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hartEx2.xml" ContentType="application/vnd.ms-office.chartex+xml"/>
  <Override PartName="/ppt/charts/chartEx3.xml" ContentType="application/vnd.ms-office.chartex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3"/>
  </p:handoutMasterIdLst>
  <p:sldIdLst>
    <p:sldId id="269" r:id="rId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fumitoru" initials="h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811" autoAdjust="0"/>
    <p:restoredTop sz="94660"/>
  </p:normalViewPr>
  <p:slideViewPr>
    <p:cSldViewPr snapToGrid="0">
      <p:cViewPr varScale="1">
        <p:scale>
          <a:sx n="65" d="100"/>
          <a:sy n="65" d="100"/>
        </p:scale>
        <p:origin x="1584" y="3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handoutMaster" Target="handoutMasters/handout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commentAuthors" Target="commentAuthors.xm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i-a\Dropbox\&#31179;&#23665;&#12373;&#12435;&#22823;&#23398;&#38498;\inoue\&#35299;&#26512;\Figure&#36039;&#26009;v1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C:\Users\i-a\Dropbox\&#31179;&#23665;&#12373;&#12435;&#22823;&#23398;&#38498;\inoue\&#35299;&#26512;\Figure&#36039;&#26009;v1.xlsx" TargetMode="External"/></Relationships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Sheet1!$D$4:$D$126</cx:f>
        <cx:lvl ptCount="123" formatCode="G/標準">
          <cx:pt idx="0">4</cx:pt>
          <cx:pt idx="3">21</cx:pt>
          <cx:pt idx="5">6</cx:pt>
          <cx:pt idx="6">36</cx:pt>
          <cx:pt idx="16">15</cx:pt>
          <cx:pt idx="25">2</cx:pt>
          <cx:pt idx="27">14</cx:pt>
          <cx:pt idx="33">10</cx:pt>
          <cx:pt idx="37">45</cx:pt>
          <cx:pt idx="47">40</cx:pt>
          <cx:pt idx="48">19</cx:pt>
          <cx:pt idx="52">37</cx:pt>
          <cx:pt idx="63">11</cx:pt>
          <cx:pt idx="65">45</cx:pt>
          <cx:pt idx="66">43</cx:pt>
          <cx:pt idx="68">23</cx:pt>
          <cx:pt idx="78">45</cx:pt>
          <cx:pt idx="85">17</cx:pt>
          <cx:pt idx="87">41</cx:pt>
          <cx:pt idx="98">23</cx:pt>
          <cx:pt idx="111">11</cx:pt>
          <cx:pt idx="113">14</cx:pt>
          <cx:pt idx="114">17</cx:pt>
          <cx:pt idx="119">13</cx:pt>
          <cx:pt idx="121">30</cx:pt>
        </cx:lvl>
      </cx:numDim>
    </cx:data>
  </cx:chartData>
  <cx:chart>
    <cx:plotArea>
      <cx:plotAreaRegion>
        <cx:series layoutId="clusteredColumn" uniqueId="{C3148005-CF89-46A6-8663-E434BABD4B81}">
          <cx:tx>
            <cx:txData>
              <cx:f>Sheet1!$D$3</cx:f>
              <cx:v/>
            </cx:txData>
          </cx:tx>
          <cx:spPr>
            <a:solidFill>
              <a:schemeClr val="bg1">
                <a:lumMod val="65000"/>
              </a:schemeClr>
            </a:solidFill>
          </cx:spPr>
          <cx:dataId val="0"/>
          <cx:layoutPr>
            <cx:binning intervalClosed="r">
              <cx:binSize val="12"/>
            </cx:binning>
          </cx:layoutPr>
        </cx:series>
      </cx:plotAreaRegion>
      <cx:axis id="0" hidden="1">
        <cx:catScaling gapWidth="0"/>
        <cx:tickLabels/>
      </cx:axis>
      <cx:axis id="1">
        <cx:valScaling max="50"/>
        <cx:tickLabels/>
        <cx:spPr>
          <a:ln>
            <a:noFill/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 altLang="en-US" sz="1200" b="0" i="0" u="none" strike="noStrike" baseline="0">
              <a:solidFill>
                <a:schemeClr val="bg1"/>
              </a:solidFill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cx:txPr>
      </cx:axis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Sheet1!$F$11:$F$126</cx:f>
        <cx:lvl ptCount="116" formatCode="G/標準">
          <cx:pt idx="0">0</cx:pt>
          <cx:pt idx="2">0</cx:pt>
          <cx:pt idx="3">0</cx:pt>
          <cx:pt idx="4">0</cx:pt>
          <cx:pt idx="6">0</cx:pt>
          <cx:pt idx="7">0</cx:pt>
          <cx:pt idx="8">0</cx:pt>
          <cx:pt idx="10">0</cx:pt>
          <cx:pt idx="11">0</cx:pt>
          <cx:pt idx="14">0</cx:pt>
          <cx:pt idx="16">0</cx:pt>
          <cx:pt idx="21">0</cx:pt>
          <cx:pt idx="22">0</cx:pt>
          <cx:pt idx="25">0</cx:pt>
          <cx:pt idx="31">0</cx:pt>
          <cx:pt idx="34">0</cx:pt>
          <cx:pt idx="35">0</cx:pt>
          <cx:pt idx="37">0</cx:pt>
          <cx:pt idx="39">0</cx:pt>
          <cx:pt idx="43">0</cx:pt>
          <cx:pt idx="47">0</cx:pt>
          <cx:pt idx="48">0</cx:pt>
          <cx:pt idx="49">0</cx:pt>
          <cx:pt idx="52">0</cx:pt>
          <cx:pt idx="57">0</cx:pt>
          <cx:pt idx="60">0</cx:pt>
          <cx:pt idx="63">0</cx:pt>
          <cx:pt idx="64">0</cx:pt>
          <cx:pt idx="66">0</cx:pt>
          <cx:pt idx="70">0</cx:pt>
          <cx:pt idx="72">0</cx:pt>
          <cx:pt idx="75">0</cx:pt>
          <cx:pt idx="76">0</cx:pt>
          <cx:pt idx="77">0</cx:pt>
          <cx:pt idx="82">0</cx:pt>
          <cx:pt idx="84">0</cx:pt>
          <cx:pt idx="85">0</cx:pt>
          <cx:pt idx="86">0</cx:pt>
          <cx:pt idx="87">0</cx:pt>
          <cx:pt idx="92">0</cx:pt>
          <cx:pt idx="93">0</cx:pt>
          <cx:pt idx="96">0</cx:pt>
          <cx:pt idx="101">0</cx:pt>
          <cx:pt idx="105">0</cx:pt>
          <cx:pt idx="108">0</cx:pt>
          <cx:pt idx="111">0</cx:pt>
          <cx:pt idx="115">0</cx:pt>
        </cx:lvl>
      </cx:numDim>
    </cx:data>
  </cx:chartData>
  <cx:chart>
    <cx:plotArea>
      <cx:plotAreaRegion>
        <cx:series layoutId="clusteredColumn" uniqueId="{9F213981-9367-48E9-80A8-63A94D5F81A2}">
          <cx:tx>
            <cx:txData>
              <cx:f>Sheet1!$F$3:$F$10</cx:f>
              <cx:v/>
            </cx:txData>
          </cx:tx>
          <cx:spPr>
            <a:solidFill>
              <a:schemeClr val="bg1">
                <a:lumMod val="85000"/>
              </a:schemeClr>
            </a:solidFill>
          </cx:spPr>
          <cx:dataId val="0"/>
          <cx:layoutPr>
            <cx:binning intervalClosed="r"/>
          </cx:layoutPr>
        </cx:series>
      </cx:plotAreaRegion>
      <cx:axis id="0" hidden="1">
        <cx:catScaling gapWidth="0"/>
        <cx:tickLabels/>
      </cx:axis>
      <cx:axis id="1">
        <cx:valScaling/>
        <cx:tickLabels/>
        <cx:spPr>
          <a:ln>
            <a:noFill/>
          </a:ln>
        </cx:spPr>
        <cx:txPr>
          <a:bodyPr spcFirstLastPara="1" vertOverflow="ellipsis" horzOverflow="overflow" wrap="square" lIns="0" tIns="0" rIns="0" bIns="0" anchor="ctr" anchorCtr="1"/>
          <a:lstStyle/>
          <a:p>
            <a:pPr algn="ctr" rtl="0">
              <a:defRPr sz="120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defRPr>
            </a:pPr>
            <a:endParaRPr lang="ja-JP" altLang="en-US" sz="1200" b="0" i="0" u="none" strike="noStrike" baseline="0">
              <a:solidFill>
                <a:schemeClr val="tx1"/>
              </a:solidFill>
              <a:latin typeface="Times New Roman" panose="02020603050405020304" pitchFamily="18" charset="0"/>
              <a:ea typeface="游ゴシック" panose="020B0400000000000000" pitchFamily="50" charset="-128"/>
              <a:cs typeface="Times New Roman" panose="02020603050405020304" pitchFamily="18" charset="0"/>
            </a:endParaRPr>
          </a:p>
        </cx:txPr>
      </cx:axis>
    </cx:plotArea>
  </cx:chart>
  <cx:spPr>
    <a:ln>
      <a:noFill/>
    </a:ln>
  </cx:spPr>
</cx:chartSpac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3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xmlns="" id="{B325BF4C-60D8-4EE1-9784-1DC037CB9C4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xmlns="" id="{3F60764B-2E90-4FA5-ACB3-1D619DBAED2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BD99CA-1024-4C94-A1CB-29BF36C9F05B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xmlns="" id="{531D322B-88C3-4078-A835-9DFD0D6DB0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xmlns="" id="{02A7AC49-A58C-4D96-9B85-19E692FFC23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48DBA4-0BA8-4DD9-80BB-E01F252561E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91975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48064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12225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75004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3144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98513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5763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7233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6012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004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2211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223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31A095-22B0-4D62-AB67-46B5E52AABCD}" type="datetimeFigureOut">
              <a:rPr kumimoji="1" lang="ja-JP" altLang="en-US" smtClean="0"/>
              <a:t>2020/9/3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0A34C-9C30-4D90-8BBF-4968C3F9EFB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189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microsoft.com/office/2014/relationships/chartEx" Target="../charts/chartEx3.xml"/><Relationship Id="rId5" Type="http://schemas.openxmlformats.org/officeDocument/2006/relationships/image" Target="../media/image1.png"/><Relationship Id="rId4" Type="http://schemas.microsoft.com/office/2014/relationships/chartEx" Target="../charts/chartEx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13" name="グラフ 12">
                <a:extLst>
                  <a:ext uri="{FF2B5EF4-FFF2-40B4-BE49-F238E27FC236}">
                    <a16:creationId xmlns:a16="http://schemas.microsoft.com/office/drawing/2014/main" id="{F423409E-6DD3-43C4-A556-CD26C1F226CE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289298425"/>
                  </p:ext>
                </p:extLst>
              </p:nvPr>
            </p:nvGraphicFramePr>
            <p:xfrm>
              <a:off x="1607343" y="1922011"/>
              <a:ext cx="4572000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>
          <p:pic>
            <p:nvPicPr>
              <p:cNvPr id="13" name="グラフ 12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F423409E-6DD3-43C4-A556-CD26C1F226C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607343" y="1922011"/>
                <a:ext cx="4572000" cy="27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cx1="http://schemas.microsoft.com/office/drawing/2015/9/8/chartex" xmlns="" Requires="cx1">
          <p:graphicFrame>
            <p:nvGraphicFramePr>
              <p:cNvPr id="14" name="グラフ 13">
                <a:extLst>
                  <a:ext uri="{FF2B5EF4-FFF2-40B4-BE49-F238E27FC236}">
                    <a16:creationId xmlns:a16="http://schemas.microsoft.com/office/drawing/2014/main" id="{6F4309A3-4B33-4E64-8202-B3B111E3CD34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681956034"/>
                  </p:ext>
                </p:extLst>
              </p:nvPr>
            </p:nvGraphicFramePr>
            <p:xfrm>
              <a:off x="544864" y="1922400"/>
              <a:ext cx="1447157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>
          <p:pic>
            <p:nvPicPr>
              <p:cNvPr id="14" name="グラフ 13">
                <a:extLst>
                  <a:ext uri="{FF2B5EF4-FFF2-40B4-BE49-F238E27FC236}">
                    <a16:creationId xmlns:a16="http://schemas.microsoft.com/office/drawing/2014/main" xmlns="" xmlns:cx1="http://schemas.microsoft.com/office/drawing/2015/9/8/chartex" id="{6F4309A3-4B33-4E64-8202-B3B111E3CD3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44864" y="1922400"/>
                <a:ext cx="1447157" cy="2743200"/>
              </a:xfrm>
              <a:prstGeom prst="rect">
                <a:avLst/>
              </a:prstGeom>
            </p:spPr>
          </p:pic>
        </mc:Fallback>
      </mc:AlternateContent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xmlns="" id="{489FD4D5-7359-407F-A4AA-18C3237724E0}"/>
              </a:ext>
            </a:extLst>
          </p:cNvPr>
          <p:cNvSpPr/>
          <p:nvPr/>
        </p:nvSpPr>
        <p:spPr>
          <a:xfrm>
            <a:off x="426866" y="4714000"/>
            <a:ext cx="15985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ja-JP" sz="1600" dirty="0">
                <a:latin typeface="Times New Roman" panose="02020603050405020304" pitchFamily="18" charset="0"/>
                <a:ea typeface="游明朝" panose="02020400000000000000" pitchFamily="18" charset="-128"/>
              </a:rPr>
              <a:t>No </a:t>
            </a:r>
          </a:p>
          <a:p>
            <a:pPr algn="ctr"/>
            <a:r>
              <a:rPr lang="en-US" altLang="ja-JP" sz="1600" dirty="0">
                <a:latin typeface="Times New Roman" panose="02020603050405020304" pitchFamily="18" charset="0"/>
                <a:ea typeface="游明朝" panose="02020400000000000000" pitchFamily="18" charset="-128"/>
              </a:rPr>
              <a:t>physical restraint</a:t>
            </a:r>
            <a:endParaRPr lang="ja-JP" altLang="en-US" sz="1600" dirty="0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xmlns="" id="{CD7A6F04-2080-4ECA-9BD4-04A20B952F58}"/>
              </a:ext>
            </a:extLst>
          </p:cNvPr>
          <p:cNvSpPr/>
          <p:nvPr/>
        </p:nvSpPr>
        <p:spPr>
          <a:xfrm>
            <a:off x="6003929" y="4664395"/>
            <a:ext cx="15985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altLang="ja-JP" sz="16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Continuous </a:t>
            </a:r>
          </a:p>
          <a:p>
            <a:pPr algn="ctr">
              <a:spcAft>
                <a:spcPts val="0"/>
              </a:spcAft>
            </a:pPr>
            <a:r>
              <a:rPr lang="en-US" altLang="ja-JP" sz="1600" kern="1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physical restraint</a:t>
            </a:r>
            <a:endParaRPr lang="ja-JP" altLang="ja-JP" sz="1600" kern="100" dirty="0">
              <a:effectLst/>
              <a:latin typeface="游明朝" panose="02020400000000000000" pitchFamily="18" charset="-128"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xmlns="" id="{F8DB01C7-B2DB-4A91-9BBD-B2C823657378}"/>
              </a:ext>
            </a:extLst>
          </p:cNvPr>
          <p:cNvSpPr txBox="1"/>
          <p:nvPr/>
        </p:nvSpPr>
        <p:spPr>
          <a:xfrm>
            <a:off x="2752828" y="4431650"/>
            <a:ext cx="4090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xmlns="" id="{57C49D7C-1B46-4DBA-BD7C-84E8A44A41FB}"/>
              </a:ext>
            </a:extLst>
          </p:cNvPr>
          <p:cNvSpPr txBox="1"/>
          <p:nvPr/>
        </p:nvSpPr>
        <p:spPr>
          <a:xfrm>
            <a:off x="3825459" y="4431650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24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xmlns="" id="{83D0AE50-39B1-4389-AC48-4E211239B88B}"/>
              </a:ext>
            </a:extLst>
          </p:cNvPr>
          <p:cNvSpPr txBox="1"/>
          <p:nvPr/>
        </p:nvSpPr>
        <p:spPr>
          <a:xfrm>
            <a:off x="4857625" y="4431113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36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xmlns="" id="{EA935180-0946-41A3-A858-A131500576CB}"/>
              </a:ext>
            </a:extLst>
          </p:cNvPr>
          <p:cNvSpPr txBox="1"/>
          <p:nvPr/>
        </p:nvSpPr>
        <p:spPr>
          <a:xfrm>
            <a:off x="5915781" y="4435164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47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xmlns="" id="{97370AF9-6FDE-40E4-A363-8EE93CEFD70A}"/>
              </a:ext>
            </a:extLst>
          </p:cNvPr>
          <p:cNvSpPr txBox="1"/>
          <p:nvPr/>
        </p:nvSpPr>
        <p:spPr>
          <a:xfrm>
            <a:off x="1774375" y="4440638"/>
            <a:ext cx="27443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8" name="直線コネクタ 27">
            <a:extLst>
              <a:ext uri="{FF2B5EF4-FFF2-40B4-BE49-F238E27FC236}">
                <a16:creationId xmlns:a16="http://schemas.microsoft.com/office/drawing/2014/main" xmlns="" id="{AEF6AE94-5B44-439F-8DBD-0CA71A6F7F36}"/>
              </a:ext>
            </a:extLst>
          </p:cNvPr>
          <p:cNvCxnSpPr>
            <a:cxnSpLocks/>
          </p:cNvCxnSpPr>
          <p:nvPr/>
        </p:nvCxnSpPr>
        <p:spPr>
          <a:xfrm>
            <a:off x="6104706" y="4496204"/>
            <a:ext cx="1906730" cy="0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xmlns="" id="{2FF7EF29-2E71-4272-88A1-62813CFB38A8}"/>
              </a:ext>
            </a:extLst>
          </p:cNvPr>
          <p:cNvSpPr txBox="1"/>
          <p:nvPr/>
        </p:nvSpPr>
        <p:spPr>
          <a:xfrm>
            <a:off x="7230989" y="3855863"/>
            <a:ext cx="19130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Duration </a:t>
            </a:r>
            <a:r>
              <a:rPr lang="en-US" altLang="ja-JP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en-US" altLang="ja-JP" sz="1600" dirty="0">
                <a:latin typeface="Times New Roman" panose="02020603050405020304" pitchFamily="18" charset="0"/>
                <a:ea typeface="游明朝" panose="02020400000000000000" pitchFamily="18" charset="-128"/>
              </a:rPr>
              <a:t> physical restraint (h) </a:t>
            </a:r>
            <a:endParaRPr kumimoji="1" lang="ja-JP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xmlns="" id="{04E11084-82BC-4F43-B405-FA5B725FD99A}"/>
              </a:ext>
            </a:extLst>
          </p:cNvPr>
          <p:cNvSpPr/>
          <p:nvPr/>
        </p:nvSpPr>
        <p:spPr>
          <a:xfrm rot="16200000">
            <a:off x="-235610" y="3231762"/>
            <a:ext cx="105189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ea typeface="游明朝" panose="02020400000000000000" pitchFamily="18" charset="-128"/>
              </a:rPr>
              <a:t>Frequency</a:t>
            </a:r>
            <a:endParaRPr lang="ja-JP" altLang="en-US" sz="1600" dirty="0"/>
          </a:p>
        </p:txBody>
      </p:sp>
      <p:sp>
        <p:nvSpPr>
          <p:cNvPr id="39" name="テキスト ボックス 38">
            <a:extLst>
              <a:ext uri="{FF2B5EF4-FFF2-40B4-BE49-F238E27FC236}">
                <a16:creationId xmlns:a16="http://schemas.microsoft.com/office/drawing/2014/main" xmlns="" id="{698EF7CC-F5A2-48BE-8904-C1539AFC55EC}"/>
              </a:ext>
            </a:extLst>
          </p:cNvPr>
          <p:cNvSpPr txBox="1"/>
          <p:nvPr/>
        </p:nvSpPr>
        <p:spPr>
          <a:xfrm>
            <a:off x="52254" y="193846"/>
            <a:ext cx="35188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Supplemental Figure. 1 </a:t>
            </a:r>
            <a:endParaRPr kumimoji="1" lang="ja-JP" alt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xmlns="" id="{B4402AF0-2027-4457-9090-C2CBA4895467}"/>
              </a:ext>
            </a:extLst>
          </p:cNvPr>
          <p:cNvSpPr/>
          <p:nvPr/>
        </p:nvSpPr>
        <p:spPr>
          <a:xfrm>
            <a:off x="3028965" y="4714000"/>
            <a:ext cx="15985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sz="1600" dirty="0">
                <a:latin typeface="Times New Roman" panose="02020603050405020304" pitchFamily="18" charset="0"/>
                <a:ea typeface="游明朝" panose="02020400000000000000" pitchFamily="18" charset="-128"/>
              </a:rPr>
              <a:t>Intermittent </a:t>
            </a:r>
          </a:p>
          <a:p>
            <a:r>
              <a:rPr lang="en-US" altLang="ja-JP" sz="1600" dirty="0">
                <a:latin typeface="Times New Roman" panose="02020603050405020304" pitchFamily="18" charset="0"/>
                <a:ea typeface="游明朝" panose="02020400000000000000" pitchFamily="18" charset="-128"/>
              </a:rPr>
              <a:t>physical restraint</a:t>
            </a:r>
            <a:endParaRPr lang="ja-JP" altLang="en-US" sz="1600" dirty="0"/>
          </a:p>
        </p:txBody>
      </p: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8"/>
          <a:srcRect l="12233"/>
          <a:stretch/>
        </p:blipFill>
        <p:spPr>
          <a:xfrm>
            <a:off x="6024710" y="2566096"/>
            <a:ext cx="1681323" cy="2743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916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16561</TotalTime>
  <Words>26</Words>
  <Application>Microsoft Office PowerPoint</Application>
  <PresentationFormat>画面に合わせる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游ゴシック</vt:lpstr>
      <vt:lpstr>游ゴシック Light</vt:lpstr>
      <vt:lpstr>游明朝</vt:lpstr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井上明彦</dc:creator>
  <cp:lastModifiedBy>Owner</cp:lastModifiedBy>
  <cp:revision>291</cp:revision>
  <cp:lastPrinted>2020-08-23T03:21:52Z</cp:lastPrinted>
  <dcterms:created xsi:type="dcterms:W3CDTF">2017-07-19T07:39:27Z</dcterms:created>
  <dcterms:modified xsi:type="dcterms:W3CDTF">2020-09-03T09:28:35Z</dcterms:modified>
</cp:coreProperties>
</file>