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4" r:id="rId2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4" clrIdx="0">
    <p:extLst>
      <p:ext uri="{19B8F6BF-5375-455C-9EA6-DF929625EA0E}">
        <p15:presenceInfo xmlns:p15="http://schemas.microsoft.com/office/powerpoint/2012/main" userId="User" providerId="None"/>
      </p:ext>
    </p:extLst>
  </p:cmAuthor>
  <p:cmAuthor id="2" name="김대연" initials="김" lastIdx="2" clrIdx="1">
    <p:extLst>
      <p:ext uri="{19B8F6BF-5375-455C-9EA6-DF929625EA0E}">
        <p15:presenceInfo xmlns:p15="http://schemas.microsoft.com/office/powerpoint/2012/main" userId="40c31b6c852785a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24" autoAdjust="0"/>
    <p:restoredTop sz="94660"/>
  </p:normalViewPr>
  <p:slideViewPr>
    <p:cSldViewPr snapToGrid="0">
      <p:cViewPr varScale="1">
        <p:scale>
          <a:sx n="58" d="100"/>
          <a:sy n="58" d="100"/>
        </p:scale>
        <p:origin x="2822" y="8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41F81-4C9B-4AB6-8314-42971894A038}" type="datetimeFigureOut">
              <a:rPr lang="ko-KR" altLang="en-US" smtClean="0"/>
              <a:t>2020-09-24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09F94-C040-46EE-850D-2C11D2B521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1416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41F81-4C9B-4AB6-8314-42971894A038}" type="datetimeFigureOut">
              <a:rPr lang="ko-KR" altLang="en-US" smtClean="0"/>
              <a:t>2020-09-24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09F94-C040-46EE-850D-2C11D2B521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6103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41F81-4C9B-4AB6-8314-42971894A038}" type="datetimeFigureOut">
              <a:rPr lang="ko-KR" altLang="en-US" smtClean="0"/>
              <a:t>2020-09-24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09F94-C040-46EE-850D-2C11D2B521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9502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41F81-4C9B-4AB6-8314-42971894A038}" type="datetimeFigureOut">
              <a:rPr lang="ko-KR" altLang="en-US" smtClean="0"/>
              <a:t>2020-09-24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09F94-C040-46EE-850D-2C11D2B521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6103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41F81-4C9B-4AB6-8314-42971894A038}" type="datetimeFigureOut">
              <a:rPr lang="ko-KR" altLang="en-US" smtClean="0"/>
              <a:t>2020-09-24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09F94-C040-46EE-850D-2C11D2B521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8630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41F81-4C9B-4AB6-8314-42971894A038}" type="datetimeFigureOut">
              <a:rPr lang="ko-KR" altLang="en-US" smtClean="0"/>
              <a:t>2020-09-24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09F94-C040-46EE-850D-2C11D2B521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0687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41F81-4C9B-4AB6-8314-42971894A038}" type="datetimeFigureOut">
              <a:rPr lang="ko-KR" altLang="en-US" smtClean="0"/>
              <a:t>2020-09-24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09F94-C040-46EE-850D-2C11D2B521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2591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41F81-4C9B-4AB6-8314-42971894A038}" type="datetimeFigureOut">
              <a:rPr lang="ko-KR" altLang="en-US" smtClean="0"/>
              <a:t>2020-09-24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09F94-C040-46EE-850D-2C11D2B521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907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41F81-4C9B-4AB6-8314-42971894A038}" type="datetimeFigureOut">
              <a:rPr lang="ko-KR" altLang="en-US" smtClean="0"/>
              <a:t>2020-09-24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09F94-C040-46EE-850D-2C11D2B521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7981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41F81-4C9B-4AB6-8314-42971894A038}" type="datetimeFigureOut">
              <a:rPr lang="ko-KR" altLang="en-US" smtClean="0"/>
              <a:t>2020-09-24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09F94-C040-46EE-850D-2C11D2B521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5510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41F81-4C9B-4AB6-8314-42971894A038}" type="datetimeFigureOut">
              <a:rPr lang="ko-KR" altLang="en-US" smtClean="0"/>
              <a:t>2020-09-24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09F94-C040-46EE-850D-2C11D2B521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3956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841F81-4C9B-4AB6-8314-42971894A038}" type="datetimeFigureOut">
              <a:rPr lang="ko-KR" altLang="en-US" smtClean="0"/>
              <a:t>2020-09-24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09F94-C040-46EE-850D-2C11D2B521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617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/>
          <p:cNvGrpSpPr/>
          <p:nvPr/>
        </p:nvGrpSpPr>
        <p:grpSpPr>
          <a:xfrm>
            <a:off x="129127" y="3664909"/>
            <a:ext cx="6599747" cy="2576182"/>
            <a:chOff x="129127" y="689905"/>
            <a:chExt cx="6599747" cy="2576182"/>
          </a:xfrm>
        </p:grpSpPr>
        <p:grpSp>
          <p:nvGrpSpPr>
            <p:cNvPr id="32" name="그룹 31"/>
            <p:cNvGrpSpPr/>
            <p:nvPr/>
          </p:nvGrpSpPr>
          <p:grpSpPr>
            <a:xfrm>
              <a:off x="129127" y="689905"/>
              <a:ext cx="6599747" cy="1829394"/>
              <a:chOff x="187647" y="570635"/>
              <a:chExt cx="6599747" cy="1829394"/>
            </a:xfrm>
          </p:grpSpPr>
          <p:sp>
            <p:nvSpPr>
              <p:cNvPr id="2" name="TextBox 1"/>
              <p:cNvSpPr txBox="1"/>
              <p:nvPr/>
            </p:nvSpPr>
            <p:spPr>
              <a:xfrm>
                <a:off x="187647" y="570635"/>
                <a:ext cx="5343278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500" b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Table 1 </a:t>
                </a:r>
                <a:r>
                  <a:rPr lang="en-US" altLang="ko-KR" sz="15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Primer sequences and PCR conditions for MSP analysis</a:t>
                </a:r>
                <a:endParaRPr lang="ko-KR" altLang="en-US" sz="15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31" name="그룹 30"/>
              <p:cNvGrpSpPr/>
              <p:nvPr/>
            </p:nvGrpSpPr>
            <p:grpSpPr>
              <a:xfrm>
                <a:off x="187647" y="901144"/>
                <a:ext cx="6599747" cy="1498885"/>
                <a:chOff x="187647" y="901144"/>
                <a:chExt cx="6599747" cy="1498885"/>
              </a:xfrm>
            </p:grpSpPr>
            <p:sp>
              <p:nvSpPr>
                <p:cNvPr id="4" name="TextBox 3"/>
                <p:cNvSpPr txBox="1"/>
                <p:nvPr/>
              </p:nvSpPr>
              <p:spPr>
                <a:xfrm>
                  <a:off x="187647" y="1005813"/>
                  <a:ext cx="954157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100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Gene Name</a:t>
                  </a:r>
                  <a:endParaRPr lang="ko-KR" altLang="en-US" sz="10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" name="TextBox 4"/>
                <p:cNvSpPr txBox="1"/>
                <p:nvPr/>
              </p:nvSpPr>
              <p:spPr>
                <a:xfrm>
                  <a:off x="1154705" y="1005814"/>
                  <a:ext cx="3363309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10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Primer sequence (5'-3')</a:t>
                  </a:r>
                  <a:endParaRPr lang="ko-KR" altLang="en-US" sz="10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" name="직사각형 5"/>
                <p:cNvSpPr/>
                <p:nvPr/>
              </p:nvSpPr>
              <p:spPr>
                <a:xfrm>
                  <a:off x="4518014" y="1011820"/>
                  <a:ext cx="1063112" cy="24622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ko-KR" sz="10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Product size (bp)</a:t>
                  </a:r>
                  <a:endParaRPr lang="ko-KR" altLang="en-US" sz="10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" name="직사각형 6"/>
                <p:cNvSpPr/>
                <p:nvPr/>
              </p:nvSpPr>
              <p:spPr>
                <a:xfrm>
                  <a:off x="5581126" y="931922"/>
                  <a:ext cx="1206268" cy="40011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ko-KR" sz="10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Annealing</a:t>
                  </a:r>
                </a:p>
                <a:p>
                  <a:r>
                    <a:rPr lang="en-US" altLang="ko-KR" sz="10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temperature (℃)</a:t>
                  </a:r>
                  <a:endParaRPr lang="ko-KR" altLang="en-US" sz="10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" name="직사각형 7"/>
                <p:cNvSpPr/>
                <p:nvPr/>
              </p:nvSpPr>
              <p:spPr>
                <a:xfrm>
                  <a:off x="2743200" y="1362809"/>
                  <a:ext cx="1774813" cy="27699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altLang="ko-KR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Reverse</a:t>
                  </a:r>
                  <a:endParaRPr lang="ko-KR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" name="직사각형 8"/>
                <p:cNvSpPr/>
                <p:nvPr/>
              </p:nvSpPr>
              <p:spPr>
                <a:xfrm>
                  <a:off x="1047803" y="1362809"/>
                  <a:ext cx="1565444" cy="27699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altLang="ko-KR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Forward</a:t>
                  </a:r>
                  <a:endParaRPr lang="ko-KR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1" name="직선 연결선 10"/>
                <p:cNvCxnSpPr/>
                <p:nvPr/>
              </p:nvCxnSpPr>
              <p:spPr>
                <a:xfrm>
                  <a:off x="200548" y="901144"/>
                  <a:ext cx="6392569" cy="0"/>
                </a:xfrm>
                <a:prstGeom prst="line">
                  <a:avLst/>
                </a:prstGeom>
                <a:ln/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직선 연결선 12"/>
                <p:cNvCxnSpPr/>
                <p:nvPr/>
              </p:nvCxnSpPr>
              <p:spPr>
                <a:xfrm>
                  <a:off x="200548" y="1362809"/>
                  <a:ext cx="639256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직선 연결선 16"/>
                <p:cNvCxnSpPr/>
                <p:nvPr/>
              </p:nvCxnSpPr>
              <p:spPr>
                <a:xfrm>
                  <a:off x="200548" y="1639808"/>
                  <a:ext cx="639256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" name="TextBox 17"/>
                <p:cNvSpPr txBox="1"/>
                <p:nvPr/>
              </p:nvSpPr>
              <p:spPr>
                <a:xfrm>
                  <a:off x="201899" y="1961018"/>
                  <a:ext cx="565142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100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UCP2</a:t>
                  </a:r>
                  <a:endParaRPr lang="ko-KR" altLang="en-US" sz="10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" name="TextBox 19"/>
                <p:cNvSpPr txBox="1"/>
                <p:nvPr/>
              </p:nvSpPr>
              <p:spPr>
                <a:xfrm>
                  <a:off x="660583" y="1762481"/>
                  <a:ext cx="528675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10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U</a:t>
                  </a:r>
                  <a:endParaRPr lang="ko-KR" altLang="en-US" sz="10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1" name="TextBox 20"/>
                <p:cNvSpPr txBox="1"/>
                <p:nvPr/>
              </p:nvSpPr>
              <p:spPr>
                <a:xfrm>
                  <a:off x="646270" y="2153808"/>
                  <a:ext cx="55730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100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</a:t>
                  </a:r>
                  <a:endParaRPr lang="ko-KR" altLang="en-US" sz="10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" name="TextBox 21"/>
                <p:cNvSpPr txBox="1"/>
                <p:nvPr/>
              </p:nvSpPr>
              <p:spPr>
                <a:xfrm>
                  <a:off x="943376" y="1780928"/>
                  <a:ext cx="1988006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8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GGATGGGTTAGTTAATTAAAGGT</a:t>
                  </a:r>
                  <a:endParaRPr lang="ko-KR" altLang="en-US" sz="8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1047803" y="2163891"/>
                  <a:ext cx="1927046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8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ACGGGTTAGTTAGTTAATTAAAGGC</a:t>
                  </a:r>
                  <a:endParaRPr lang="ko-KR" altLang="en-US" sz="8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2931382" y="2163891"/>
                  <a:ext cx="1634522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8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CCAAAACACTAAAAACCCCG</a:t>
                  </a:r>
                  <a:endParaRPr lang="ko-KR" altLang="en-US" sz="8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2743200" y="1780928"/>
                  <a:ext cx="2006461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8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ACCAAAACACTAAAAACCCCAA</a:t>
                  </a:r>
                  <a:endParaRPr lang="ko-KR" altLang="en-US" sz="8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4860376" y="1762481"/>
                  <a:ext cx="3783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100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188</a:t>
                  </a:r>
                  <a:endParaRPr lang="ko-KR" altLang="en-US" sz="10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8" name="TextBox 27"/>
                <p:cNvSpPr txBox="1"/>
                <p:nvPr/>
              </p:nvSpPr>
              <p:spPr>
                <a:xfrm>
                  <a:off x="4854249" y="2153807"/>
                  <a:ext cx="390641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100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191</a:t>
                  </a:r>
                  <a:endParaRPr lang="ko-KR" altLang="en-US" sz="10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9" name="TextBox 28"/>
                <p:cNvSpPr txBox="1"/>
                <p:nvPr/>
              </p:nvSpPr>
              <p:spPr>
                <a:xfrm>
                  <a:off x="5723422" y="1762481"/>
                  <a:ext cx="474056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10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55℃</a:t>
                  </a:r>
                  <a:endParaRPr lang="ko-KR" altLang="en-US" sz="10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0" name="TextBox 29"/>
                <p:cNvSpPr txBox="1"/>
                <p:nvPr/>
              </p:nvSpPr>
              <p:spPr>
                <a:xfrm>
                  <a:off x="5741373" y="2153807"/>
                  <a:ext cx="442887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10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55℃</a:t>
                  </a:r>
                  <a:endParaRPr lang="ko-KR" altLang="en-US" sz="10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3" name="TextBox 2"/>
            <p:cNvSpPr txBox="1"/>
            <p:nvPr/>
          </p:nvSpPr>
          <p:spPr>
            <a:xfrm>
              <a:off x="129127" y="2712089"/>
              <a:ext cx="6599747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PCR was carried out in 43 </a:t>
              </a:r>
              <a:r>
                <a:rPr lang="en-US" altLang="ko-KR" sz="15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cylces</a:t>
              </a:r>
              <a:r>
                <a:rPr lang="en-US" altLang="ko-KR" sz="15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 (</a:t>
              </a:r>
              <a:r>
                <a:rPr lang="en-US" altLang="ko-KR" sz="150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U</a:t>
              </a:r>
              <a:r>
                <a:rPr lang="en-US" altLang="ko-KR" sz="1500">
                  <a:latin typeface="Times New Roman" panose="02020603050405020304" pitchFamily="18" charset="0"/>
                  <a:cs typeface="Times New Roman" panose="02020603050405020304" pitchFamily="18" charset="0"/>
                </a:rPr>
                <a:t>) a specific unmethylated primer </a:t>
              </a:r>
              <a:r>
                <a:rPr lang="en-US" altLang="ko-KR" sz="15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sequence</a:t>
              </a:r>
              <a:r>
                <a:rPr lang="en-US" altLang="ko-KR" sz="15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ko-KR" sz="15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ko-KR" sz="150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M) </a:t>
              </a:r>
              <a:r>
                <a:rPr lang="en-US" altLang="ko-KR" sz="1500">
                  <a:latin typeface="Times New Roman" panose="02020603050405020304" pitchFamily="18" charset="0"/>
                  <a:cs typeface="Times New Roman" panose="02020603050405020304" pitchFamily="18" charset="0"/>
                </a:rPr>
                <a:t>a specific methylated primer </a:t>
              </a:r>
              <a:r>
                <a:rPr lang="en-US" altLang="ko-KR" sz="15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sequence.</a:t>
              </a:r>
              <a:endParaRPr lang="ko-KR" altLang="en-US" sz="15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2" name="직선 연결선 11"/>
            <p:cNvCxnSpPr/>
            <p:nvPr/>
          </p:nvCxnSpPr>
          <p:spPr>
            <a:xfrm>
              <a:off x="129127" y="2712089"/>
              <a:ext cx="639867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186868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11938</TotalTime>
  <Words>70</Words>
  <Application>Microsoft Office PowerPoint</Application>
  <PresentationFormat>A4 용지(210x297mm)</PresentationFormat>
  <Paragraphs>20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맑은 고딕</vt:lpstr>
      <vt:lpstr>Arial</vt:lpstr>
      <vt:lpstr>Calibri</vt:lpstr>
      <vt:lpstr>Calibri Light</vt:lpstr>
      <vt:lpstr>Times New Roman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김대연</dc:creator>
  <cp:lastModifiedBy>김대연</cp:lastModifiedBy>
  <cp:revision>401</cp:revision>
  <cp:lastPrinted>2020-06-30T05:08:16Z</cp:lastPrinted>
  <dcterms:created xsi:type="dcterms:W3CDTF">2019-01-23T01:32:28Z</dcterms:created>
  <dcterms:modified xsi:type="dcterms:W3CDTF">2020-09-24T02:08:51Z</dcterms:modified>
</cp:coreProperties>
</file>