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8" r:id="rId2"/>
    <p:sldId id="290" r:id="rId3"/>
    <p:sldId id="291" r:id="rId4"/>
    <p:sldId id="292" r:id="rId5"/>
    <p:sldId id="293" r:id="rId6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김대연" initials="김" lastIdx="2" clrIdx="1">
    <p:extLst>
      <p:ext uri="{19B8F6BF-5375-455C-9EA6-DF929625EA0E}">
        <p15:presenceInfo xmlns:p15="http://schemas.microsoft.com/office/powerpoint/2012/main" userId="40c31b6c852785a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24" autoAdjust="0"/>
    <p:restoredTop sz="94660"/>
  </p:normalViewPr>
  <p:slideViewPr>
    <p:cSldViewPr snapToGrid="0">
      <p:cViewPr>
        <p:scale>
          <a:sx n="66" d="100"/>
          <a:sy n="66" d="100"/>
        </p:scale>
        <p:origin x="2640" y="-1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41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10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50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10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63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68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59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0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98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51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95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41F81-4C9B-4AB6-8314-42971894A038}" type="datetimeFigureOut">
              <a:rPr lang="ko-KR" altLang="en-US" smtClean="0"/>
              <a:t>2020-09-29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1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-9879" y="726593"/>
            <a:ext cx="6617834" cy="8207493"/>
            <a:chOff x="-9879" y="726593"/>
            <a:chExt cx="6617834" cy="8207493"/>
          </a:xfrm>
        </p:grpSpPr>
        <p:sp>
          <p:nvSpPr>
            <p:cNvPr id="19" name="TextBox 18"/>
            <p:cNvSpPr txBox="1"/>
            <p:nvPr/>
          </p:nvSpPr>
          <p:spPr>
            <a:xfrm>
              <a:off x="731030" y="726593"/>
              <a:ext cx="11110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1a</a:t>
              </a:r>
              <a:endParaRPr lang="ko-KR" altLang="en-US" sz="2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030" y="1293265"/>
              <a:ext cx="5876925" cy="3448050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153628" y="3413530"/>
              <a:ext cx="5774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UCP2</a:t>
              </a:r>
              <a:endPara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4020143" y="3426511"/>
              <a:ext cx="47283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4530863" y="3426511"/>
              <a:ext cx="49351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5088155" y="3428711"/>
              <a:ext cx="40821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4004917" y="3164901"/>
              <a:ext cx="59984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Hep3B</a:t>
              </a:r>
              <a:endParaRPr lang="ko-KR" alt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502668" y="3164901"/>
              <a:ext cx="57579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HT-29</a:t>
              </a:r>
              <a:endParaRPr lang="ko-KR" alt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985124" y="3151920"/>
              <a:ext cx="61427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HepG2</a:t>
              </a:r>
              <a:endParaRPr lang="ko-KR" alt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-9879" y="4877099"/>
              <a:ext cx="6617833" cy="4056987"/>
              <a:chOff x="-9879" y="4877099"/>
              <a:chExt cx="6617833" cy="4056987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-9879" y="6905592"/>
                <a:ext cx="7409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  <a:endParaRPr lang="ko-KR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3"/>
              <a:srcRect l="3307" r="3521"/>
              <a:stretch/>
            </p:blipFill>
            <p:spPr>
              <a:xfrm>
                <a:off x="731029" y="4877099"/>
                <a:ext cx="5876925" cy="4056987"/>
              </a:xfrm>
              <a:prstGeom prst="rect">
                <a:avLst/>
              </a:prstGeom>
            </p:spPr>
          </p:pic>
          <p:cxnSp>
            <p:nvCxnSpPr>
              <p:cNvPr id="39" name="직선 연결선 38"/>
              <p:cNvCxnSpPr/>
              <p:nvPr/>
            </p:nvCxnSpPr>
            <p:spPr>
              <a:xfrm>
                <a:off x="3752263" y="6918573"/>
                <a:ext cx="47283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>
                <a:off x="4262983" y="6918573"/>
                <a:ext cx="49351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4820275" y="6920773"/>
                <a:ext cx="40821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직사각형 41"/>
              <p:cNvSpPr/>
              <p:nvPr/>
            </p:nvSpPr>
            <p:spPr>
              <a:xfrm>
                <a:off x="3876173" y="6633445"/>
                <a:ext cx="59984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Hep3B</a:t>
                </a:r>
                <a:endParaRPr lang="ko-KR" altLang="en-US" sz="11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4316860" y="6643207"/>
                <a:ext cx="57579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HT-29</a:t>
                </a:r>
                <a:endParaRPr lang="ko-KR" altLang="en-US" sz="11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4756500" y="6633445"/>
                <a:ext cx="61427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HepG2</a:t>
                </a:r>
                <a:endParaRPr lang="ko-KR" altLang="en-US" sz="11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481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609774" y="735760"/>
            <a:ext cx="5638453" cy="8434481"/>
            <a:chOff x="430789" y="700471"/>
            <a:chExt cx="5638453" cy="8434481"/>
          </a:xfrm>
        </p:grpSpPr>
        <p:sp>
          <p:nvSpPr>
            <p:cNvPr id="100" name="TextBox 99"/>
            <p:cNvSpPr txBox="1"/>
            <p:nvPr/>
          </p:nvSpPr>
          <p:spPr>
            <a:xfrm>
              <a:off x="430789" y="700471"/>
              <a:ext cx="11239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2a</a:t>
              </a:r>
              <a:endParaRPr lang="ko-KR" altLang="en-US" sz="2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857637" y="840358"/>
              <a:ext cx="1258828" cy="281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Hep3B Cells</a:t>
              </a:r>
              <a:endParaRPr lang="ko-KR" alt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3" name="직선 연결선 132"/>
            <p:cNvCxnSpPr/>
            <p:nvPr/>
          </p:nvCxnSpPr>
          <p:spPr>
            <a:xfrm>
              <a:off x="994591" y="1131358"/>
              <a:ext cx="507465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그룹 6"/>
            <p:cNvGrpSpPr/>
            <p:nvPr/>
          </p:nvGrpSpPr>
          <p:grpSpPr>
            <a:xfrm>
              <a:off x="1041834" y="5035202"/>
              <a:ext cx="4577942" cy="1947859"/>
              <a:chOff x="1032787" y="5179136"/>
              <a:chExt cx="4577942" cy="1947859"/>
            </a:xfrm>
          </p:grpSpPr>
          <p:sp>
            <p:nvSpPr>
              <p:cNvPr id="127" name="TextBox 126"/>
              <p:cNvSpPr txBox="1"/>
              <p:nvPr/>
            </p:nvSpPr>
            <p:spPr>
              <a:xfrm>
                <a:off x="1032787" y="5933829"/>
                <a:ext cx="821395" cy="260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</a:t>
                </a:r>
                <a:r>
                  <a:rPr lang="en-US" altLang="ko-KR" sz="105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3a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1998714" y="5185595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3245679" y="5179136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4137995" y="5193621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5" name="직선 연결선 194"/>
              <p:cNvCxnSpPr/>
              <p:nvPr/>
            </p:nvCxnSpPr>
            <p:spPr>
              <a:xfrm>
                <a:off x="1789247" y="5384152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8" name="직선 연결선 197"/>
              <p:cNvCxnSpPr/>
              <p:nvPr/>
            </p:nvCxnSpPr>
            <p:spPr>
              <a:xfrm>
                <a:off x="2994028" y="5384872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직선 연결선 198"/>
              <p:cNvCxnSpPr/>
              <p:nvPr/>
            </p:nvCxnSpPr>
            <p:spPr>
              <a:xfrm>
                <a:off x="4123703" y="5382590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0" name="TextBox 199"/>
              <p:cNvSpPr txBox="1"/>
              <p:nvPr/>
            </p:nvSpPr>
            <p:spPr>
              <a:xfrm>
                <a:off x="4167356" y="537417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4468461" y="536840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4898682" y="536477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2966896" y="537338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3333008" y="536477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3703376" y="537622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1774546" y="5384872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2135147" y="5379101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2488814" y="5375472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366255" y="5393821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" name="그림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6476" y="5612520"/>
                <a:ext cx="3595621" cy="1514475"/>
              </a:xfrm>
              <a:prstGeom prst="rect">
                <a:avLst/>
              </a:prstGeom>
            </p:spPr>
          </p:pic>
        </p:grpSp>
        <p:grpSp>
          <p:nvGrpSpPr>
            <p:cNvPr id="8" name="그룹 7"/>
            <p:cNvGrpSpPr/>
            <p:nvPr/>
          </p:nvGrpSpPr>
          <p:grpSpPr>
            <a:xfrm>
              <a:off x="1149943" y="2969886"/>
              <a:ext cx="4531540" cy="1948654"/>
              <a:chOff x="1149943" y="3301190"/>
              <a:chExt cx="4531540" cy="1948654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1149943" y="3798016"/>
                <a:ext cx="71328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1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2041551" y="3307649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3288516" y="3301190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4180832" y="3315675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3" name="직선 연결선 222"/>
              <p:cNvCxnSpPr/>
              <p:nvPr/>
            </p:nvCxnSpPr>
            <p:spPr>
              <a:xfrm>
                <a:off x="1832084" y="3506206"/>
                <a:ext cx="113149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4" name="직선 연결선 223"/>
              <p:cNvCxnSpPr/>
              <p:nvPr/>
            </p:nvCxnSpPr>
            <p:spPr>
              <a:xfrm>
                <a:off x="3036865" y="3506926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5" name="직선 연결선 224"/>
              <p:cNvCxnSpPr/>
              <p:nvPr/>
            </p:nvCxnSpPr>
            <p:spPr>
              <a:xfrm>
                <a:off x="4166540" y="3504644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6" name="TextBox 225"/>
              <p:cNvSpPr txBox="1"/>
              <p:nvPr/>
            </p:nvSpPr>
            <p:spPr>
              <a:xfrm>
                <a:off x="4266317" y="3496230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4615260" y="3490459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5025531" y="3486830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2988945" y="3491492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3375845" y="3486829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3746213" y="3498275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1901788" y="350692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2264861" y="350115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2627021" y="349752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5437009" y="3492341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" name="그림 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9723"/>
              <a:stretch/>
            </p:blipFill>
            <p:spPr>
              <a:xfrm>
                <a:off x="1833161" y="3735369"/>
                <a:ext cx="3531319" cy="1514475"/>
              </a:xfrm>
              <a:prstGeom prst="rect">
                <a:avLst/>
              </a:prstGeom>
            </p:spPr>
          </p:pic>
        </p:grpSp>
        <p:grpSp>
          <p:nvGrpSpPr>
            <p:cNvPr id="9" name="그룹 8"/>
            <p:cNvGrpSpPr/>
            <p:nvPr/>
          </p:nvGrpSpPr>
          <p:grpSpPr>
            <a:xfrm>
              <a:off x="1314306" y="1261177"/>
              <a:ext cx="4293280" cy="1687839"/>
              <a:chOff x="1314306" y="1592481"/>
              <a:chExt cx="4293280" cy="168783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363112" y="1769387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2079860" y="1598940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3294665" y="1592481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4219141" y="1606966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314306" y="1995736"/>
                <a:ext cx="5266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UCP2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3" name="직선 연결선 142"/>
              <p:cNvCxnSpPr/>
              <p:nvPr/>
            </p:nvCxnSpPr>
            <p:spPr>
              <a:xfrm>
                <a:off x="1789274" y="1797497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6" name="직선 연결선 145"/>
              <p:cNvCxnSpPr/>
              <p:nvPr/>
            </p:nvCxnSpPr>
            <p:spPr>
              <a:xfrm>
                <a:off x="3006594" y="1798217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직선 연결선 149"/>
              <p:cNvCxnSpPr/>
              <p:nvPr/>
            </p:nvCxnSpPr>
            <p:spPr>
              <a:xfrm>
                <a:off x="4097317" y="1803141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TextBox 157"/>
              <p:cNvSpPr txBox="1"/>
              <p:nvPr/>
            </p:nvSpPr>
            <p:spPr>
              <a:xfrm>
                <a:off x="4120862" y="178752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4549607" y="1781750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4979828" y="177812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3048042" y="178672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3414154" y="1778120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3784522" y="178956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1855692" y="1798217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2216293" y="1792446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2569960" y="1788817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152" r="19895"/>
              <a:stretch/>
            </p:blipFill>
            <p:spPr>
              <a:xfrm>
                <a:off x="1855692" y="2010460"/>
                <a:ext cx="3519610" cy="1269860"/>
              </a:xfrm>
              <a:prstGeom prst="rect">
                <a:avLst/>
              </a:prstGeom>
            </p:spPr>
          </p:pic>
        </p:grpSp>
        <p:grpSp>
          <p:nvGrpSpPr>
            <p:cNvPr id="6" name="그룹 5"/>
            <p:cNvGrpSpPr/>
            <p:nvPr/>
          </p:nvGrpSpPr>
          <p:grpSpPr>
            <a:xfrm>
              <a:off x="896454" y="7196812"/>
              <a:ext cx="4652226" cy="1938140"/>
              <a:chOff x="722837" y="7143803"/>
              <a:chExt cx="4652226" cy="193814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직사각형 129"/>
                  <p:cNvSpPr/>
                  <p:nvPr/>
                </p:nvSpPr>
                <p:spPr>
                  <a:xfrm>
                    <a:off x="722837" y="8083106"/>
                    <a:ext cx="860022" cy="2415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ko-KR" altLang="en-US" sz="1200" b="1" i="1"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altLang="ko-KR" sz="1200" b="1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US" altLang="ko-K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actin</a:t>
                    </a:r>
                    <a:endParaRPr lang="ko-KR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30" name="직사각형 1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2837" y="8083106"/>
                    <a:ext cx="860022" cy="2415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32500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35" name="TextBox 234"/>
              <p:cNvSpPr txBox="1"/>
              <p:nvPr/>
            </p:nvSpPr>
            <p:spPr>
              <a:xfrm>
                <a:off x="1840538" y="7150262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3087503" y="7143803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3979819" y="7158288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8" name="직선 연결선 237"/>
              <p:cNvCxnSpPr/>
              <p:nvPr/>
            </p:nvCxnSpPr>
            <p:spPr>
              <a:xfrm>
                <a:off x="1631071" y="7348819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9" name="직선 연결선 238"/>
              <p:cNvCxnSpPr/>
              <p:nvPr/>
            </p:nvCxnSpPr>
            <p:spPr>
              <a:xfrm>
                <a:off x="2835852" y="7349539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0" name="직선 연결선 239"/>
              <p:cNvCxnSpPr/>
              <p:nvPr/>
            </p:nvCxnSpPr>
            <p:spPr>
              <a:xfrm>
                <a:off x="3965527" y="7347257"/>
                <a:ext cx="114788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TextBox 240"/>
              <p:cNvSpPr txBox="1"/>
              <p:nvPr/>
            </p:nvSpPr>
            <p:spPr>
              <a:xfrm>
                <a:off x="4009180" y="7338843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4310285" y="7333072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4740506" y="7329443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808720" y="7338048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3174832" y="7329442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3545200" y="7340888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1740175" y="7349539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2093644" y="734376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2477508" y="7340139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130589" y="7341175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9481" y="7567468"/>
                <a:ext cx="3595188" cy="151447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587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589708" y="1256210"/>
            <a:ext cx="5678585" cy="7393581"/>
            <a:chOff x="418359" y="723680"/>
            <a:chExt cx="5678585" cy="7393581"/>
          </a:xfrm>
        </p:grpSpPr>
        <p:sp>
          <p:nvSpPr>
            <p:cNvPr id="100" name="TextBox 99"/>
            <p:cNvSpPr txBox="1"/>
            <p:nvPr/>
          </p:nvSpPr>
          <p:spPr>
            <a:xfrm>
              <a:off x="418359" y="723680"/>
              <a:ext cx="129994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3</a:t>
              </a:r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ko-KR" altLang="en-US" sz="2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856944" y="834561"/>
              <a:ext cx="12616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HT-29 Cells</a:t>
              </a:r>
              <a:endParaRPr lang="ko-KR" altLang="en-US" sz="15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0" name="직선 연결선 159"/>
            <p:cNvCxnSpPr/>
            <p:nvPr/>
          </p:nvCxnSpPr>
          <p:spPr>
            <a:xfrm>
              <a:off x="992304" y="1154567"/>
              <a:ext cx="51046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그룹 1"/>
            <p:cNvGrpSpPr/>
            <p:nvPr/>
          </p:nvGrpSpPr>
          <p:grpSpPr>
            <a:xfrm>
              <a:off x="1155021" y="1154567"/>
              <a:ext cx="4344975" cy="1688226"/>
              <a:chOff x="6783714" y="3779169"/>
              <a:chExt cx="4344975" cy="1688226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10884215" y="3956075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7600963" y="3785628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8815768" y="3779169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9740244" y="3793654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6783714" y="4402959"/>
                <a:ext cx="5266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UCP2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0" name="직선 연결선 249"/>
              <p:cNvCxnSpPr/>
              <p:nvPr/>
            </p:nvCxnSpPr>
            <p:spPr>
              <a:xfrm>
                <a:off x="7310377" y="3984185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1" name="직선 연결선 250"/>
              <p:cNvCxnSpPr/>
              <p:nvPr/>
            </p:nvCxnSpPr>
            <p:spPr>
              <a:xfrm>
                <a:off x="8527697" y="3984905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2" name="직선 연결선 251"/>
              <p:cNvCxnSpPr/>
              <p:nvPr/>
            </p:nvCxnSpPr>
            <p:spPr>
              <a:xfrm>
                <a:off x="9618420" y="3989829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3" name="TextBox 252"/>
              <p:cNvSpPr txBox="1"/>
              <p:nvPr/>
            </p:nvSpPr>
            <p:spPr>
              <a:xfrm>
                <a:off x="9641965" y="3974209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10070710" y="396843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5" name="TextBox 254"/>
              <p:cNvSpPr txBox="1"/>
              <p:nvPr/>
            </p:nvSpPr>
            <p:spPr>
              <a:xfrm>
                <a:off x="10500931" y="3964809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8569145" y="3973414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8935257" y="396480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9305625" y="3976254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7376795" y="3984905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7737396" y="3979134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8091063" y="3975505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" name="그림 3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7" r="4686"/>
              <a:stretch/>
            </p:blipFill>
            <p:spPr>
              <a:xfrm>
                <a:off x="7341704" y="4196595"/>
                <a:ext cx="3511826" cy="1270800"/>
              </a:xfrm>
              <a:prstGeom prst="rect">
                <a:avLst/>
              </a:prstGeom>
            </p:spPr>
          </p:pic>
        </p:grpSp>
        <p:grpSp>
          <p:nvGrpSpPr>
            <p:cNvPr id="12" name="그룹 11"/>
            <p:cNvGrpSpPr/>
            <p:nvPr/>
          </p:nvGrpSpPr>
          <p:grpSpPr>
            <a:xfrm>
              <a:off x="814343" y="6331904"/>
              <a:ext cx="4705044" cy="1785357"/>
              <a:chOff x="794952" y="7698189"/>
              <a:chExt cx="4705044" cy="1785357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8" name="직사각형 127"/>
                  <p:cNvSpPr/>
                  <p:nvPr/>
                </p:nvSpPr>
                <p:spPr>
                  <a:xfrm>
                    <a:off x="794952" y="8406072"/>
                    <a:ext cx="860022" cy="2415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ko-KR" altLang="en-US" sz="1200" b="1" i="1"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altLang="ko-KR" sz="1200" b="1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US" altLang="ko-K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actin</a:t>
                    </a:r>
                    <a:endParaRPr lang="ko-KR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128" name="직사각형 1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4952" y="8406072"/>
                    <a:ext cx="860022" cy="2415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2500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0" name="TextBox 129"/>
              <p:cNvSpPr txBox="1"/>
              <p:nvPr/>
            </p:nvSpPr>
            <p:spPr>
              <a:xfrm>
                <a:off x="1965471" y="7704648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212436" y="7698189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4104752" y="7712674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8" name="직선 연결선 137"/>
              <p:cNvCxnSpPr/>
              <p:nvPr/>
            </p:nvCxnSpPr>
            <p:spPr>
              <a:xfrm>
                <a:off x="1700991" y="7892434"/>
                <a:ext cx="115811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/>
              <p:cNvCxnSpPr/>
              <p:nvPr/>
            </p:nvCxnSpPr>
            <p:spPr>
              <a:xfrm>
                <a:off x="2875289" y="7903925"/>
                <a:ext cx="10991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직선 연결선 139"/>
              <p:cNvCxnSpPr/>
              <p:nvPr/>
            </p:nvCxnSpPr>
            <p:spPr>
              <a:xfrm>
                <a:off x="4004964" y="7901643"/>
                <a:ext cx="119998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>
                <a:off x="4035153" y="7893229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4389574" y="788745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4796393" y="7883829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2889769" y="7892434"/>
                <a:ext cx="42238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3299765" y="788382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3670133" y="7895274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1678798" y="7903925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2124115" y="7898154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2477493" y="7894525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5255522" y="7895561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그림 5"/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7636" y="8212746"/>
                <a:ext cx="3600000" cy="1270800"/>
              </a:xfrm>
              <a:prstGeom prst="rect">
                <a:avLst/>
              </a:prstGeom>
            </p:spPr>
          </p:pic>
        </p:grpSp>
        <p:grpSp>
          <p:nvGrpSpPr>
            <p:cNvPr id="11" name="그룹 10"/>
            <p:cNvGrpSpPr/>
            <p:nvPr/>
          </p:nvGrpSpPr>
          <p:grpSpPr>
            <a:xfrm>
              <a:off x="889996" y="4631371"/>
              <a:ext cx="4644880" cy="1714827"/>
              <a:chOff x="915472" y="6042286"/>
              <a:chExt cx="4644880" cy="1714827"/>
            </a:xfrm>
          </p:grpSpPr>
          <p:sp>
            <p:nvSpPr>
              <p:cNvPr id="207" name="TextBox 206"/>
              <p:cNvSpPr txBox="1"/>
              <p:nvPr/>
            </p:nvSpPr>
            <p:spPr>
              <a:xfrm>
                <a:off x="915472" y="6522239"/>
                <a:ext cx="821395" cy="260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</a:t>
                </a:r>
                <a:r>
                  <a:rPr lang="en-US" altLang="ko-KR" sz="105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3a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1948337" y="6048745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3195302" y="6042286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4087618" y="6056771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2" name="직선 연결선 211"/>
              <p:cNvCxnSpPr/>
              <p:nvPr/>
            </p:nvCxnSpPr>
            <p:spPr>
              <a:xfrm>
                <a:off x="1738870" y="6247302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직선 연결선 212"/>
              <p:cNvCxnSpPr/>
              <p:nvPr/>
            </p:nvCxnSpPr>
            <p:spPr>
              <a:xfrm>
                <a:off x="2943651" y="6248022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/>
              <p:cNvCxnSpPr/>
              <p:nvPr/>
            </p:nvCxnSpPr>
            <p:spPr>
              <a:xfrm>
                <a:off x="4073326" y="6245740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5" name="TextBox 214"/>
              <p:cNvSpPr txBox="1"/>
              <p:nvPr/>
            </p:nvSpPr>
            <p:spPr>
              <a:xfrm>
                <a:off x="4116979" y="623732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4418084" y="623155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4848305" y="622792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2916519" y="623653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3282631" y="622792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3652999" y="623937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1724169" y="6248022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2084770" y="6242251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2438437" y="6238622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5315878" y="6256971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7" name="그림 6"/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2063" y="6486313"/>
                <a:ext cx="3600000" cy="1270800"/>
              </a:xfrm>
              <a:prstGeom prst="rect">
                <a:avLst/>
              </a:prstGeom>
            </p:spPr>
          </p:pic>
        </p:grpSp>
        <p:grpSp>
          <p:nvGrpSpPr>
            <p:cNvPr id="10" name="그룹 9"/>
            <p:cNvGrpSpPr/>
            <p:nvPr/>
          </p:nvGrpSpPr>
          <p:grpSpPr>
            <a:xfrm>
              <a:off x="981528" y="2842049"/>
              <a:ext cx="4558436" cy="1756522"/>
              <a:chOff x="936800" y="4484979"/>
              <a:chExt cx="4558436" cy="1756522"/>
            </a:xfrm>
          </p:grpSpPr>
          <p:sp>
            <p:nvSpPr>
              <p:cNvPr id="227" name="TextBox 226"/>
              <p:cNvSpPr txBox="1"/>
              <p:nvPr/>
            </p:nvSpPr>
            <p:spPr>
              <a:xfrm>
                <a:off x="936800" y="5015622"/>
                <a:ext cx="71328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1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1855304" y="4491438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3102269" y="4484979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3994585" y="4499464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1" name="직선 연결선 230"/>
              <p:cNvCxnSpPr/>
              <p:nvPr/>
            </p:nvCxnSpPr>
            <p:spPr>
              <a:xfrm>
                <a:off x="1645837" y="4689995"/>
                <a:ext cx="113149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2" name="직선 연결선 231"/>
              <p:cNvCxnSpPr/>
              <p:nvPr/>
            </p:nvCxnSpPr>
            <p:spPr>
              <a:xfrm>
                <a:off x="2850618" y="4690715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3" name="직선 연결선 232"/>
              <p:cNvCxnSpPr/>
              <p:nvPr/>
            </p:nvCxnSpPr>
            <p:spPr>
              <a:xfrm>
                <a:off x="3980293" y="4688433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4" name="TextBox 233"/>
              <p:cNvSpPr txBox="1"/>
              <p:nvPr/>
            </p:nvSpPr>
            <p:spPr>
              <a:xfrm>
                <a:off x="4080070" y="4680019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4429013" y="467424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4839284" y="4670619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2802698" y="467528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3189598" y="4670618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3559966" y="4682064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1715541" y="4690715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2078614" y="4684944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2440774" y="4681315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5250762" y="4676130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8" name="그림 7"/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42425" y="4970701"/>
                <a:ext cx="3600000" cy="1270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2283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589708" y="1329289"/>
            <a:ext cx="5678585" cy="7247423"/>
            <a:chOff x="418359" y="723680"/>
            <a:chExt cx="5678585" cy="7247423"/>
          </a:xfrm>
        </p:grpSpPr>
        <p:sp>
          <p:nvSpPr>
            <p:cNvPr id="100" name="TextBox 99"/>
            <p:cNvSpPr txBox="1"/>
            <p:nvPr/>
          </p:nvSpPr>
          <p:spPr>
            <a:xfrm>
              <a:off x="418359" y="723680"/>
              <a:ext cx="117127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4</a:t>
              </a:r>
              <a:r>
                <a:rPr lang="en-US" altLang="ko-KR" sz="22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ko-KR" altLang="en-US" sz="2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856944" y="834561"/>
              <a:ext cx="12616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HepG2 Cells</a:t>
              </a:r>
              <a:endParaRPr lang="ko-KR" altLang="en-US" sz="15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0" name="직선 연결선 159"/>
            <p:cNvCxnSpPr/>
            <p:nvPr/>
          </p:nvCxnSpPr>
          <p:spPr>
            <a:xfrm>
              <a:off x="992304" y="1154567"/>
              <a:ext cx="51046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그룹 8"/>
            <p:cNvGrpSpPr/>
            <p:nvPr/>
          </p:nvGrpSpPr>
          <p:grpSpPr>
            <a:xfrm>
              <a:off x="1170661" y="1183972"/>
              <a:ext cx="4378583" cy="1689604"/>
              <a:chOff x="1143111" y="3052911"/>
              <a:chExt cx="4378583" cy="1689604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5277220" y="3229817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1993968" y="3059370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3208773" y="3052911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4133249" y="3067396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1143111" y="3588544"/>
                <a:ext cx="5266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UCP2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0" name="직선 연결선 249"/>
              <p:cNvCxnSpPr/>
              <p:nvPr/>
            </p:nvCxnSpPr>
            <p:spPr>
              <a:xfrm>
                <a:off x="1703382" y="3257927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1" name="직선 연결선 250"/>
              <p:cNvCxnSpPr/>
              <p:nvPr/>
            </p:nvCxnSpPr>
            <p:spPr>
              <a:xfrm>
                <a:off x="2920702" y="3258647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2" name="직선 연결선 251"/>
              <p:cNvCxnSpPr/>
              <p:nvPr/>
            </p:nvCxnSpPr>
            <p:spPr>
              <a:xfrm>
                <a:off x="4011425" y="3263571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3" name="TextBox 252"/>
              <p:cNvSpPr txBox="1"/>
              <p:nvPr/>
            </p:nvSpPr>
            <p:spPr>
              <a:xfrm>
                <a:off x="4034970" y="324795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4463715" y="3242180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5" name="TextBox 254"/>
              <p:cNvSpPr txBox="1"/>
              <p:nvPr/>
            </p:nvSpPr>
            <p:spPr>
              <a:xfrm>
                <a:off x="4893936" y="323855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2962150" y="324715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3328262" y="3238550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3698630" y="324999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1769800" y="3258647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2130401" y="3252876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2484068" y="3249247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" name="그림 1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0" r="11151"/>
              <a:stretch/>
            </p:blipFill>
            <p:spPr>
              <a:xfrm>
                <a:off x="1669774" y="3471715"/>
                <a:ext cx="3670852" cy="1270800"/>
              </a:xfrm>
              <a:prstGeom prst="rect">
                <a:avLst/>
              </a:prstGeom>
            </p:spPr>
          </p:pic>
        </p:grpSp>
        <p:grpSp>
          <p:nvGrpSpPr>
            <p:cNvPr id="6" name="그룹 5"/>
            <p:cNvGrpSpPr/>
            <p:nvPr/>
          </p:nvGrpSpPr>
          <p:grpSpPr>
            <a:xfrm>
              <a:off x="782273" y="6274261"/>
              <a:ext cx="4773986" cy="1696842"/>
              <a:chOff x="7410166" y="6910595"/>
              <a:chExt cx="4773986" cy="169684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8" name="직사각형 127"/>
                  <p:cNvSpPr/>
                  <p:nvPr/>
                </p:nvSpPr>
                <p:spPr>
                  <a:xfrm>
                    <a:off x="7410166" y="7365209"/>
                    <a:ext cx="860022" cy="2415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ko-KR" altLang="en-US" sz="1200" b="1" i="1"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altLang="ko-KR" sz="1200" b="1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US" altLang="ko-K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actin</a:t>
                    </a:r>
                    <a:endParaRPr lang="ko-KR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128" name="직사각형 1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10166" y="7365209"/>
                    <a:ext cx="860022" cy="2415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2500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0" name="TextBox 129"/>
              <p:cNvSpPr txBox="1"/>
              <p:nvPr/>
            </p:nvSpPr>
            <p:spPr>
              <a:xfrm>
                <a:off x="8649627" y="6917054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9896592" y="6910595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0788908" y="6925080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8" name="직선 연결선 137"/>
              <p:cNvCxnSpPr/>
              <p:nvPr/>
            </p:nvCxnSpPr>
            <p:spPr>
              <a:xfrm>
                <a:off x="8341628" y="7115611"/>
                <a:ext cx="115811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/>
              <p:cNvCxnSpPr/>
              <p:nvPr/>
            </p:nvCxnSpPr>
            <p:spPr>
              <a:xfrm>
                <a:off x="9559445" y="7116331"/>
                <a:ext cx="10991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직선 연결선 139"/>
              <p:cNvCxnSpPr/>
              <p:nvPr/>
            </p:nvCxnSpPr>
            <p:spPr>
              <a:xfrm>
                <a:off x="10689120" y="7114049"/>
                <a:ext cx="119998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>
                <a:off x="10719309" y="7105635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11073730" y="7099864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1480549" y="7096235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9573925" y="7104840"/>
                <a:ext cx="42238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9983921" y="7096234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10354289" y="7107680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8362954" y="711633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8808271" y="7110560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9161649" y="710693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11939678" y="7107967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" name="그림 3"/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0188" y="7336637"/>
                <a:ext cx="3913964" cy="1270800"/>
              </a:xfrm>
              <a:prstGeom prst="rect">
                <a:avLst/>
              </a:prstGeom>
            </p:spPr>
          </p:pic>
        </p:grpSp>
        <p:grpSp>
          <p:nvGrpSpPr>
            <p:cNvPr id="8" name="그룹 7"/>
            <p:cNvGrpSpPr/>
            <p:nvPr/>
          </p:nvGrpSpPr>
          <p:grpSpPr>
            <a:xfrm>
              <a:off x="1002373" y="2873576"/>
              <a:ext cx="4546871" cy="1689605"/>
              <a:chOff x="936953" y="5598297"/>
              <a:chExt cx="4546871" cy="1689605"/>
            </a:xfrm>
          </p:grpSpPr>
          <p:sp>
            <p:nvSpPr>
              <p:cNvPr id="227" name="TextBox 226"/>
              <p:cNvSpPr txBox="1"/>
              <p:nvPr/>
            </p:nvSpPr>
            <p:spPr>
              <a:xfrm>
                <a:off x="936953" y="6276436"/>
                <a:ext cx="71328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1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1843892" y="5604756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3090857" y="5598297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3983173" y="5612782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1" name="직선 연결선 230"/>
              <p:cNvCxnSpPr/>
              <p:nvPr/>
            </p:nvCxnSpPr>
            <p:spPr>
              <a:xfrm>
                <a:off x="1634425" y="5803313"/>
                <a:ext cx="113149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2" name="직선 연결선 231"/>
              <p:cNvCxnSpPr/>
              <p:nvPr/>
            </p:nvCxnSpPr>
            <p:spPr>
              <a:xfrm>
                <a:off x="2839206" y="5804033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3" name="직선 연결선 232"/>
              <p:cNvCxnSpPr/>
              <p:nvPr/>
            </p:nvCxnSpPr>
            <p:spPr>
              <a:xfrm>
                <a:off x="3968881" y="5801751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4" name="TextBox 233"/>
              <p:cNvSpPr txBox="1"/>
              <p:nvPr/>
            </p:nvSpPr>
            <p:spPr>
              <a:xfrm>
                <a:off x="4068658" y="5793337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4417601" y="5787566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" name="TextBox 235"/>
              <p:cNvSpPr txBox="1"/>
              <p:nvPr/>
            </p:nvSpPr>
            <p:spPr>
              <a:xfrm>
                <a:off x="4827872" y="5783937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2791286" y="5788599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3178186" y="5783936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3548554" y="5795382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1704129" y="5804033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2067202" y="5798262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2429362" y="5794633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5239350" y="5789448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" name="그림 2"/>
              <p:cNvPicPr>
                <a:picLocks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4810"/>
              <a:stretch/>
            </p:blipFill>
            <p:spPr>
              <a:xfrm>
                <a:off x="1650239" y="6017102"/>
                <a:ext cx="3557865" cy="1270800"/>
              </a:xfrm>
              <a:prstGeom prst="rect">
                <a:avLst/>
              </a:prstGeom>
            </p:spPr>
          </p:pic>
        </p:grpSp>
        <p:grpSp>
          <p:nvGrpSpPr>
            <p:cNvPr id="7" name="그룹 6"/>
            <p:cNvGrpSpPr/>
            <p:nvPr/>
          </p:nvGrpSpPr>
          <p:grpSpPr>
            <a:xfrm>
              <a:off x="885303" y="4563181"/>
              <a:ext cx="4716605" cy="1706672"/>
              <a:chOff x="7461206" y="4052956"/>
              <a:chExt cx="4716605" cy="1706672"/>
            </a:xfrm>
          </p:grpSpPr>
          <p:sp>
            <p:nvSpPr>
              <p:cNvPr id="207" name="TextBox 206"/>
              <p:cNvSpPr txBox="1"/>
              <p:nvPr/>
            </p:nvSpPr>
            <p:spPr>
              <a:xfrm>
                <a:off x="7461206" y="4718202"/>
                <a:ext cx="821395" cy="260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DNMT </a:t>
                </a:r>
                <a:r>
                  <a:rPr lang="en-US" altLang="ko-KR" sz="105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3a</a:t>
                </a:r>
                <a:endParaRPr lang="ko-KR" altLang="en-US" sz="105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8565796" y="4059415"/>
                <a:ext cx="547241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9812761" y="4052956"/>
                <a:ext cx="475259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10705077" y="4067441"/>
                <a:ext cx="972874" cy="20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l-GR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ko-KR" altLang="en-US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2" name="직선 연결선 211"/>
              <p:cNvCxnSpPr/>
              <p:nvPr/>
            </p:nvCxnSpPr>
            <p:spPr>
              <a:xfrm>
                <a:off x="8356329" y="4257972"/>
                <a:ext cx="113416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직선 연결선 212"/>
              <p:cNvCxnSpPr/>
              <p:nvPr/>
            </p:nvCxnSpPr>
            <p:spPr>
              <a:xfrm>
                <a:off x="9561110" y="4258692"/>
                <a:ext cx="104149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/>
              <p:cNvCxnSpPr/>
              <p:nvPr/>
            </p:nvCxnSpPr>
            <p:spPr>
              <a:xfrm>
                <a:off x="10690785" y="4256410"/>
                <a:ext cx="121244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5" name="TextBox 214"/>
              <p:cNvSpPr txBox="1"/>
              <p:nvPr/>
            </p:nvSpPr>
            <p:spPr>
              <a:xfrm>
                <a:off x="10734438" y="4247996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11035543" y="424222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11465764" y="4238596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9533978" y="4247201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9900090" y="4238595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10270458" y="4250041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8341628" y="4258692"/>
                <a:ext cx="42238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8702229" y="4252921"/>
                <a:ext cx="482722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9055896" y="4249292"/>
                <a:ext cx="353481" cy="206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11933337" y="4267641"/>
                <a:ext cx="244474" cy="21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ko-KR" altLang="en-US" sz="9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" name="그림 4"/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9107" y="4488828"/>
                <a:ext cx="3600000" cy="1270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917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909787" y="2681329"/>
            <a:ext cx="941491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753572" y="7718821"/>
            <a:ext cx="632262" cy="249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Hep3B</a:t>
            </a:r>
            <a:endParaRPr lang="ko-KR" altLang="en-US" sz="1200" dirty="0"/>
          </a:p>
        </p:txBody>
      </p:sp>
      <p:sp>
        <p:nvSpPr>
          <p:cNvPr id="86" name="TextBox 85"/>
          <p:cNvSpPr txBox="1"/>
          <p:nvPr/>
        </p:nvSpPr>
        <p:spPr>
          <a:xfrm>
            <a:off x="726569" y="2681329"/>
            <a:ext cx="45992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19181" y="2686456"/>
            <a:ext cx="547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417351" y="3112900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720177" y="2485539"/>
            <a:ext cx="529588" cy="231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UCP2</a:t>
            </a:r>
            <a:endParaRPr lang="ko-KR" alt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직선 연결선 105"/>
          <p:cNvCxnSpPr/>
          <p:nvPr/>
        </p:nvCxnSpPr>
        <p:spPr>
          <a:xfrm>
            <a:off x="577278" y="7712371"/>
            <a:ext cx="9848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190403" y="1886498"/>
            <a:ext cx="563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ko-K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3221716" y="7712193"/>
            <a:ext cx="593836" cy="246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HT-29</a:t>
            </a:r>
            <a:endParaRPr lang="ko-KR" altLang="en-US" sz="1200" dirty="0"/>
          </a:p>
        </p:txBody>
      </p:sp>
      <p:cxnSp>
        <p:nvCxnSpPr>
          <p:cNvPr id="108" name="직선 연결선 107"/>
          <p:cNvCxnSpPr/>
          <p:nvPr/>
        </p:nvCxnSpPr>
        <p:spPr>
          <a:xfrm>
            <a:off x="3041709" y="7718821"/>
            <a:ext cx="9642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2478540" y="1989211"/>
            <a:ext cx="563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ko-K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5313390" y="7715384"/>
            <a:ext cx="646709" cy="2431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HepG2</a:t>
            </a:r>
            <a:endParaRPr lang="ko-KR" altLang="en-US" sz="1200" dirty="0"/>
          </a:p>
        </p:txBody>
      </p:sp>
      <p:cxnSp>
        <p:nvCxnSpPr>
          <p:cNvPr id="132" name="직선 연결선 131"/>
          <p:cNvCxnSpPr/>
          <p:nvPr/>
        </p:nvCxnSpPr>
        <p:spPr>
          <a:xfrm>
            <a:off x="5094712" y="7716139"/>
            <a:ext cx="10840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4743620" y="2010145"/>
            <a:ext cx="563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ko-K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64871"/>
          <a:stretch/>
        </p:blipFill>
        <p:spPr>
          <a:xfrm>
            <a:off x="4743620" y="3223140"/>
            <a:ext cx="1942589" cy="4295775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9" y="3196230"/>
            <a:ext cx="1944000" cy="4295775"/>
          </a:xfrm>
          <a:prstGeom prst="rect">
            <a:avLst/>
          </a:prstGeom>
        </p:spPr>
      </p:pic>
      <p:pic>
        <p:nvPicPr>
          <p:cNvPr id="9" name="그림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509986" y="3223140"/>
            <a:ext cx="1944000" cy="4295774"/>
          </a:xfrm>
          <a:prstGeom prst="rect">
            <a:avLst/>
          </a:prstGeom>
        </p:spPr>
      </p:pic>
      <p:cxnSp>
        <p:nvCxnSpPr>
          <p:cNvPr id="56" name="직선 연결선 55"/>
          <p:cNvCxnSpPr/>
          <p:nvPr/>
        </p:nvCxnSpPr>
        <p:spPr>
          <a:xfrm>
            <a:off x="788177" y="3112900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1212423" y="3122936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42049" y="2898116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0871" y="2901695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26060" y="2891746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84882" y="2895325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62721" y="2908929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21543" y="2912508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58294" y="2760849"/>
            <a:ext cx="45992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005988" y="2767628"/>
            <a:ext cx="547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>
            <a:off x="3119490" y="3154664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422316" y="2527303"/>
            <a:ext cx="529588" cy="231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UCP2</a:t>
            </a:r>
            <a:endParaRPr lang="ko-KR" alt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직선 연결선 69"/>
          <p:cNvCxnSpPr/>
          <p:nvPr/>
        </p:nvCxnSpPr>
        <p:spPr>
          <a:xfrm>
            <a:off x="3573612" y="3154664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951904" y="3161918"/>
            <a:ext cx="455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044188" y="2939880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203010" y="2943459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28199" y="2933510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587021" y="2937089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864860" y="2950693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23682" y="2954272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70769" y="2757261"/>
            <a:ext cx="941491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16166" y="2735822"/>
            <a:ext cx="45992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963860" y="2742601"/>
            <a:ext cx="547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5077362" y="3129637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380188" y="2502276"/>
            <a:ext cx="529588" cy="231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UCP2</a:t>
            </a:r>
            <a:endParaRPr lang="ko-KR" alt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직선 연결선 88"/>
          <p:cNvCxnSpPr/>
          <p:nvPr/>
        </p:nvCxnSpPr>
        <p:spPr>
          <a:xfrm>
            <a:off x="5531484" y="3129637"/>
            <a:ext cx="3362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5909776" y="3136891"/>
            <a:ext cx="455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002060" y="2914853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160882" y="2918432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386071" y="2908483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544893" y="2912062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822732" y="2925666"/>
            <a:ext cx="411902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81554" y="2929245"/>
            <a:ext cx="281658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628641" y="2732234"/>
            <a:ext cx="941491" cy="20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l-GR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o-KR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74539" y="1379535"/>
            <a:ext cx="1868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5</a:t>
            </a:r>
            <a:endParaRPr lang="ko-K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97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12271</TotalTime>
  <Words>305</Words>
  <Application>Microsoft Office PowerPoint</Application>
  <PresentationFormat>A4 용지(210x297mm)</PresentationFormat>
  <Paragraphs>220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Cambria Math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김대연</dc:creator>
  <cp:lastModifiedBy>김대연</cp:lastModifiedBy>
  <cp:revision>435</cp:revision>
  <cp:lastPrinted>2020-06-30T05:08:16Z</cp:lastPrinted>
  <dcterms:created xsi:type="dcterms:W3CDTF">2019-01-23T01:32:28Z</dcterms:created>
  <dcterms:modified xsi:type="dcterms:W3CDTF">2020-09-29T09:54:47Z</dcterms:modified>
</cp:coreProperties>
</file>