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487A73-E746-4686-A9A8-47FD868DE03F}" v="4" dt="2020-09-18T14:04:34.5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1" d="100"/>
          <a:sy n="81" d="100"/>
        </p:scale>
        <p:origin x="725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aishi Ryujiro" userId="7443eea39b12b846" providerId="LiveId" clId="{F6487A73-E746-4686-A9A8-47FD868DE03F}"/>
    <pc:docChg chg="undo custSel addSld delSld modSld">
      <pc:chgData name="Akaishi Ryujiro" userId="7443eea39b12b846" providerId="LiveId" clId="{F6487A73-E746-4686-A9A8-47FD868DE03F}" dt="2020-09-18T14:04:34.571" v="49" actId="164"/>
      <pc:docMkLst>
        <pc:docMk/>
      </pc:docMkLst>
      <pc:sldChg chg="new del">
        <pc:chgData name="Akaishi Ryujiro" userId="7443eea39b12b846" providerId="LiveId" clId="{F6487A73-E746-4686-A9A8-47FD868DE03F}" dt="2020-09-18T13:55:55.751" v="3" actId="47"/>
        <pc:sldMkLst>
          <pc:docMk/>
          <pc:sldMk cId="3460630631" sldId="256"/>
        </pc:sldMkLst>
      </pc:sldChg>
      <pc:sldChg chg="addSp delSp modSp new mod">
        <pc:chgData name="Akaishi Ryujiro" userId="7443eea39b12b846" providerId="LiveId" clId="{F6487A73-E746-4686-A9A8-47FD868DE03F}" dt="2020-09-18T14:04:34.571" v="49" actId="164"/>
        <pc:sldMkLst>
          <pc:docMk/>
          <pc:sldMk cId="1890965664" sldId="257"/>
        </pc:sldMkLst>
        <pc:spChg chg="add mod">
          <ac:chgData name="Akaishi Ryujiro" userId="7443eea39b12b846" providerId="LiveId" clId="{F6487A73-E746-4686-A9A8-47FD868DE03F}" dt="2020-09-18T14:04:34.571" v="49" actId="164"/>
          <ac:spMkLst>
            <pc:docMk/>
            <pc:sldMk cId="1890965664" sldId="257"/>
            <ac:spMk id="6" creationId="{08B51470-C0D7-43D1-8C8A-72C44E8050EF}"/>
          </ac:spMkLst>
        </pc:spChg>
        <pc:grpChg chg="add mod">
          <ac:chgData name="Akaishi Ryujiro" userId="7443eea39b12b846" providerId="LiveId" clId="{F6487A73-E746-4686-A9A8-47FD868DE03F}" dt="2020-09-18T14:04:34.571" v="49" actId="164"/>
          <ac:grpSpMkLst>
            <pc:docMk/>
            <pc:sldMk cId="1890965664" sldId="257"/>
            <ac:grpSpMk id="7" creationId="{28AB4561-057B-4B12-B39D-123EC2A169F4}"/>
          </ac:grpSpMkLst>
        </pc:grpChg>
        <pc:picChg chg="add del mod modCrop">
          <ac:chgData name="Akaishi Ryujiro" userId="7443eea39b12b846" providerId="LiveId" clId="{F6487A73-E746-4686-A9A8-47FD868DE03F}" dt="2020-09-18T13:56:45.025" v="8" actId="478"/>
          <ac:picMkLst>
            <pc:docMk/>
            <pc:sldMk cId="1890965664" sldId="257"/>
            <ac:picMk id="3" creationId="{44F6C2F0-796C-4A9C-8DD9-330136CC9604}"/>
          </ac:picMkLst>
        </pc:picChg>
        <pc:picChg chg="add mod modCrop">
          <ac:chgData name="Akaishi Ryujiro" userId="7443eea39b12b846" providerId="LiveId" clId="{F6487A73-E746-4686-A9A8-47FD868DE03F}" dt="2020-09-18T14:04:34.571" v="49" actId="164"/>
          <ac:picMkLst>
            <pc:docMk/>
            <pc:sldMk cId="1890965664" sldId="257"/>
            <ac:picMk id="5" creationId="{F6D3CAA3-B6F5-4F3B-B9E5-766112B596E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4DB13B-926A-4488-8B94-D30FA54A2D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91B8D4B-28CE-4B37-A083-0F10FD62A7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8D3321-82A3-47F8-99B6-B969541D4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E2A6-3ABB-4FA0-9C53-28C46D7F8A4D}" type="datetimeFigureOut">
              <a:rPr kumimoji="1" lang="ja-JP" altLang="en-US" smtClean="0"/>
              <a:t>2020/9/18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61F9D4-6D5D-4C60-A6CE-A64C3679D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8FD7319-4141-4671-902B-8302CC5DE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0F2C-F32A-49D5-926B-2432967BA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439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F085A6-E29E-4B93-BF34-215FF42B1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B7BDF26-AC63-4317-B4DA-3B6288C9A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B17D919-4DA3-4472-AE9E-049872493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E2A6-3ABB-4FA0-9C53-28C46D7F8A4D}" type="datetimeFigureOut">
              <a:rPr kumimoji="1" lang="ja-JP" altLang="en-US" smtClean="0"/>
              <a:t>2020/9/18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A507FB-5E84-4BF5-A019-4DEC82D20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26DC36-CC4F-4791-8F9B-3484D258A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0F2C-F32A-49D5-926B-2432967BA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8098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9498B4-D7B9-41E4-9059-DBD050FF0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FFF0403-48D7-47EB-863E-7B9EC23B4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C31C995-4906-4483-83F5-EF618E0B2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E2A6-3ABB-4FA0-9C53-28C46D7F8A4D}" type="datetimeFigureOut">
              <a:rPr kumimoji="1" lang="ja-JP" altLang="en-US" smtClean="0"/>
              <a:t>2020/9/18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266290-58A1-4A87-A202-8B8579DF5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FF4662-1BF1-4C3E-8F39-BA990AFEF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0F2C-F32A-49D5-926B-2432967BA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1797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26255C-4627-4DF2-AF58-52675A63F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29E54E7-2049-4821-B82E-09DAEE50F3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F9BB878-17E5-4EF4-A255-2C4E149B2D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009218C-133E-44B1-AAE8-2E9281278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E2A6-3ABB-4FA0-9C53-28C46D7F8A4D}" type="datetimeFigureOut">
              <a:rPr kumimoji="1" lang="ja-JP" altLang="en-US" smtClean="0"/>
              <a:t>2020/9/18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70B9A7-E876-4710-AEEE-2B83BB25D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923ED3B-7032-493D-838A-BF01CFBB1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0F2C-F32A-49D5-926B-2432967BA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5050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D13E37-94A2-4FFD-8C34-2CD4D5CD9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27D5211-9D79-4998-990B-1616627CF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FD38815-BA48-4D7F-B69D-4A1F1DAE22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FA1AEE9-09DD-41A9-92D8-034B2B0323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7A46192-F14D-4E0F-B9EA-0F3C48244C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115B921-818A-483B-8530-B70D38225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E2A6-3ABB-4FA0-9C53-28C46D7F8A4D}" type="datetimeFigureOut">
              <a:rPr kumimoji="1" lang="ja-JP" altLang="en-US" smtClean="0"/>
              <a:t>2020/9/18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CBC0D3C-3B62-4064-9AA4-4E8F9C4DE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BC34230-7AD0-4BA1-8EBE-CD31B9E09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0F2C-F32A-49D5-926B-2432967BA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1215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17716B-F616-4918-8A54-16F3CBF30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6CB367B-13C8-4EE8-BBE3-9E7C50FDA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E2A6-3ABB-4FA0-9C53-28C46D7F8A4D}" type="datetimeFigureOut">
              <a:rPr kumimoji="1" lang="ja-JP" altLang="en-US" smtClean="0"/>
              <a:t>2020/9/18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1E92965-0AD0-483D-95C4-263FF0C40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E5607B4-670A-45E6-8F3D-65AE4B0D1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0F2C-F32A-49D5-926B-2432967BA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7678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4DA1301-76DC-4291-B7AA-CDFB8A9B7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E2A6-3ABB-4FA0-9C53-28C46D7F8A4D}" type="datetimeFigureOut">
              <a:rPr kumimoji="1" lang="ja-JP" altLang="en-US" smtClean="0"/>
              <a:t>2020/9/18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E8D96DA-2A08-4D56-8E4E-D5A2FA438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BE173EE-DA85-4815-917B-25CEF8D1D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0F2C-F32A-49D5-926B-2432967BA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2332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031398-7B79-4C75-9C7B-6FC56C258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5C658F7-901B-4167-ACAC-B270EB244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A585030-24DE-4E41-A6B9-8344050EB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3795BCF-8A50-4914-9F91-EAC513DB6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E2A6-3ABB-4FA0-9C53-28C46D7F8A4D}" type="datetimeFigureOut">
              <a:rPr kumimoji="1" lang="ja-JP" altLang="en-US" smtClean="0"/>
              <a:t>2020/9/18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7990F7C-1E5F-4D20-AC4B-1CD461AF5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60A9177-AEE4-48CE-9B8A-AF2AB2B26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0F2C-F32A-49D5-926B-2432967BA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973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2ABDE4-0EF4-4655-A57A-6F1AF7DC3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04CC1D2-5678-47DF-8388-5BA4454991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69339AC-A6F9-4221-894F-905F4DEC9B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0CC5E5C-C5EF-424D-87C0-1A546EE5D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E2A6-3ABB-4FA0-9C53-28C46D7F8A4D}" type="datetimeFigureOut">
              <a:rPr kumimoji="1" lang="ja-JP" altLang="en-US" smtClean="0"/>
              <a:t>2020/9/18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D1136AA-BC7D-4008-A953-8007F96BF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A18896F-DB73-42EC-A188-D2F104FE7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0F2C-F32A-49D5-926B-2432967BA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0685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06CC9C-8DCE-40F7-B9CE-EA3701334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DF9943E-D013-4603-A765-1DF55C6202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459413C-4D99-4184-A25E-8F408C6B8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E2A6-3ABB-4FA0-9C53-28C46D7F8A4D}" type="datetimeFigureOut">
              <a:rPr kumimoji="1" lang="ja-JP" altLang="en-US" smtClean="0"/>
              <a:t>2020/9/18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6022A4-3AB0-4A1D-9C7A-238D5F5C2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D5EAF26-51DC-49EF-B29D-F3D914FFE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0F2C-F32A-49D5-926B-2432967BA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862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6080C9A-1FF9-4A6D-88AF-77CBFAD3B9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5CB4170-69CC-4DB2-B571-535EA8C3E5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939B2D-007B-4DDD-9CF0-08DA3386F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E2A6-3ABB-4FA0-9C53-28C46D7F8A4D}" type="datetimeFigureOut">
              <a:rPr kumimoji="1" lang="ja-JP" altLang="en-US" smtClean="0"/>
              <a:t>2020/9/18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197887C-4BA8-46EE-940E-DCAC1612D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B9D353A-6659-4F8C-97E5-348AB5A29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0F2C-F32A-49D5-926B-2432967BA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6709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F6BAEDB-8DA9-4EF0-8B34-DF0EE7C67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7AF9C99-D16C-4401-8958-53459833D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70516D-76BD-4F30-89B5-18FCD80561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AE2A6-3ABB-4FA0-9C53-28C46D7F8A4D}" type="datetimeFigureOut">
              <a:rPr kumimoji="1" lang="ja-JP" altLang="en-US" smtClean="0"/>
              <a:t>2020/9/18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8C61302-4FE9-487A-9B6C-00147D15C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922688-66FF-4DC5-9CE8-4DF312406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40F2C-F32A-49D5-926B-2432967BA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799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8AB4561-057B-4B12-B39D-123EC2A169F4}"/>
              </a:ext>
            </a:extLst>
          </p:cNvPr>
          <p:cNvGrpSpPr/>
          <p:nvPr/>
        </p:nvGrpSpPr>
        <p:grpSpPr>
          <a:xfrm>
            <a:off x="3860998" y="1405400"/>
            <a:ext cx="4470003" cy="3833192"/>
            <a:chOff x="3860998" y="1405400"/>
            <a:chExt cx="4470003" cy="3833192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F6D3CAA3-B6F5-4F3B-B9E5-766112B596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13358"/>
            <a:stretch/>
          </p:blipFill>
          <p:spPr>
            <a:xfrm>
              <a:off x="3860998" y="1405400"/>
              <a:ext cx="4470003" cy="3833192"/>
            </a:xfrm>
            <a:prstGeom prst="rect">
              <a:avLst/>
            </a:prstGeom>
          </p:spPr>
        </p:pic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8B51470-C0D7-43D1-8C8A-72C44E8050EF}"/>
                </a:ext>
              </a:extLst>
            </p:cNvPr>
            <p:cNvSpPr txBox="1"/>
            <p:nvPr/>
          </p:nvSpPr>
          <p:spPr>
            <a:xfrm>
              <a:off x="6530061" y="4503906"/>
              <a:ext cx="18009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dirty="0">
                  <a:latin typeface="+mn-ea"/>
                </a:rPr>
                <a:t>rho= 0.441 p</a:t>
              </a:r>
              <a:r>
                <a:rPr kumimoji="1" lang="en-US" altLang="ja-JP" sz="1200" dirty="0">
                  <a:latin typeface="+mn-ea"/>
                </a:rPr>
                <a:t>=0.001</a:t>
              </a:r>
              <a:endParaRPr kumimoji="1" lang="ja-JP" altLang="en-US" sz="1200" dirty="0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0965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</Words>
  <Application>Microsoft Office PowerPoint</Application>
  <PresentationFormat>ワイド画面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Akaishi Ryujiro</dc:creator>
  <cp:lastModifiedBy>Akaishi Ryujiro</cp:lastModifiedBy>
  <cp:revision>1</cp:revision>
  <dcterms:created xsi:type="dcterms:W3CDTF">2020-09-18T13:55:41Z</dcterms:created>
  <dcterms:modified xsi:type="dcterms:W3CDTF">2020-09-18T14:04:39Z</dcterms:modified>
</cp:coreProperties>
</file>