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>
        <p:scale>
          <a:sx n="300" d="100"/>
          <a:sy n="300" d="100"/>
        </p:scale>
        <p:origin x="-1600" y="-3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8B559-F958-45D9-AD1F-4767B4FBC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20FE696-2B52-460E-B796-16DBE1F09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054D61-976B-49CA-B485-5CCAA29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665C31-9CBF-4621-A7DC-F6628186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3864E7-376F-4184-B7CD-A4A7770D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66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C6654-B697-4428-9A27-B149CBB3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E8061A3-C539-4974-B0D0-C38C21DF1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0B4182-F8CB-4326-8C22-C1C9A19E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C8FB96-C38D-411F-8311-A87E3B7D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3E6D5D-CB2A-4BBB-AF35-6E4E5315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0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F910A9A-2FB7-4032-A81C-A06DFE1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2AD7A66-4A2E-44E1-B89A-AFD01051E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74664F-A9C4-4DC5-92F6-3D78BF42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04AF80-C917-403D-AB4D-9F23AF4D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56C83D-C15F-4586-8911-3E468ABB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69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0E4C1D-DD47-4EE6-96C6-F6F0C0FC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418F59-FA8D-4E04-9CE3-8653B95A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3D2224-0EC6-459A-B60F-F39E3C12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2BD449-54DB-4787-A4AF-B46E732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485EDB-E6E7-407D-9A0A-F1605CE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7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0CD56B-4ECF-49B7-A311-32C864EE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1446F7-59B7-4A74-BE59-EDA95C6D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50B2AB-7087-4280-91E9-44FAE949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8AE72C-8F09-428D-ADD4-C978ED58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26D0B7-601A-4509-8EB8-A8F3C4A0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41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32D7C8-B118-4FA4-8E96-128A5EC0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137EDA-EE71-4C5B-8F84-0A9DFC5F7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0B3639-5135-416A-ADC4-91B4FC7D0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EB3498-6C30-4250-9D5E-BF3735C3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2E5639-10E9-4F62-9A07-86D09C93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10A8211-50F0-4E3F-BE2C-A80298D7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20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9CF48-5E3E-4A94-BB13-4616CB23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5AB6B2-F27E-45FB-BB3E-B1EEA16A1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271992C-484B-431F-BADF-0EC4F5F82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8B3008-C766-4A58-A951-4F2647E46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6F5F912-21A0-49F7-9BE7-C9BEAE8C6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0F653A9-4A60-446B-BD5D-8D105F61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40486FE-FA4C-4185-8C9A-0BF51C33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B6FDF9-7ABE-468E-9B0F-32DFD310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33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797932-7755-4ADF-8E7D-82C9502E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FBEF5E5-9D07-4362-B162-A5521AD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A83A41-22A7-4C05-BC23-BC39AC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C73CB54-1097-4F3A-8863-1EFE51E9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7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385191C-5908-412A-B427-BD055CBD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75F37F0-0424-4F36-A5B2-26D7902F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DB23E1-0338-4F51-A39E-9B75E6E5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8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846A68-7498-4006-B3E3-33BA205E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6943C8-4D12-471E-B9CE-C7062FAC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DF935E-6E68-4CC3-A9C2-01EA8756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BF5C18-065E-411C-B663-F67646BD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CF5A49-E6BA-4270-86F6-8AC646AD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BC294AA-2FFE-41E7-AE1A-97AAE0A4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65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A51C1A-8D6E-4B4F-8C3E-DC6A87FB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3BACD23-1CE9-46E3-9C54-85D877FA3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6C9B61-F614-40E2-98B4-302046636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09B7B7-5015-4634-BF98-1F56B1AE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5C4D22-D1D7-4103-9D4F-2ED5B7E4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84551E-8E74-484D-9DDD-5DC46BEF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01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627CD3F-2261-43ED-BF02-D18C170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839B323-AAFA-46BE-BA13-1424AA4D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340548-6DD1-4499-9E9D-E7AF6DF6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4D07-1552-45E6-B36E-6312FFEB0941}" type="datetimeFigureOut">
              <a:rPr lang="el-GR" smtClean="0"/>
              <a:t>21/2/2026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3F5979-2453-497D-87C1-3CF13D340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3E3506-4C97-4896-A685-EDF8FBAD7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EE3F-F4E9-4C91-963C-12D5993CA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Ομάδα 78">
            <a:extLst>
              <a:ext uri="{FF2B5EF4-FFF2-40B4-BE49-F238E27FC236}">
                <a16:creationId xmlns:a16="http://schemas.microsoft.com/office/drawing/2014/main" id="{FFD4CE08-6688-433D-82BC-426BA74327B5}"/>
              </a:ext>
            </a:extLst>
          </p:cNvPr>
          <p:cNvGrpSpPr/>
          <p:nvPr/>
        </p:nvGrpSpPr>
        <p:grpSpPr>
          <a:xfrm>
            <a:off x="115817" y="2024060"/>
            <a:ext cx="11858050" cy="1404940"/>
            <a:chOff x="115817" y="2024060"/>
            <a:chExt cx="11858050" cy="1404940"/>
          </a:xfrm>
        </p:grpSpPr>
        <p:grpSp>
          <p:nvGrpSpPr>
            <p:cNvPr id="73" name="Ομάδα 72">
              <a:extLst>
                <a:ext uri="{FF2B5EF4-FFF2-40B4-BE49-F238E27FC236}">
                  <a16:creationId xmlns:a16="http://schemas.microsoft.com/office/drawing/2014/main" id="{699ACC01-4DAB-4357-ABAA-BBA07B09736D}"/>
                </a:ext>
              </a:extLst>
            </p:cNvPr>
            <p:cNvGrpSpPr/>
            <p:nvPr/>
          </p:nvGrpSpPr>
          <p:grpSpPr>
            <a:xfrm>
              <a:off x="115817" y="2024060"/>
              <a:ext cx="11858050" cy="1404940"/>
              <a:chOff x="115817" y="2024060"/>
              <a:chExt cx="11858050" cy="1404940"/>
            </a:xfrm>
          </p:grpSpPr>
          <p:pic>
            <p:nvPicPr>
              <p:cNvPr id="72" name="Εικόνα 71">
                <a:extLst>
                  <a:ext uri="{FF2B5EF4-FFF2-40B4-BE49-F238E27FC236}">
                    <a16:creationId xmlns:a16="http://schemas.microsoft.com/office/drawing/2014/main" id="{560E7715-EDDA-46E3-931F-346B745EFC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63" r="16636"/>
              <a:stretch/>
            </p:blipFill>
            <p:spPr>
              <a:xfrm>
                <a:off x="1620001" y="2057668"/>
                <a:ext cx="1368156" cy="1370079"/>
              </a:xfrm>
              <a:prstGeom prst="rect">
                <a:avLst/>
              </a:prstGeom>
            </p:spPr>
          </p:pic>
          <p:grpSp>
            <p:nvGrpSpPr>
              <p:cNvPr id="70" name="Ομάδα 69">
                <a:extLst>
                  <a:ext uri="{FF2B5EF4-FFF2-40B4-BE49-F238E27FC236}">
                    <a16:creationId xmlns:a16="http://schemas.microsoft.com/office/drawing/2014/main" id="{75F83904-7CCC-4314-89FC-82918DDECD03}"/>
                  </a:ext>
                </a:extLst>
              </p:cNvPr>
              <p:cNvGrpSpPr/>
              <p:nvPr/>
            </p:nvGrpSpPr>
            <p:grpSpPr>
              <a:xfrm>
                <a:off x="115817" y="2024060"/>
                <a:ext cx="11858050" cy="1404940"/>
                <a:chOff x="115817" y="2024060"/>
                <a:chExt cx="11858050" cy="1404940"/>
              </a:xfrm>
            </p:grpSpPr>
            <p:pic>
              <p:nvPicPr>
                <p:cNvPr id="9" name="Εικόνα 8">
                  <a:extLst>
                    <a:ext uri="{FF2B5EF4-FFF2-40B4-BE49-F238E27FC236}">
                      <a16:creationId xmlns:a16="http://schemas.microsoft.com/office/drawing/2014/main" id="{8DA0520A-AA00-4426-B931-8B8B478958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280" r="15505"/>
                <a:stretch/>
              </p:blipFill>
              <p:spPr>
                <a:xfrm>
                  <a:off x="4612588" y="2058917"/>
                  <a:ext cx="1368155" cy="1370079"/>
                </a:xfrm>
                <a:prstGeom prst="rect">
                  <a:avLst/>
                </a:prstGeom>
              </p:spPr>
            </p:pic>
            <p:pic>
              <p:nvPicPr>
                <p:cNvPr id="13" name="Εικόνα 12">
                  <a:extLst>
                    <a:ext uri="{FF2B5EF4-FFF2-40B4-BE49-F238E27FC236}">
                      <a16:creationId xmlns:a16="http://schemas.microsoft.com/office/drawing/2014/main" id="{8737043A-9A5A-4611-A830-7F16D35622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99" r="18486"/>
                <a:stretch/>
              </p:blipFill>
              <p:spPr>
                <a:xfrm>
                  <a:off x="7609150" y="2058916"/>
                  <a:ext cx="1368156" cy="1370079"/>
                </a:xfrm>
                <a:prstGeom prst="rect">
                  <a:avLst/>
                </a:prstGeom>
              </p:spPr>
            </p:pic>
            <p:pic>
              <p:nvPicPr>
                <p:cNvPr id="15" name="Εικόνα 14">
                  <a:extLst>
                    <a:ext uri="{FF2B5EF4-FFF2-40B4-BE49-F238E27FC236}">
                      <a16:creationId xmlns:a16="http://schemas.microsoft.com/office/drawing/2014/main" id="{E657441F-E82E-4AA5-8535-A73DCC5A6B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85" r="17699"/>
                <a:stretch/>
              </p:blipFill>
              <p:spPr>
                <a:xfrm>
                  <a:off x="9107431" y="2058916"/>
                  <a:ext cx="1368155" cy="1370079"/>
                </a:xfrm>
                <a:prstGeom prst="rect">
                  <a:avLst/>
                </a:prstGeom>
              </p:spPr>
            </p:pic>
            <p:pic>
              <p:nvPicPr>
                <p:cNvPr id="19" name="Εικόνα 18">
                  <a:extLst>
                    <a:ext uri="{FF2B5EF4-FFF2-40B4-BE49-F238E27FC236}">
                      <a16:creationId xmlns:a16="http://schemas.microsoft.com/office/drawing/2014/main" id="{79A94F81-1D55-45DE-AF93-96537944C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424" r="17360"/>
                <a:stretch/>
              </p:blipFill>
              <p:spPr>
                <a:xfrm>
                  <a:off x="116704" y="2057668"/>
                  <a:ext cx="1368155" cy="1370079"/>
                </a:xfrm>
                <a:prstGeom prst="rect">
                  <a:avLst/>
                </a:prstGeom>
              </p:spPr>
            </p:pic>
            <p:pic>
              <p:nvPicPr>
                <p:cNvPr id="23" name="Εικόνα 22">
                  <a:extLst>
                    <a:ext uri="{FF2B5EF4-FFF2-40B4-BE49-F238E27FC236}">
                      <a16:creationId xmlns:a16="http://schemas.microsoft.com/office/drawing/2014/main" id="{FC891C44-9157-4072-A7A7-B52838370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92" r="16108"/>
                <a:stretch/>
              </p:blipFill>
              <p:spPr>
                <a:xfrm>
                  <a:off x="3114307" y="2058921"/>
                  <a:ext cx="1368155" cy="1370079"/>
                </a:xfrm>
                <a:prstGeom prst="rect">
                  <a:avLst/>
                </a:prstGeom>
              </p:spPr>
            </p:pic>
            <p:pic>
              <p:nvPicPr>
                <p:cNvPr id="28" name="Εικόνα 27">
                  <a:extLst>
                    <a:ext uri="{FF2B5EF4-FFF2-40B4-BE49-F238E27FC236}">
                      <a16:creationId xmlns:a16="http://schemas.microsoft.com/office/drawing/2014/main" id="{8AEBCDEB-BB34-4F99-A952-07B5A228C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63" r="18336"/>
                <a:stretch/>
              </p:blipFill>
              <p:spPr>
                <a:xfrm>
                  <a:off x="6110869" y="2058917"/>
                  <a:ext cx="1368155" cy="1370079"/>
                </a:xfrm>
                <a:prstGeom prst="rect">
                  <a:avLst/>
                </a:prstGeom>
              </p:spPr>
            </p:pic>
            <p:pic>
              <p:nvPicPr>
                <p:cNvPr id="61" name="Εικόνα 60">
                  <a:extLst>
                    <a:ext uri="{FF2B5EF4-FFF2-40B4-BE49-F238E27FC236}">
                      <a16:creationId xmlns:a16="http://schemas.microsoft.com/office/drawing/2014/main" id="{3C028D8C-A0BB-4AA9-84AA-33B0669B4E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11" r="14888"/>
                <a:stretch/>
              </p:blipFill>
              <p:spPr>
                <a:xfrm>
                  <a:off x="10605711" y="2057668"/>
                  <a:ext cx="1368156" cy="1370079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94D1798-49A5-4F9B-9267-CE8DF668D863}"/>
                    </a:ext>
                  </a:extLst>
                </p:cNvPr>
                <p:cNvSpPr txBox="1"/>
                <p:nvPr/>
              </p:nvSpPr>
              <p:spPr>
                <a:xfrm>
                  <a:off x="115817" y="2050550"/>
                  <a:ext cx="10604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Mycobacteria_1 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DBBE136-F5B1-49DD-ABEF-033370FF7A8C}"/>
                    </a:ext>
                  </a:extLst>
                </p:cNvPr>
                <p:cNvSpPr txBox="1"/>
                <p:nvPr/>
              </p:nvSpPr>
              <p:spPr>
                <a:xfrm>
                  <a:off x="1595607" y="2024060"/>
                  <a:ext cx="103647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Mycobacteria_2 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F89A43C-E7F9-4AC7-9230-21BB4C99DD91}"/>
                    </a:ext>
                  </a:extLst>
                </p:cNvPr>
                <p:cNvSpPr txBox="1"/>
                <p:nvPr/>
              </p:nvSpPr>
              <p:spPr>
                <a:xfrm>
                  <a:off x="3073005" y="2043855"/>
                  <a:ext cx="65961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Mucor_1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8D126C8-B11B-4AED-AF0B-4B92FFED19E4}"/>
                    </a:ext>
                  </a:extLst>
                </p:cNvPr>
                <p:cNvSpPr txBox="1"/>
                <p:nvPr/>
              </p:nvSpPr>
              <p:spPr>
                <a:xfrm>
                  <a:off x="4590731" y="2035582"/>
                  <a:ext cx="65961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Mucor_2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75633B6-5338-461A-BA4F-AD1BD522692B}"/>
                    </a:ext>
                  </a:extLst>
                </p:cNvPr>
                <p:cNvSpPr txBox="1"/>
                <p:nvPr/>
              </p:nvSpPr>
              <p:spPr>
                <a:xfrm>
                  <a:off x="6103667" y="2024060"/>
                  <a:ext cx="73655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Mucor_3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BCD8A9A-2C9A-45BD-87B2-9DB85A875DB0}"/>
                    </a:ext>
                  </a:extLst>
                </p:cNvPr>
                <p:cNvSpPr txBox="1"/>
                <p:nvPr/>
              </p:nvSpPr>
              <p:spPr>
                <a:xfrm>
                  <a:off x="7609596" y="2024060"/>
                  <a:ext cx="64392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Mucor_4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38EDE5C-2449-4C36-A945-B1257ACDD1C5}"/>
                    </a:ext>
                  </a:extLst>
                </p:cNvPr>
                <p:cNvSpPr txBox="1"/>
                <p:nvPr/>
              </p:nvSpPr>
              <p:spPr>
                <a:xfrm>
                  <a:off x="9070162" y="2024060"/>
                  <a:ext cx="6405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Mucor_5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F6ED27F-1C5C-4141-BBD9-399BF6CBBC77}"/>
                    </a:ext>
                  </a:extLst>
                </p:cNvPr>
                <p:cNvSpPr txBox="1"/>
                <p:nvPr/>
              </p:nvSpPr>
              <p:spPr>
                <a:xfrm>
                  <a:off x="10586782" y="2043855"/>
                  <a:ext cx="62426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Mucor_6</a:t>
                  </a:r>
                  <a:endParaRPr lang="el-GR" sz="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75" name="Ευθεία γραμμή σύνδεσης 143">
              <a:extLst>
                <a:ext uri="{FF2B5EF4-FFF2-40B4-BE49-F238E27FC236}">
                  <a16:creationId xmlns:a16="http://schemas.microsoft.com/office/drawing/2014/main" id="{50DF3958-7632-4DA2-A187-EC5B6207A394}"/>
                </a:ext>
              </a:extLst>
            </p:cNvPr>
            <p:cNvCxnSpPr>
              <a:cxnSpLocks/>
            </p:cNvCxnSpPr>
            <p:nvPr/>
          </p:nvCxnSpPr>
          <p:spPr>
            <a:xfrm>
              <a:off x="11801475" y="3392788"/>
              <a:ext cx="14049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8695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Vassilis</dc:creator>
  <cp:lastModifiedBy>Georgios Chamilos</cp:lastModifiedBy>
  <cp:revision>6</cp:revision>
  <dcterms:created xsi:type="dcterms:W3CDTF">2026-02-20T10:47:28Z</dcterms:created>
  <dcterms:modified xsi:type="dcterms:W3CDTF">2026-02-21T08:15:19Z</dcterms:modified>
</cp:coreProperties>
</file>