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72044" autoAdjust="0"/>
  </p:normalViewPr>
  <p:slideViewPr>
    <p:cSldViewPr snapToGrid="0" snapToObjects="1">
      <p:cViewPr varScale="1">
        <p:scale>
          <a:sx n="59" d="100"/>
          <a:sy n="59" d="100"/>
        </p:scale>
        <p:origin x="1512" y="1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__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Baseline</c:v>
                </c:pt>
              </c:strCache>
            </c:strRef>
          </c:tx>
          <c:spPr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c:spPr>
          <c:invertIfNegative val="0"/>
          <c:cat>
            <c:strRef>
              <c:f>Sheet1!$A$2:$A$10</c:f>
              <c:strCache>
                <c:ptCount val="9"/>
                <c:pt idx="0">
                  <c:v>0-49</c:v>
                </c:pt>
                <c:pt idx="1">
                  <c:v>50-99</c:v>
                </c:pt>
                <c:pt idx="2">
                  <c:v>100-149</c:v>
                </c:pt>
                <c:pt idx="3">
                  <c:v>150-199</c:v>
                </c:pt>
                <c:pt idx="4">
                  <c:v>200-249</c:v>
                </c:pt>
                <c:pt idx="5">
                  <c:v>250-299</c:v>
                </c:pt>
                <c:pt idx="6">
                  <c:v>300-349</c:v>
                </c:pt>
                <c:pt idx="7">
                  <c:v>350-399</c:v>
                </c:pt>
                <c:pt idx="8">
                  <c:v>≥400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0</c:v>
                </c:pt>
                <c:pt idx="1">
                  <c:v>9</c:v>
                </c:pt>
                <c:pt idx="2">
                  <c:v>32</c:v>
                </c:pt>
                <c:pt idx="3">
                  <c:v>44</c:v>
                </c:pt>
                <c:pt idx="4">
                  <c:v>28</c:v>
                </c:pt>
                <c:pt idx="5">
                  <c:v>13</c:v>
                </c:pt>
                <c:pt idx="6">
                  <c:v>2</c:v>
                </c:pt>
                <c:pt idx="7">
                  <c:v>2</c:v>
                </c:pt>
                <c:pt idx="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14-8845-B45A-52A0C82619D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Nadir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c:spPr>
          <c:invertIfNegative val="0"/>
          <c:cat>
            <c:strRef>
              <c:f>Sheet1!$A$2:$A$10</c:f>
              <c:strCache>
                <c:ptCount val="9"/>
                <c:pt idx="0">
                  <c:v>0-49</c:v>
                </c:pt>
                <c:pt idx="1">
                  <c:v>50-99</c:v>
                </c:pt>
                <c:pt idx="2">
                  <c:v>100-149</c:v>
                </c:pt>
                <c:pt idx="3">
                  <c:v>150-199</c:v>
                </c:pt>
                <c:pt idx="4">
                  <c:v>200-249</c:v>
                </c:pt>
                <c:pt idx="5">
                  <c:v>250-299</c:v>
                </c:pt>
                <c:pt idx="6">
                  <c:v>300-349</c:v>
                </c:pt>
                <c:pt idx="7">
                  <c:v>350-399</c:v>
                </c:pt>
                <c:pt idx="8">
                  <c:v>≥400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13</c:v>
                </c:pt>
                <c:pt idx="1">
                  <c:v>79</c:v>
                </c:pt>
                <c:pt idx="2">
                  <c:v>34</c:v>
                </c:pt>
                <c:pt idx="3">
                  <c:v>3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F14-8845-B45A-52A0C82619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9467776"/>
        <c:axId val="199470080"/>
      </c:barChart>
      <c:catAx>
        <c:axId val="1994677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lang="ja-JP"/>
            </a:pPr>
            <a:endParaRPr lang="ja-JP"/>
          </a:p>
        </c:txPr>
        <c:crossAx val="199470080"/>
        <c:crosses val="autoZero"/>
        <c:auto val="1"/>
        <c:lblAlgn val="ctr"/>
        <c:lblOffset val="100"/>
        <c:noMultiLvlLbl val="0"/>
      </c:catAx>
      <c:valAx>
        <c:axId val="1994700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ja-JP"/>
            </a:pPr>
            <a:endParaRPr lang="ja-JP"/>
          </a:p>
        </c:txPr>
        <c:crossAx val="199467776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lang="ja-JP"/>
          </a:pPr>
          <a:endParaRPr lang="ja-JP"/>
        </a:p>
      </c:txPr>
    </c:legend>
    <c:plotVisOnly val="1"/>
    <c:dispBlanksAs val="gap"/>
    <c:showDLblsOverMax val="0"/>
  </c:chart>
  <c:txPr>
    <a:bodyPr/>
    <a:lstStyle/>
    <a:p>
      <a:pPr>
        <a:defRPr sz="1600"/>
      </a:pPr>
      <a:endParaRPr lang="ja-JP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68C6B-934A-274F-A473-9DA878C0A1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6E25F9-E771-AB43-999E-524F64A9EA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EFE5D7-5EEF-D146-BE89-D8C56866E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D06D6-51DF-0F4A-921F-B397C5CC5756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06A36B-D368-B34A-AB80-5ED456769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EE72D0-434D-0945-87DF-B84DCFEBA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91852-AE71-0642-82A3-DE0472C1A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394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DE8FA-44DE-B34A-8F01-A5BA5ADE6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1ADF5F-1D90-E543-AB14-E333260C87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02B26C-427C-BD47-B283-BF7B32D22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D06D6-51DF-0F4A-921F-B397C5CC5756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730670-BFA9-4C49-B188-1DF231583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B726D2-2289-954E-A620-B5326E2E0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91852-AE71-0642-82A3-DE0472C1A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155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F4097-6126-1D4C-8E51-D1300FA44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3A0971-6F21-A949-9934-B19CFD7EDD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B3DE2B-0811-374B-8616-B0ECE314A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D06D6-51DF-0F4A-921F-B397C5CC5756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01CD7E-C769-1444-B0C1-FBDB85158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748D31-F5FA-3D4B-BCC7-583A59424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91852-AE71-0642-82A3-DE0472C1A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004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30D3A-D58F-0F43-8BC5-42EBF55A3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C3F34E-3969-444B-A33A-74D46400CA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983781-AF92-184E-9819-9D4B0D2FAC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8EB6D6-E372-EC4F-86B6-12884815E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D06D6-51DF-0F4A-921F-B397C5CC5756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02C7EA-51B1-EA40-89E9-F2E50F94B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432920-186F-3340-AE66-D0CD8FD17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91852-AE71-0642-82A3-DE0472C1A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303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8B098-A993-BF40-88C0-C929C3E26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47DD15-FD7D-324A-A420-FC31EE69A7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6DFB34-60EC-7943-A826-AAFBE40271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8DCFC3-7470-4047-93D3-065B7E9E42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4E19B3-9ED0-A34B-A0BB-D6B96A09EF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48CB698-B458-C54A-80A8-D891D7A29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D06D6-51DF-0F4A-921F-B397C5CC5756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5411BA-0903-8F43-98BE-F28D5C9F7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7037B01-8A17-B949-B127-50E6E97A6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91852-AE71-0642-82A3-DE0472C1A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407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DBBBA8-31EB-2847-B317-EF251E13C4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D040D3-FA68-794B-8EA1-2922D867A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D06D6-51DF-0F4A-921F-B397C5CC5756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052B85-6649-1A4C-A846-39B09CDC1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88F64A-9FFF-CB4F-A800-352833D69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91852-AE71-0642-82A3-DE0472C1A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423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F8BA9E0-149F-C34E-95F7-9C9E645C1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D06D6-51DF-0F4A-921F-B397C5CC5756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5742E7-0B23-A14D-8A0C-F3ADAC59C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EE3962-FB71-3542-B959-451B2F875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91852-AE71-0642-82A3-DE0472C1A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734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4936B-50E4-E748-897E-57A4ECFE3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47E69C-D570-AA40-B5C3-08DF1289D8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70B0E9-C5D8-CD46-A8D0-247E00502E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429FB5-BB01-3340-941F-2709DAA6F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D06D6-51DF-0F4A-921F-B397C5CC5756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D19E02-4629-3B47-BE77-2927B9BB0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86D218-E902-4443-95FB-BF871A46D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91852-AE71-0642-82A3-DE0472C1A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768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65E22-82C0-704B-90B6-C16FD7E8D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A07FBD0-9CBB-D44B-B312-78CB1F2636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1C2865-F885-1444-B739-071D04EC3F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9806C3-5C99-2F4F-95E3-4799B13DC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D06D6-51DF-0F4A-921F-B397C5CC5756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F6ADBB-083B-C945-B51D-B6888D817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326E63-A0D0-9648-BB37-D267B1772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91852-AE71-0642-82A3-DE0472C1A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350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33CD7-BE9B-3147-90F6-4F72B292A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1D3014-6AA1-EF43-A679-8AF30EC87E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BD1711-8DFC-4A49-8367-F8CE684D9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D06D6-51DF-0F4A-921F-B397C5CC5756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B326A2-7E5D-2C41-8723-27C28E33E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9682B6-294C-D14D-BF0B-837D2F94F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91852-AE71-0642-82A3-DE0472C1A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242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D8FB878-60C9-204B-9AE5-CAEFC997D5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7B3BCB-DBEB-9C45-815E-04B726206F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69A8AF-DF6C-F841-B617-F0D5A3AB7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D06D6-51DF-0F4A-921F-B397C5CC5756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CB500F-A8B6-7A43-954B-D44A7BA8E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EA0DEF-E306-3C42-B0E0-37AEAFE5D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91852-AE71-0642-82A3-DE0472C1A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049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1820221-D084-D444-9444-5191F26BD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6D423F-FD13-5D4E-A0F8-1ACC37D971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CAAFF0-6147-6A44-A088-10FE50FEF0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0D06D6-51DF-0F4A-921F-B397C5CC5756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BF95A7-B210-D444-A7C3-3A9D0BE68C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B2423F-355C-EA4B-8D90-3C768B0F4F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391852-AE71-0642-82A3-DE0472C1A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632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BCEE072F-EF6F-E343-ADE6-18A2CEB17CF8}"/>
              </a:ext>
            </a:extLst>
          </p:cNvPr>
          <p:cNvSpPr txBox="1">
            <a:spLocks/>
          </p:cNvSpPr>
          <p:nvPr/>
        </p:nvSpPr>
        <p:spPr>
          <a:xfrm>
            <a:off x="809632" y="-627747"/>
            <a:ext cx="10572736" cy="125549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S1. </a:t>
            </a:r>
            <a:r>
              <a:rPr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Distribution of the baseline and nadir platelet count in all patients</a:t>
            </a:r>
            <a:endParaRPr kumimoji="1" lang="ja-JP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グラフ 6">
            <a:extLst>
              <a:ext uri="{FF2B5EF4-FFF2-40B4-BE49-F238E27FC236}">
                <a16:creationId xmlns:a16="http://schemas.microsoft.com/office/drawing/2014/main" id="{BAE5F8E3-49FD-D448-91E1-13A9834163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10400323"/>
              </p:ext>
            </p:extLst>
          </p:nvPr>
        </p:nvGraphicFramePr>
        <p:xfrm>
          <a:off x="598712" y="924399"/>
          <a:ext cx="10994576" cy="50092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テキスト ボックス 3">
            <a:extLst>
              <a:ext uri="{FF2B5EF4-FFF2-40B4-BE49-F238E27FC236}">
                <a16:creationId xmlns:a16="http://schemas.microsoft.com/office/drawing/2014/main" id="{8C634F80-0E91-E342-A39B-953D68DFA0D1}"/>
              </a:ext>
            </a:extLst>
          </p:cNvPr>
          <p:cNvSpPr txBox="1"/>
          <p:nvPr/>
        </p:nvSpPr>
        <p:spPr>
          <a:xfrm rot="10800000">
            <a:off x="137047" y="2352102"/>
            <a:ext cx="461665" cy="215379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en-US" altLang="ja-JP" dirty="0"/>
              <a:t>Number of patients</a:t>
            </a:r>
            <a:endParaRPr kumimoji="1" lang="ja-JP" altLang="en-US" dirty="0"/>
          </a:p>
        </p:txBody>
      </p:sp>
      <p:sp>
        <p:nvSpPr>
          <p:cNvPr id="10" name="テキスト ボックス 2">
            <a:extLst>
              <a:ext uri="{FF2B5EF4-FFF2-40B4-BE49-F238E27FC236}">
                <a16:creationId xmlns:a16="http://schemas.microsoft.com/office/drawing/2014/main" id="{9E4F6FCA-D9DD-1343-BBC5-7D97638D9006}"/>
              </a:ext>
            </a:extLst>
          </p:cNvPr>
          <p:cNvSpPr txBox="1"/>
          <p:nvPr/>
        </p:nvSpPr>
        <p:spPr>
          <a:xfrm>
            <a:off x="4907213" y="5933601"/>
            <a:ext cx="2377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Platelet level [10</a:t>
            </a:r>
            <a:r>
              <a:rPr kumimoji="1" lang="en-US" altLang="ja-JP" baseline="30000" dirty="0"/>
              <a:t>9</a:t>
            </a:r>
            <a:r>
              <a:rPr kumimoji="1" lang="en-US" altLang="ja-JP" dirty="0"/>
              <a:t>/L]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053161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22</Words>
  <Application>Microsoft Office PowerPoint</Application>
  <PresentationFormat>ワイド画面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游ゴシック</vt:lpstr>
      <vt:lpstr>游ゴシック Light</vt:lpstr>
      <vt:lpstr>Arial</vt:lpstr>
      <vt:lpstr>Calibri</vt:lpstr>
      <vt:lpstr>Calibri Light</vt:lpstr>
      <vt:lpstr>Times New Roman</vt:lpstr>
      <vt:lpstr>Office Theme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Nuzhat Ali</dc:creator>
  <cp:lastModifiedBy>sj8919</cp:lastModifiedBy>
  <cp:revision>1</cp:revision>
  <dcterms:created xsi:type="dcterms:W3CDTF">2020-09-23T07:31:38Z</dcterms:created>
  <dcterms:modified xsi:type="dcterms:W3CDTF">2020-09-24T04:02:32Z</dcterms:modified>
</cp:coreProperties>
</file>