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84" d="100"/>
          <a:sy n="84" d="100"/>
        </p:scale>
        <p:origin x="55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Nadir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  <c:pt idx="6">
                  <c:v>9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29</c:v>
                </c:pt>
                <c:pt idx="3">
                  <c:v>89</c:v>
                </c:pt>
                <c:pt idx="4">
                  <c:v>8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7-4947-9F2F-E876B48CC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421248"/>
        <c:axId val="213090688"/>
      </c:barChart>
      <c:catAx>
        <c:axId val="21242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13090688"/>
        <c:crosses val="autoZero"/>
        <c:auto val="1"/>
        <c:lblAlgn val="ctr"/>
        <c:lblOffset val="100"/>
        <c:noMultiLvlLbl val="0"/>
      </c:catAx>
      <c:valAx>
        <c:axId val="21309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1242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14F4-2D66-4643-9BAE-A5E8F2328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F74AC-1C63-934B-9DEB-F2F981D6D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7E50B-54C5-324C-B562-97EED7905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99BB8-4712-E341-94D1-9F552AE6A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F124-C00E-F44E-82CD-F5E4BCD3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5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55A5-1993-0F40-AE93-EF46548B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1FD79-8DBE-5F4F-A689-A9A2ED93D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09124-8404-FF4A-A89F-C49951FC4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91C1E-53D8-3748-8657-6816BCFE5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59055-56AF-774A-B72B-D9107157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7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745B9-5774-BA47-A51A-9F917E17F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77B4C-844D-CF46-9335-4299966C0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29D27-6390-5441-BAAA-B4BEA17A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510C9-5963-3347-9FAA-F48054140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998C6-D976-B445-80DB-9DBC8041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47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E8DA-4BC5-8E48-A63C-B7BE4765A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00BC-67A4-564C-86D5-899024733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159E8-2912-994D-A8C9-DDD1976C2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2A5C0-B737-9B42-B868-E29F3B0CB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68DE8-36A9-3F41-9801-426ADE56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8542E-54F5-E248-BFA4-CFBC09EE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9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1E37-FE49-AD4E-B1B5-5190AED1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0123-B5A8-E142-AB72-38E8FD1D7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0576C-330C-6C49-A69D-E28AAC684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262128-B577-764B-BB9E-12F0BC855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565DD-3526-1F4A-979F-439533C71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AE3899-9A16-CB47-A2D3-7468013F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6C7B70-7127-E64E-85BB-D0CE33EC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DCCFBA-45CF-DF41-8324-4E5383C8E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3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BA15-27DB-2D40-A311-6B12EDAD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4CA05B-9E7E-C34D-8533-448F262CA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7C240-DEF8-7846-820C-16B3F6D25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1BE46-31CB-1142-8CED-6945D89BC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7EA59D-650D-A04C-ADF0-50777FAF5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B9248C-60C8-2A4F-A7B7-4BEA40E8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55B8F-79BE-F14E-80E7-3295B150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F2C85-0E87-804B-8D08-24F9216D3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FF0C1-F080-2D4A-9386-6A818C304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D9638-71F6-0A49-9A88-13AD30DBC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9C4EB-FEF6-DF4C-A67E-B5F09850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A265C-E61A-FE49-B1A2-E526E794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86A3AE-32DA-9846-A197-0BF8AE618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7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99ED-43EF-4847-B894-F70A203C6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418B84-2A0B-F04F-9703-111434CDC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A38A-6D01-5344-B243-C227C34F6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1A5A5-48F7-454E-B5E5-BFFEB086A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B4A36-F9DD-644D-BB73-FE9B0503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689E2-69AA-994C-BDBF-321D14F3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3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90C6-6CF1-7D43-9837-4B4E21CA1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FACF8-658E-6041-9447-6851717A7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9788-5212-2446-BD37-3986D811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559B7-19C5-7C47-B238-F52B0F48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19408-6994-444D-AB05-C8004CDE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9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28C101-66EC-D940-B2FF-08235E35B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57287A-8AA4-744B-894B-9EE7DDA58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A5FB9-FA0E-024A-AA52-C7B47E599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05EE4-160E-6D45-9B63-E5C6CB2A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80F97-29B7-7148-99E2-A2959DA04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6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7C4343-CFA2-AE48-9CE2-1814FE7A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85909-2377-754F-8800-46D341A55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A115E-B59A-4F4D-8FC0-2D382562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36F94-4C59-6544-9AD4-629CA63EA60F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6D2C2-17F7-1D41-A958-5F325D80E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87F9E-05F9-E044-8882-076E7DE01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74612-7B1D-8D4B-8722-9EE41901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A99E121-F1E3-2340-BA29-12AF7B8222D0}"/>
              </a:ext>
            </a:extLst>
          </p:cNvPr>
          <p:cNvSpPr txBox="1">
            <a:spLocks/>
          </p:cNvSpPr>
          <p:nvPr/>
        </p:nvSpPr>
        <p:spPr>
          <a:xfrm>
            <a:off x="397497" y="79513"/>
            <a:ext cx="11397006" cy="74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altLang="ja-JP" sz="320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the time to nadir platelet count in all patients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コンテンツ プレースホルダー 5">
            <a:extLst>
              <a:ext uri="{FF2B5EF4-FFF2-40B4-BE49-F238E27FC236}">
                <a16:creationId xmlns:a16="http://schemas.microsoft.com/office/drawing/2014/main" id="{875AEEA3-5A90-1740-A4BC-FDAB161876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623821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id="{3C59791F-DEE0-3A41-949A-CC93DEB002E6}"/>
              </a:ext>
            </a:extLst>
          </p:cNvPr>
          <p:cNvSpPr txBox="1"/>
          <p:nvPr/>
        </p:nvSpPr>
        <p:spPr>
          <a:xfrm rot="10800000">
            <a:off x="376535" y="2136399"/>
            <a:ext cx="461665" cy="21537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dirty="0"/>
              <a:t>Number of patients</a:t>
            </a:r>
            <a:endParaRPr kumimoji="1" lang="ja-JP" altLang="en-US" dirty="0"/>
          </a:p>
        </p:txBody>
      </p:sp>
      <p:sp>
        <p:nvSpPr>
          <p:cNvPr id="7" name="テキスト ボックス 4">
            <a:extLst>
              <a:ext uri="{FF2B5EF4-FFF2-40B4-BE49-F238E27FC236}">
                <a16:creationId xmlns:a16="http://schemas.microsoft.com/office/drawing/2014/main" id="{5F268C69-AD02-1D41-A951-212974D9E145}"/>
              </a:ext>
            </a:extLst>
          </p:cNvPr>
          <p:cNvSpPr txBox="1"/>
          <p:nvPr/>
        </p:nvSpPr>
        <p:spPr>
          <a:xfrm>
            <a:off x="4528904" y="566818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Days</a:t>
            </a:r>
            <a:r>
              <a:rPr lang="ja-JP" altLang="en-US" dirty="0"/>
              <a:t> </a:t>
            </a:r>
            <a:r>
              <a:rPr lang="en-US" altLang="ja-JP" dirty="0"/>
              <a:t>to nadir platelet count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7684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Nuzhat Ali</dc:creator>
  <cp:lastModifiedBy>sj8919</cp:lastModifiedBy>
  <cp:revision>1</cp:revision>
  <dcterms:created xsi:type="dcterms:W3CDTF">2020-09-23T07:38:48Z</dcterms:created>
  <dcterms:modified xsi:type="dcterms:W3CDTF">2020-09-24T04:03:05Z</dcterms:modified>
</cp:coreProperties>
</file>