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"/>
  </p:notesMasterIdLst>
  <p:sldIdLst>
    <p:sldId id="539" r:id="rId2"/>
    <p:sldId id="540" r:id="rId3"/>
    <p:sldId id="541" r:id="rId4"/>
    <p:sldId id="542" r:id="rId5"/>
  </p:sldIdLst>
  <p:sldSz cx="13208000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33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BCD"/>
    <a:srgbClr val="BDCAD5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3" autoAdjust="0"/>
    <p:restoredTop sz="93724" autoAdjust="0"/>
  </p:normalViewPr>
  <p:slideViewPr>
    <p:cSldViewPr snapToGrid="0">
      <p:cViewPr varScale="1">
        <p:scale>
          <a:sx n="57" d="100"/>
          <a:sy n="57" d="100"/>
        </p:scale>
        <p:origin x="595" y="67"/>
      </p:cViewPr>
      <p:guideLst>
        <p:guide orient="horz" pos="3120"/>
        <p:guide pos="33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ABB29-E011-4FB5-9ABA-43359093D52B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B01B0-3A93-4686-B759-39361FAD2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02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9F2CD-B254-1FA3-4EC6-EE9B3C86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30A524-DD95-C85D-D34B-0BA259134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0B82A1-0D43-263A-41C9-5E119D526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D853F0-C074-7FD5-DF20-E80444EE4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B01B0-3A93-4686-B759-39361FAD21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52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B829D-FB78-C02D-D73A-2E12C023A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E32BABD-8D1F-30E7-80B2-BEA0090AE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F40136-824F-8C60-999E-CAF4E8398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8394C6-74AA-73F0-AF70-4253157F6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B01B0-3A93-4686-B759-39361FAD21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4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41F42-5D97-BF20-64D0-181AE7091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332541-95C2-7816-EC26-CE84DBF56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869067A-8014-BCD0-C167-624977096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736900-BEC6-0AAE-5D2A-C7D5234E8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B01B0-3A93-4686-B759-39361FAD21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582B-F23F-E2BB-A295-E5DDDD8C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E10839-97A2-8FCA-6B7E-29FA048B8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9EDF09-5257-6349-E685-626004AD6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485F84-8C5A-B5EE-5C15-BFDE490F2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B01B0-3A93-4686-B759-39361FAD21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8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8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58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976" y="527403"/>
            <a:ext cx="2847975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8051" y="527403"/>
            <a:ext cx="8378825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8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70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9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6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20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4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4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67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120" y="1426283"/>
            <a:ext cx="6686550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51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49D9A-2458-485B-AD6B-FCCD6E4B90A9}" type="datetimeFigureOut">
              <a:rPr lang="zh-CN" altLang="en-US" smtClean="0"/>
              <a:t>2026/2/20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BEF4-B8D8-4DD0-B71F-C9A8915D2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6.Tif"/><Relationship Id="rId7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10" Type="http://schemas.openxmlformats.org/officeDocument/2006/relationships/image" Target="../media/image13.Tif"/><Relationship Id="rId4" Type="http://schemas.openxmlformats.org/officeDocument/2006/relationships/image" Target="../media/image7.Tif"/><Relationship Id="rId9" Type="http://schemas.openxmlformats.org/officeDocument/2006/relationships/image" Target="../media/image1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08C27-E839-36D5-1D81-8098A4C0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0E4874B-A599-A3D9-6BD4-D0ADF828710A}"/>
              </a:ext>
            </a:extLst>
          </p:cNvPr>
          <p:cNvSpPr txBox="1"/>
          <p:nvPr/>
        </p:nvSpPr>
        <p:spPr>
          <a:xfrm>
            <a:off x="1350671" y="649077"/>
            <a:ext cx="9486152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11" b="1" dirty="0">
                <a:latin typeface="Arial" panose="020B0604020202020204" pitchFamily="34" charset="0"/>
                <a:cs typeface="Arial" panose="020B0604020202020204" pitchFamily="34" charset="0"/>
              </a:rPr>
              <a:t>Supplemental Figure : full Western blots related to Figure 2D </a:t>
            </a:r>
            <a:endParaRPr lang="zh-CN" altLang="en-US" sz="231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67495F03-5300-9F51-7C80-D426F5023BE8}"/>
              </a:ext>
            </a:extLst>
          </p:cNvPr>
          <p:cNvGrpSpPr/>
          <p:nvPr/>
        </p:nvGrpSpPr>
        <p:grpSpPr>
          <a:xfrm>
            <a:off x="487073" y="1983099"/>
            <a:ext cx="11561411" cy="3229508"/>
            <a:chOff x="90485" y="2325723"/>
            <a:chExt cx="5404005" cy="167685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9914C01-86FE-A415-674F-6FE2EB9DB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1798" b="38287"/>
            <a:stretch>
              <a:fillRect/>
            </a:stretch>
          </p:blipFill>
          <p:spPr>
            <a:xfrm>
              <a:off x="808734" y="3335832"/>
              <a:ext cx="2048400" cy="66674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278DC2A-D85D-99E7-1872-6F1887FEB807}"/>
                </a:ext>
              </a:extLst>
            </p:cNvPr>
            <p:cNvSpPr txBox="1"/>
            <p:nvPr/>
          </p:nvSpPr>
          <p:spPr>
            <a:xfrm>
              <a:off x="90485" y="3381495"/>
              <a:ext cx="563602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GAPDH 37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463663D0-7186-3132-7741-69B8B929EA95}"/>
                </a:ext>
              </a:extLst>
            </p:cNvPr>
            <p:cNvGrpSpPr/>
            <p:nvPr/>
          </p:nvGrpSpPr>
          <p:grpSpPr>
            <a:xfrm>
              <a:off x="3095975" y="2325723"/>
              <a:ext cx="2398515" cy="1670304"/>
              <a:chOff x="3038623" y="2088504"/>
              <a:chExt cx="2398515" cy="16703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20DE2F4-CA5E-F17C-7DAA-6E85DDAB2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623" y="2088504"/>
                <a:ext cx="2048256" cy="1670304"/>
              </a:xfrm>
              <a:prstGeom prst="rect">
                <a:avLst/>
              </a:prstGeom>
            </p:spPr>
          </p:pic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53D62630-3612-3D3D-9EF2-18BAA2064F66}"/>
                  </a:ext>
                </a:extLst>
              </p:cNvPr>
              <p:cNvGrpSpPr/>
              <p:nvPr/>
            </p:nvGrpSpPr>
            <p:grpSpPr>
              <a:xfrm>
                <a:off x="5032381" y="2184048"/>
                <a:ext cx="404757" cy="1310625"/>
                <a:chOff x="6269079" y="4561760"/>
                <a:chExt cx="404757" cy="1310625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6E952D96-E2F3-E5A0-E3D4-44FEDC9A12FB}"/>
                    </a:ext>
                  </a:extLst>
                </p:cNvPr>
                <p:cNvSpPr txBox="1"/>
                <p:nvPr/>
              </p:nvSpPr>
              <p:spPr>
                <a:xfrm>
                  <a:off x="6279127" y="4768334"/>
                  <a:ext cx="329829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7B9AC656-401E-F04B-7C84-039907C036B7}"/>
                    </a:ext>
                  </a:extLst>
                </p:cNvPr>
                <p:cNvSpPr txBox="1"/>
                <p:nvPr/>
              </p:nvSpPr>
              <p:spPr>
                <a:xfrm>
                  <a:off x="6279127" y="5129509"/>
                  <a:ext cx="295363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87E212E8-D79C-F7A0-7246-A860BACCD228}"/>
                    </a:ext>
                  </a:extLst>
                </p:cNvPr>
                <p:cNvSpPr txBox="1"/>
                <p:nvPr/>
              </p:nvSpPr>
              <p:spPr>
                <a:xfrm>
                  <a:off x="6279127" y="4561760"/>
                  <a:ext cx="329829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180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85449E10-F419-B5B3-6865-A0FF8AB0E51B}"/>
                    </a:ext>
                  </a:extLst>
                </p:cNvPr>
                <p:cNvSpPr txBox="1"/>
                <p:nvPr/>
              </p:nvSpPr>
              <p:spPr>
                <a:xfrm>
                  <a:off x="6279127" y="4896364"/>
                  <a:ext cx="295363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D807DB3-B415-A3F8-14C2-7401BB2240D5}"/>
                    </a:ext>
                  </a:extLst>
                </p:cNvPr>
                <p:cNvSpPr txBox="1"/>
                <p:nvPr/>
              </p:nvSpPr>
              <p:spPr>
                <a:xfrm>
                  <a:off x="6279127" y="5012869"/>
                  <a:ext cx="295363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55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E0FE28BA-AF34-E5A4-DEA3-03A7E1437988}"/>
                    </a:ext>
                  </a:extLst>
                </p:cNvPr>
                <p:cNvSpPr txBox="1"/>
                <p:nvPr/>
              </p:nvSpPr>
              <p:spPr>
                <a:xfrm>
                  <a:off x="6279127" y="4636729"/>
                  <a:ext cx="329829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130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6863AEE-85F4-2561-7F28-1E73DC7A2F57}"/>
                    </a:ext>
                  </a:extLst>
                </p:cNvPr>
                <p:cNvSpPr txBox="1"/>
                <p:nvPr/>
              </p:nvSpPr>
              <p:spPr>
                <a:xfrm>
                  <a:off x="6279127" y="5337528"/>
                  <a:ext cx="295363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35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14AD7304-83E3-6078-BAD6-DE1BE130599D}"/>
                    </a:ext>
                  </a:extLst>
                </p:cNvPr>
                <p:cNvSpPr txBox="1"/>
                <p:nvPr/>
              </p:nvSpPr>
              <p:spPr>
                <a:xfrm>
                  <a:off x="6279127" y="5547319"/>
                  <a:ext cx="295363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2380C4B-D062-0E95-2887-AE6A242C65FA}"/>
                    </a:ext>
                  </a:extLst>
                </p:cNvPr>
                <p:cNvSpPr txBox="1"/>
                <p:nvPr/>
              </p:nvSpPr>
              <p:spPr>
                <a:xfrm>
                  <a:off x="6269079" y="5731988"/>
                  <a:ext cx="404757" cy="1403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57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10-15  </a:t>
                  </a:r>
                  <a:r>
                    <a:rPr lang="en-US" altLang="zh-CN" sz="1157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kDa</a:t>
                  </a:r>
                  <a:endParaRPr lang="zh-CN" altLang="en-US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FFD0AEB-CC16-A27C-9DC3-A39A13B8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30" b="65865"/>
            <a:stretch>
              <a:fillRect/>
            </a:stretch>
          </p:blipFill>
          <p:spPr>
            <a:xfrm>
              <a:off x="776249" y="2584253"/>
              <a:ext cx="2048256" cy="1905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64723DA-6FE3-F48C-3867-0E998DE5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" t="26914" r="-155" b="60610"/>
            <a:stretch>
              <a:fillRect/>
            </a:stretch>
          </p:blipFill>
          <p:spPr>
            <a:xfrm>
              <a:off x="808878" y="2800631"/>
              <a:ext cx="2048256" cy="208388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1B82F839-A5D0-4D88-C36E-7582573B9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69" b="57747"/>
            <a:stretch>
              <a:fillRect/>
            </a:stretch>
          </p:blipFill>
          <p:spPr>
            <a:xfrm>
              <a:off x="776249" y="3027900"/>
              <a:ext cx="2048256" cy="276999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2F271D1-3A4D-868A-2E4F-AC8A7A3276DF}"/>
                </a:ext>
              </a:extLst>
            </p:cNvPr>
            <p:cNvSpPr txBox="1"/>
            <p:nvPr/>
          </p:nvSpPr>
          <p:spPr>
            <a:xfrm>
              <a:off x="192461" y="3036965"/>
              <a:ext cx="451960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ALP 39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592CEA0-81A3-60E5-63C4-1DCB8ECF4F45}"/>
                </a:ext>
              </a:extLst>
            </p:cNvPr>
            <p:cNvSpPr txBox="1"/>
            <p:nvPr/>
          </p:nvSpPr>
          <p:spPr>
            <a:xfrm>
              <a:off x="209107" y="2804936"/>
              <a:ext cx="454957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OSX 45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4368528C-724C-5860-5200-1941A7546CEF}"/>
                </a:ext>
              </a:extLst>
            </p:cNvPr>
            <p:cNvSpPr txBox="1"/>
            <p:nvPr/>
          </p:nvSpPr>
          <p:spPr>
            <a:xfrm>
              <a:off x="161017" y="2548432"/>
              <a:ext cx="497666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RUX2 55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530524D-65B0-1F0B-3309-918AFA1658C5}"/>
                </a:ext>
              </a:extLst>
            </p:cNvPr>
            <p:cNvSpPr txBox="1"/>
            <p:nvPr/>
          </p:nvSpPr>
          <p:spPr>
            <a:xfrm>
              <a:off x="1044588" y="2374749"/>
              <a:ext cx="315593" cy="171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4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Day 0</a:t>
              </a:r>
              <a:endParaRPr lang="zh-CN" altLang="en-US" sz="154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2462CD9E-7E67-210E-C7FD-9D66181B19D9}"/>
                </a:ext>
              </a:extLst>
            </p:cNvPr>
            <p:cNvSpPr txBox="1"/>
            <p:nvPr/>
          </p:nvSpPr>
          <p:spPr>
            <a:xfrm>
              <a:off x="1420977" y="2374749"/>
              <a:ext cx="315593" cy="171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4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Day 3</a:t>
              </a:r>
              <a:endParaRPr lang="zh-CN" altLang="en-US" sz="154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B407F07C-97F3-7976-C4D9-4F0C98971253}"/>
                </a:ext>
              </a:extLst>
            </p:cNvPr>
            <p:cNvSpPr txBox="1"/>
            <p:nvPr/>
          </p:nvSpPr>
          <p:spPr>
            <a:xfrm>
              <a:off x="1843105" y="2374749"/>
              <a:ext cx="315593" cy="171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4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Day 7</a:t>
              </a:r>
              <a:endParaRPr lang="zh-CN" altLang="en-US" sz="154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A8185C4-454B-7B7F-6D1E-4A9D0EBA3763}"/>
                </a:ext>
              </a:extLst>
            </p:cNvPr>
            <p:cNvSpPr txBox="1"/>
            <p:nvPr/>
          </p:nvSpPr>
          <p:spPr>
            <a:xfrm>
              <a:off x="2258478" y="2366451"/>
              <a:ext cx="362048" cy="171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4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Day 14</a:t>
              </a:r>
              <a:endParaRPr lang="zh-CN" altLang="en-US" sz="154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84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5D2C-6139-2B12-5D55-ED31D39E2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F3AAC00-15D5-2CB1-3077-3B1AA1010CB7}"/>
              </a:ext>
            </a:extLst>
          </p:cNvPr>
          <p:cNvSpPr txBox="1"/>
          <p:nvPr/>
        </p:nvSpPr>
        <p:spPr>
          <a:xfrm>
            <a:off x="1350671" y="649077"/>
            <a:ext cx="9486152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11" b="1" dirty="0">
                <a:latin typeface="Arial" panose="020B0604020202020204" pitchFamily="34" charset="0"/>
                <a:cs typeface="Arial" panose="020B0604020202020204" pitchFamily="34" charset="0"/>
              </a:rPr>
              <a:t>Supplemental Figure : full Western blots related to Figure 6A</a:t>
            </a:r>
            <a:endParaRPr lang="zh-CN" altLang="en-US" sz="231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905B919-05A1-F36F-1F68-84AE1B635A05}"/>
              </a:ext>
            </a:extLst>
          </p:cNvPr>
          <p:cNvGrpSpPr/>
          <p:nvPr/>
        </p:nvGrpSpPr>
        <p:grpSpPr>
          <a:xfrm>
            <a:off x="3254535" y="6315296"/>
            <a:ext cx="4714280" cy="3216882"/>
            <a:chOff x="3017743" y="6824738"/>
            <a:chExt cx="4714280" cy="3216882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1FEE3A3-9577-A72B-8D8E-DC8A09ED8081}"/>
                </a:ext>
              </a:extLst>
            </p:cNvPr>
            <p:cNvGrpSpPr/>
            <p:nvPr/>
          </p:nvGrpSpPr>
          <p:grpSpPr>
            <a:xfrm>
              <a:off x="6866080" y="7250638"/>
              <a:ext cx="865943" cy="2524170"/>
              <a:chOff x="6269079" y="4561760"/>
              <a:chExt cx="404757" cy="131062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BC2F2F8-273D-E49E-8690-ABC11C478F13}"/>
                  </a:ext>
                </a:extLst>
              </p:cNvPr>
              <p:cNvSpPr txBox="1"/>
              <p:nvPr/>
            </p:nvSpPr>
            <p:spPr>
              <a:xfrm>
                <a:off x="6279127" y="4768334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8074A5D-4A21-4876-C19B-E7C4062CB201}"/>
                  </a:ext>
                </a:extLst>
              </p:cNvPr>
              <p:cNvSpPr txBox="1"/>
              <p:nvPr/>
            </p:nvSpPr>
            <p:spPr>
              <a:xfrm>
                <a:off x="6279127" y="512950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49E35AF-EA8F-9A23-4169-A40C00A61BDD}"/>
                  </a:ext>
                </a:extLst>
              </p:cNvPr>
              <p:cNvSpPr txBox="1"/>
              <p:nvPr/>
            </p:nvSpPr>
            <p:spPr>
              <a:xfrm>
                <a:off x="6279127" y="4561760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41830DA-B306-8333-0A65-B1213EB89491}"/>
                  </a:ext>
                </a:extLst>
              </p:cNvPr>
              <p:cNvSpPr txBox="1"/>
              <p:nvPr/>
            </p:nvSpPr>
            <p:spPr>
              <a:xfrm>
                <a:off x="6279127" y="4896364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E2B429C-F0C5-2FFE-2B55-899644BEDDA0}"/>
                  </a:ext>
                </a:extLst>
              </p:cNvPr>
              <p:cNvSpPr txBox="1"/>
              <p:nvPr/>
            </p:nvSpPr>
            <p:spPr>
              <a:xfrm>
                <a:off x="6279127" y="501286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2A2F3A1-C459-B2A5-B828-461095A88DB3}"/>
                  </a:ext>
                </a:extLst>
              </p:cNvPr>
              <p:cNvSpPr txBox="1"/>
              <p:nvPr/>
            </p:nvSpPr>
            <p:spPr>
              <a:xfrm>
                <a:off x="6279127" y="4636729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77DD117-48DB-A1C4-4F7F-A46F5CD9B371}"/>
                  </a:ext>
                </a:extLst>
              </p:cNvPr>
              <p:cNvSpPr txBox="1"/>
              <p:nvPr/>
            </p:nvSpPr>
            <p:spPr>
              <a:xfrm>
                <a:off x="6279127" y="5337528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FE86F14-DF0A-881E-5608-30E718376D9C}"/>
                  </a:ext>
                </a:extLst>
              </p:cNvPr>
              <p:cNvSpPr txBox="1"/>
              <p:nvPr/>
            </p:nvSpPr>
            <p:spPr>
              <a:xfrm>
                <a:off x="6279127" y="554731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072D305-68F7-A5CE-92AD-E3EAB8C3DA06}"/>
                  </a:ext>
                </a:extLst>
              </p:cNvPr>
              <p:cNvSpPr txBox="1"/>
              <p:nvPr/>
            </p:nvSpPr>
            <p:spPr>
              <a:xfrm>
                <a:off x="6269079" y="5731988"/>
                <a:ext cx="404757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10-15 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BF782DA-47C1-DB4D-7280-026EE1E1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743" y="6824738"/>
              <a:ext cx="3944789" cy="3216882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C86705D-75E0-741E-2041-D4820276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58363"/>
          <a:stretch>
            <a:fillRect/>
          </a:stretch>
        </p:blipFill>
        <p:spPr>
          <a:xfrm>
            <a:off x="1863877" y="2136595"/>
            <a:ext cx="3944789" cy="72154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32CD170-F468-4722-C177-7A0C2CE04100}"/>
              </a:ext>
            </a:extLst>
          </p:cNvPr>
          <p:cNvSpPr txBox="1"/>
          <p:nvPr/>
        </p:nvSpPr>
        <p:spPr>
          <a:xfrm>
            <a:off x="274118" y="2358106"/>
            <a:ext cx="1285929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Vinculin 124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8A76490-FB03-51E0-45E7-DDE0FCCCA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b="59621"/>
          <a:stretch>
            <a:fillRect/>
          </a:stretch>
        </p:blipFill>
        <p:spPr>
          <a:xfrm>
            <a:off x="5131322" y="4225332"/>
            <a:ext cx="3944789" cy="72155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4ACE48F6-AD4C-5C4B-F836-C8A438E33B01}"/>
              </a:ext>
            </a:extLst>
          </p:cNvPr>
          <p:cNvSpPr txBox="1"/>
          <p:nvPr/>
        </p:nvSpPr>
        <p:spPr>
          <a:xfrm>
            <a:off x="8977318" y="4137292"/>
            <a:ext cx="1104790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 42/44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5D38ADC-314D-B14D-FAB6-12CCF041FD5D}"/>
              </a:ext>
            </a:extLst>
          </p:cNvPr>
          <p:cNvGrpSpPr/>
          <p:nvPr/>
        </p:nvGrpSpPr>
        <p:grpSpPr>
          <a:xfrm>
            <a:off x="1" y="3345383"/>
            <a:ext cx="9983733" cy="2629105"/>
            <a:chOff x="692787" y="7398222"/>
            <a:chExt cx="5183861" cy="136511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B8C5E2E-B6E2-AF77-50FB-3644BA6B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9" b="58351"/>
            <a:stretch>
              <a:fillRect/>
            </a:stretch>
          </p:blipFill>
          <p:spPr>
            <a:xfrm>
              <a:off x="3357127" y="7398222"/>
              <a:ext cx="2048256" cy="374651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95CCEFB-F451-5778-B783-6EEF1B5E1C4B}"/>
                </a:ext>
              </a:extLst>
            </p:cNvPr>
            <p:cNvSpPr txBox="1"/>
            <p:nvPr/>
          </p:nvSpPr>
          <p:spPr>
            <a:xfrm>
              <a:off x="5354087" y="7543583"/>
              <a:ext cx="501229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JNK 54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CDE0DF2-A53B-D3A8-D702-7D9A51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66" b="55955"/>
            <a:stretch>
              <a:fillRect/>
            </a:stretch>
          </p:blipFill>
          <p:spPr>
            <a:xfrm>
              <a:off x="1312769" y="7468741"/>
              <a:ext cx="2048256" cy="283605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5F1E152-63C8-913D-1F9B-622C7F784E88}"/>
                </a:ext>
              </a:extLst>
            </p:cNvPr>
            <p:cNvSpPr txBox="1"/>
            <p:nvPr/>
          </p:nvSpPr>
          <p:spPr>
            <a:xfrm>
              <a:off x="751707" y="7538790"/>
              <a:ext cx="57447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P-JNK 54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FFE5974-B283-E08E-D628-E4A4DD50CEE3}"/>
                </a:ext>
              </a:extLst>
            </p:cNvPr>
            <p:cNvGrpSpPr/>
            <p:nvPr/>
          </p:nvGrpSpPr>
          <p:grpSpPr>
            <a:xfrm>
              <a:off x="692787" y="7828287"/>
              <a:ext cx="2713982" cy="389109"/>
              <a:chOff x="753105" y="7021357"/>
              <a:chExt cx="2713982" cy="389109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BABE5133-AA80-C83B-6627-C31F5433B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516" b="37562"/>
              <a:stretch>
                <a:fillRect/>
              </a:stretch>
            </p:blipFill>
            <p:spPr>
              <a:xfrm>
                <a:off x="1418831" y="7044295"/>
                <a:ext cx="2048256" cy="366171"/>
              </a:xfrm>
              <a:prstGeom prst="rect">
                <a:avLst/>
              </a:prstGeom>
            </p:spPr>
          </p:pic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081C4AE-F51F-9E9A-1D56-2851178EC401}"/>
                  </a:ext>
                </a:extLst>
              </p:cNvPr>
              <p:cNvSpPr txBox="1"/>
              <p:nvPr/>
            </p:nvSpPr>
            <p:spPr>
              <a:xfrm>
                <a:off x="753105" y="7021357"/>
                <a:ext cx="646886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P-Erk 42/44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35D071B-0CFC-461D-6B0A-AE405E07C1FC}"/>
                </a:ext>
              </a:extLst>
            </p:cNvPr>
            <p:cNvGrpSpPr/>
            <p:nvPr/>
          </p:nvGrpSpPr>
          <p:grpSpPr>
            <a:xfrm>
              <a:off x="765333" y="8256600"/>
              <a:ext cx="5111315" cy="506734"/>
              <a:chOff x="812385" y="7395875"/>
              <a:chExt cx="5111315" cy="506734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2A8CD581-2317-2D0B-F264-FF3635119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71" b="51564"/>
              <a:stretch>
                <a:fillRect/>
              </a:stretch>
            </p:blipFill>
            <p:spPr>
              <a:xfrm>
                <a:off x="1405565" y="7455550"/>
                <a:ext cx="2048256" cy="447059"/>
              </a:xfrm>
              <a:prstGeom prst="rect">
                <a:avLst/>
              </a:prstGeom>
            </p:spPr>
          </p:pic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E7A440F-CC74-A7FD-DD1C-CEDE23150419}"/>
                  </a:ext>
                </a:extLst>
              </p:cNvPr>
              <p:cNvSpPr txBox="1"/>
              <p:nvPr/>
            </p:nvSpPr>
            <p:spPr>
              <a:xfrm>
                <a:off x="812385" y="7449536"/>
                <a:ext cx="544509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P-P38 38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37A3065E-BF7F-04B7-68B5-B6EB63F52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841" b="51394"/>
              <a:stretch>
                <a:fillRect/>
              </a:stretch>
            </p:blipFill>
            <p:spPr>
              <a:xfrm>
                <a:off x="3469591" y="7449536"/>
                <a:ext cx="2048256" cy="447059"/>
              </a:xfrm>
              <a:prstGeom prst="rect">
                <a:avLst/>
              </a:prstGeom>
            </p:spPr>
          </p:pic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A1D2431A-26BD-BC91-9C51-22647B8F5495}"/>
                  </a:ext>
                </a:extLst>
              </p:cNvPr>
              <p:cNvSpPr txBox="1"/>
              <p:nvPr/>
            </p:nvSpPr>
            <p:spPr>
              <a:xfrm>
                <a:off x="5452435" y="7395875"/>
                <a:ext cx="471265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P38 38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561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123E-8738-E34A-BE81-2F8452A58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F411FD1-2914-3028-7A4A-7465F9DE251C}"/>
              </a:ext>
            </a:extLst>
          </p:cNvPr>
          <p:cNvSpPr txBox="1"/>
          <p:nvPr/>
        </p:nvSpPr>
        <p:spPr>
          <a:xfrm>
            <a:off x="1350671" y="649077"/>
            <a:ext cx="9486152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11" b="1" dirty="0">
                <a:latin typeface="Arial" panose="020B0604020202020204" pitchFamily="34" charset="0"/>
                <a:cs typeface="Arial" panose="020B0604020202020204" pitchFamily="34" charset="0"/>
              </a:rPr>
              <a:t>Supplemental Figure : full Western blots related to Figure 6C</a:t>
            </a:r>
            <a:endParaRPr lang="zh-CN" altLang="en-US" sz="231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8D1A60-65EA-B771-F1FA-FAAF8965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8" b="48909"/>
          <a:stretch>
            <a:fillRect/>
          </a:stretch>
        </p:blipFill>
        <p:spPr>
          <a:xfrm>
            <a:off x="1954206" y="6139274"/>
            <a:ext cx="3944789" cy="9539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2874B2-24CA-890F-5A2F-42D5E942575D}"/>
              </a:ext>
            </a:extLst>
          </p:cNvPr>
          <p:cNvSpPr txBox="1"/>
          <p:nvPr/>
        </p:nvSpPr>
        <p:spPr>
          <a:xfrm>
            <a:off x="740854" y="6110068"/>
            <a:ext cx="1048685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P-P38 38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F36839-5AC1-915C-1CF8-8CB015A16246}"/>
              </a:ext>
            </a:extLst>
          </p:cNvPr>
          <p:cNvSpPr txBox="1"/>
          <p:nvPr/>
        </p:nvSpPr>
        <p:spPr>
          <a:xfrm>
            <a:off x="10012333" y="6158987"/>
            <a:ext cx="90762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P38 38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A10F5C-9C35-D9F8-5502-BACEF143A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45403"/>
          <a:stretch>
            <a:fillRect/>
          </a:stretch>
        </p:blipFill>
        <p:spPr>
          <a:xfrm>
            <a:off x="6067543" y="6139275"/>
            <a:ext cx="3944789" cy="9539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A2DCA8A-CA56-C873-3462-ED5A5D7DC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30" y="2500715"/>
            <a:ext cx="3944789" cy="3216882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F0320F6-EB34-8A81-081B-771FE37FE2E7}"/>
              </a:ext>
            </a:extLst>
          </p:cNvPr>
          <p:cNvGrpSpPr/>
          <p:nvPr/>
        </p:nvGrpSpPr>
        <p:grpSpPr>
          <a:xfrm>
            <a:off x="9491816" y="2598553"/>
            <a:ext cx="865943" cy="2524170"/>
            <a:chOff x="6269079" y="4561760"/>
            <a:chExt cx="404757" cy="131062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F8A7ECA-1A79-01DB-6522-E19C9A0ECF8E}"/>
                </a:ext>
              </a:extLst>
            </p:cNvPr>
            <p:cNvSpPr txBox="1"/>
            <p:nvPr/>
          </p:nvSpPr>
          <p:spPr>
            <a:xfrm>
              <a:off x="6279127" y="4768334"/>
              <a:ext cx="329830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9A2DFDD-7E89-A984-2DDC-534B27CB5EF6}"/>
                </a:ext>
              </a:extLst>
            </p:cNvPr>
            <p:cNvSpPr txBox="1"/>
            <p:nvPr/>
          </p:nvSpPr>
          <p:spPr>
            <a:xfrm>
              <a:off x="6279127" y="5129509"/>
              <a:ext cx="29536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B90A37E-4573-54B5-AC24-E40258FCB8D1}"/>
                </a:ext>
              </a:extLst>
            </p:cNvPr>
            <p:cNvSpPr txBox="1"/>
            <p:nvPr/>
          </p:nvSpPr>
          <p:spPr>
            <a:xfrm>
              <a:off x="6279127" y="4561760"/>
              <a:ext cx="329830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180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7CF2F54-A507-94F3-9DE2-F6773C14C578}"/>
                </a:ext>
              </a:extLst>
            </p:cNvPr>
            <p:cNvSpPr txBox="1"/>
            <p:nvPr/>
          </p:nvSpPr>
          <p:spPr>
            <a:xfrm>
              <a:off x="6279127" y="4896364"/>
              <a:ext cx="29536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C8927D1-FC37-8ADB-444D-C213FC6A9E12}"/>
                </a:ext>
              </a:extLst>
            </p:cNvPr>
            <p:cNvSpPr txBox="1"/>
            <p:nvPr/>
          </p:nvSpPr>
          <p:spPr>
            <a:xfrm>
              <a:off x="6279127" y="5012869"/>
              <a:ext cx="29536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B5E5BB9-55E9-977A-609F-7DBC3A7C75D6}"/>
                </a:ext>
              </a:extLst>
            </p:cNvPr>
            <p:cNvSpPr txBox="1"/>
            <p:nvPr/>
          </p:nvSpPr>
          <p:spPr>
            <a:xfrm>
              <a:off x="6279127" y="4636729"/>
              <a:ext cx="329830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BA7C17F-738D-32A3-61A4-0A1EEA0B6FFA}"/>
                </a:ext>
              </a:extLst>
            </p:cNvPr>
            <p:cNvSpPr txBox="1"/>
            <p:nvPr/>
          </p:nvSpPr>
          <p:spPr>
            <a:xfrm>
              <a:off x="6279127" y="5337528"/>
              <a:ext cx="29536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FFF62FB-F016-5EEC-6F43-C05490F0CB31}"/>
                </a:ext>
              </a:extLst>
            </p:cNvPr>
            <p:cNvSpPr txBox="1"/>
            <p:nvPr/>
          </p:nvSpPr>
          <p:spPr>
            <a:xfrm>
              <a:off x="6279127" y="5547319"/>
              <a:ext cx="295363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73F0994-EBE1-47A6-E8C6-B594F0BF6CC8}"/>
                </a:ext>
              </a:extLst>
            </p:cNvPr>
            <p:cNvSpPr txBox="1"/>
            <p:nvPr/>
          </p:nvSpPr>
          <p:spPr>
            <a:xfrm>
              <a:off x="6269079" y="5731988"/>
              <a:ext cx="404757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10-15 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C4829EBF-1065-881A-C79D-30A9F5FDEF2E}"/>
              </a:ext>
            </a:extLst>
          </p:cNvPr>
          <p:cNvSpPr txBox="1"/>
          <p:nvPr/>
        </p:nvSpPr>
        <p:spPr>
          <a:xfrm>
            <a:off x="4086332" y="2823050"/>
            <a:ext cx="1285929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Vinculin 124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2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53C0-CB01-E750-5D57-2C3E528A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F649946-107E-AC5D-2714-04114B7665ED}"/>
              </a:ext>
            </a:extLst>
          </p:cNvPr>
          <p:cNvSpPr txBox="1"/>
          <p:nvPr/>
        </p:nvSpPr>
        <p:spPr>
          <a:xfrm>
            <a:off x="1350671" y="649076"/>
            <a:ext cx="9486152" cy="44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11" b="1" dirty="0">
                <a:latin typeface="Arial" panose="020B0604020202020204" pitchFamily="34" charset="0"/>
                <a:cs typeface="Arial" panose="020B0604020202020204" pitchFamily="34" charset="0"/>
              </a:rPr>
              <a:t>Supplemental Figure : full Western blots related to Figure 6F</a:t>
            </a:r>
            <a:endParaRPr lang="zh-CN" altLang="en-US" sz="2311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AB0102-E117-A541-59EA-ED8704E693B9}"/>
              </a:ext>
            </a:extLst>
          </p:cNvPr>
          <p:cNvGrpSpPr/>
          <p:nvPr/>
        </p:nvGrpSpPr>
        <p:grpSpPr>
          <a:xfrm>
            <a:off x="6510879" y="2733078"/>
            <a:ext cx="6293112" cy="3216882"/>
            <a:chOff x="2739299" y="3793998"/>
            <a:chExt cx="3267577" cy="167030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202778A-FE47-E63C-FE3E-E249397B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002" y="3793998"/>
              <a:ext cx="2048256" cy="167030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300D5C8-7F77-5FA4-4742-CF36E2E4F149}"/>
                </a:ext>
              </a:extLst>
            </p:cNvPr>
            <p:cNvGrpSpPr/>
            <p:nvPr/>
          </p:nvGrpSpPr>
          <p:grpSpPr>
            <a:xfrm>
              <a:off x="5557252" y="3847065"/>
              <a:ext cx="449624" cy="1310627"/>
              <a:chOff x="6269079" y="4561760"/>
              <a:chExt cx="404757" cy="1310625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11C5D5E-B53D-5D69-88E4-ECAA7DCF24E4}"/>
                  </a:ext>
                </a:extLst>
              </p:cNvPr>
              <p:cNvSpPr txBox="1"/>
              <p:nvPr/>
            </p:nvSpPr>
            <p:spPr>
              <a:xfrm>
                <a:off x="6279127" y="4768334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95226F6-36F6-B354-DE36-CEFB484F667A}"/>
                  </a:ext>
                </a:extLst>
              </p:cNvPr>
              <p:cNvSpPr txBox="1"/>
              <p:nvPr/>
            </p:nvSpPr>
            <p:spPr>
              <a:xfrm>
                <a:off x="6279127" y="512950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F117BAE-361C-959E-1FA1-6C06C90470F5}"/>
                  </a:ext>
                </a:extLst>
              </p:cNvPr>
              <p:cNvSpPr txBox="1"/>
              <p:nvPr/>
            </p:nvSpPr>
            <p:spPr>
              <a:xfrm>
                <a:off x="6279127" y="4561760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4E8D489-D66E-C42D-F450-BAA012F2C860}"/>
                  </a:ext>
                </a:extLst>
              </p:cNvPr>
              <p:cNvSpPr txBox="1"/>
              <p:nvPr/>
            </p:nvSpPr>
            <p:spPr>
              <a:xfrm>
                <a:off x="6279127" y="4896364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85903AB-3CDD-E76E-7818-98196EF39F40}"/>
                  </a:ext>
                </a:extLst>
              </p:cNvPr>
              <p:cNvSpPr txBox="1"/>
              <p:nvPr/>
            </p:nvSpPr>
            <p:spPr>
              <a:xfrm>
                <a:off x="6279127" y="501286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E784BAD-A917-12A8-2393-452FE6DFF236}"/>
                  </a:ext>
                </a:extLst>
              </p:cNvPr>
              <p:cNvSpPr txBox="1"/>
              <p:nvPr/>
            </p:nvSpPr>
            <p:spPr>
              <a:xfrm>
                <a:off x="6279127" y="4636729"/>
                <a:ext cx="329830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130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BD7B828-DA35-1AB1-3A2D-CD50F9A238DF}"/>
                  </a:ext>
                </a:extLst>
              </p:cNvPr>
              <p:cNvSpPr txBox="1"/>
              <p:nvPr/>
            </p:nvSpPr>
            <p:spPr>
              <a:xfrm>
                <a:off x="6279127" y="5337528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6F22C08-95D6-9B5F-E1EA-1F174588581A}"/>
                  </a:ext>
                </a:extLst>
              </p:cNvPr>
              <p:cNvSpPr txBox="1"/>
              <p:nvPr/>
            </p:nvSpPr>
            <p:spPr>
              <a:xfrm>
                <a:off x="6279127" y="5547319"/>
                <a:ext cx="295363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1F98FA-6CC4-4941-142C-67CE2BFEEE9D}"/>
                  </a:ext>
                </a:extLst>
              </p:cNvPr>
              <p:cNvSpPr txBox="1"/>
              <p:nvPr/>
            </p:nvSpPr>
            <p:spPr>
              <a:xfrm>
                <a:off x="6269079" y="5731988"/>
                <a:ext cx="404757" cy="14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7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10-15  </a:t>
                </a:r>
                <a:r>
                  <a:rPr lang="en-US" altLang="zh-CN" sz="1157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157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0E589CC-9F5D-8339-9450-35659443082F}"/>
                </a:ext>
              </a:extLst>
            </p:cNvPr>
            <p:cNvSpPr txBox="1"/>
            <p:nvPr/>
          </p:nvSpPr>
          <p:spPr>
            <a:xfrm>
              <a:off x="2739299" y="3961241"/>
              <a:ext cx="667694" cy="14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Vinculin 124 </a:t>
              </a:r>
              <a:r>
                <a:rPr lang="en-US" altLang="zh-CN" sz="1157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15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680AC0C-BDD3-469A-3DFD-427BDA1F6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 b="69484"/>
          <a:stretch>
            <a:fillRect/>
          </a:stretch>
        </p:blipFill>
        <p:spPr>
          <a:xfrm>
            <a:off x="2794318" y="3437343"/>
            <a:ext cx="3944789" cy="53348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1B56EFD-EC2E-0249-01EB-128406D27CB4}"/>
              </a:ext>
            </a:extLst>
          </p:cNvPr>
          <p:cNvSpPr txBox="1"/>
          <p:nvPr/>
        </p:nvSpPr>
        <p:spPr>
          <a:xfrm>
            <a:off x="1478529" y="3505290"/>
            <a:ext cx="1064715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RUX2 55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B02FA01-2D9B-3BAA-FE50-818479806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7" b="59834"/>
          <a:stretch>
            <a:fillRect/>
          </a:stretch>
        </p:blipFill>
        <p:spPr>
          <a:xfrm>
            <a:off x="2794318" y="4109683"/>
            <a:ext cx="3944789" cy="62371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177BF387-7D1F-48FE-9355-E8265643040D}"/>
              </a:ext>
            </a:extLst>
          </p:cNvPr>
          <p:cNvSpPr txBox="1"/>
          <p:nvPr/>
        </p:nvSpPr>
        <p:spPr>
          <a:xfrm>
            <a:off x="1432102" y="4421540"/>
            <a:ext cx="973343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OSX 45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3897418C-66F2-D4C2-4FCB-E4A25876B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64669"/>
          <a:stretch>
            <a:fillRect/>
          </a:stretch>
        </p:blipFill>
        <p:spPr>
          <a:xfrm>
            <a:off x="2794318" y="4953000"/>
            <a:ext cx="3944789" cy="78065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9F7BDAB-01D6-8B1A-FCF6-7A15372DFC59}"/>
              </a:ext>
            </a:extLst>
          </p:cNvPr>
          <p:cNvSpPr txBox="1"/>
          <p:nvPr/>
        </p:nvSpPr>
        <p:spPr>
          <a:xfrm>
            <a:off x="1478529" y="5089056"/>
            <a:ext cx="966931" cy="270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 39 </a:t>
            </a:r>
            <a:r>
              <a:rPr lang="en-US" altLang="zh-CN" sz="115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zh-CN" altLang="en-US" sz="11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126166</TotalTime>
  <Words>178</Words>
  <Application>Microsoft Office PowerPoint</Application>
  <PresentationFormat>自定义</PresentationFormat>
  <Paragraphs>66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0" baseType="lpstr">
      <vt:lpstr>等线</vt:lpstr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yue wu</dc:creator>
  <cp:lastModifiedBy>shu liu</cp:lastModifiedBy>
  <cp:revision>338</cp:revision>
  <dcterms:created xsi:type="dcterms:W3CDTF">2023-07-09T14:03:38Z</dcterms:created>
  <dcterms:modified xsi:type="dcterms:W3CDTF">2026-02-20T09:41:17Z</dcterms:modified>
</cp:coreProperties>
</file>