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7" d="100"/>
          <a:sy n="107" d="100"/>
        </p:scale>
        <p:origin x="1478" y="6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77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47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037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979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40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126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22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20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26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738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7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BFDF3-3D27-4FDE-B9E5-6A7C4B87B1E1}" type="datetimeFigureOut">
              <a:rPr lang="es-ES" smtClean="0"/>
              <a:t>28/07/2021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90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" y="2232660"/>
            <a:ext cx="5760000" cy="5760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61323" y="407126"/>
            <a:ext cx="5786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/>
              <a:t>Additional file 6. Fig. S1. </a:t>
            </a:r>
            <a:r>
              <a:rPr lang="en-US" sz="1200" dirty="0" smtClean="0"/>
              <a:t>Heat </a:t>
            </a:r>
            <a:r>
              <a:rPr lang="en-US" sz="1200" dirty="0"/>
              <a:t>map, showing levels of differentially expressed proteins </a:t>
            </a:r>
            <a:r>
              <a:rPr lang="en-US" sz="1200" dirty="0" smtClean="0"/>
              <a:t>(</a:t>
            </a:r>
            <a:r>
              <a:rPr lang="en-GB" sz="1200" i="1" dirty="0"/>
              <a:t>P</a:t>
            </a:r>
            <a:r>
              <a:rPr lang="en-US" sz="1200" dirty="0" smtClean="0"/>
              <a:t> </a:t>
            </a:r>
            <a:r>
              <a:rPr lang="en-US" sz="1200" dirty="0"/>
              <a:t>&lt; </a:t>
            </a:r>
            <a:r>
              <a:rPr lang="en-US" sz="1200" dirty="0" smtClean="0"/>
              <a:t>0.05) among </a:t>
            </a:r>
            <a:r>
              <a:rPr lang="en-US" sz="1200" dirty="0"/>
              <a:t>female and male biological </a:t>
            </a:r>
            <a:r>
              <a:rPr lang="en-US" sz="1200" dirty="0" smtClean="0"/>
              <a:t>replicated samples, </a:t>
            </a:r>
            <a:r>
              <a:rPr lang="en-US" sz="1200" dirty="0"/>
              <a:t>and hierarchical clustering, showing two </a:t>
            </a:r>
            <a:r>
              <a:rPr lang="en-US" sz="1200" dirty="0" smtClean="0"/>
              <a:t>main clusters </a:t>
            </a:r>
            <a:r>
              <a:rPr lang="en-US" sz="1200" dirty="0"/>
              <a:t>comprising F1–F3 samples and M1–M3 samples, corresponding to </a:t>
            </a:r>
            <a:r>
              <a:rPr lang="en-US" sz="1200" dirty="0" smtClean="0"/>
              <a:t>female and male saliva, </a:t>
            </a:r>
            <a:r>
              <a:rPr lang="en-US" sz="1200" dirty="0"/>
              <a:t>respectively.</a:t>
            </a:r>
          </a:p>
        </p:txBody>
      </p:sp>
    </p:spTree>
    <p:extLst>
      <p:ext uri="{BB962C8B-B14F-4D97-AF65-F5344CB8AC3E}">
        <p14:creationId xmlns:p14="http://schemas.microsoft.com/office/powerpoint/2010/main" val="33918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54</Words>
  <Application>Microsoft Office PowerPoint</Application>
  <PresentationFormat>A4 (210 x 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Pérez Sánchez</dc:creator>
  <cp:lastModifiedBy>Ricardo Pérez Sánchez</cp:lastModifiedBy>
  <cp:revision>31</cp:revision>
  <cp:lastPrinted>2021-07-22T10:37:58Z</cp:lastPrinted>
  <dcterms:created xsi:type="dcterms:W3CDTF">2021-05-31T14:54:17Z</dcterms:created>
  <dcterms:modified xsi:type="dcterms:W3CDTF">2021-07-28T12:40:28Z</dcterms:modified>
</cp:coreProperties>
</file>