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29A0B-7502-4C34-8B64-7B0167DEC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BDA78D-6CE1-4C9D-AB69-1773D032A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10A27-690C-46AA-883E-0A198FB6B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6F38E-1B3A-4C20-9958-16E6CE792461}" type="datetimeFigureOut">
              <a:rPr lang="en-IN" smtClean="0"/>
              <a:t>13-08-2021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9AFB5-1F07-49F6-A20D-DC4347C54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2C903-58CF-421D-97CC-5471D9AC4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4CA3-9F51-4921-9FA5-EEED8AC6A3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3122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8956D-6483-496D-A2BF-3FC9B360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06FAD3-2FB6-42B5-AB54-8228368B4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6828-FEE2-45F9-AD30-59EA9B458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6F38E-1B3A-4C20-9958-16E6CE792461}" type="datetimeFigureOut">
              <a:rPr lang="en-IN" smtClean="0"/>
              <a:t>13-08-2021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8361D-28F0-42E7-82B4-966D1F813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ACEB2-A79A-4DF3-9909-3E118F617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4CA3-9F51-4921-9FA5-EEED8AC6A3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6063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9D4490-3136-405A-9F55-2CB0B6836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83D6B-C7E2-4FF1-8D90-1C12DA2FD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3A606-1A06-4707-BCA2-E2E346407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6F38E-1B3A-4C20-9958-16E6CE792461}" type="datetimeFigureOut">
              <a:rPr lang="en-IN" smtClean="0"/>
              <a:t>13-08-2021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A943-15CC-402A-897E-F49AEEA69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9CEC3-AD51-4B03-9641-91C5AC55B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4CA3-9F51-4921-9FA5-EEED8AC6A3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520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0EE11-5D4B-4C01-8668-34C8A759C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BBA3D-2DA2-4B68-AA6C-AD48D4420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35D7E-DE89-4701-B12F-3E5906911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6F38E-1B3A-4C20-9958-16E6CE792461}" type="datetimeFigureOut">
              <a:rPr lang="en-IN" smtClean="0"/>
              <a:t>13-08-2021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56511-E2BE-46A1-8C99-F232AA928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47366-8CA4-4069-991C-08D35AF8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4CA3-9F51-4921-9FA5-EEED8AC6A3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7537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78C3A-A44D-4452-86DE-11FD3BAF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9C91B-9110-4051-B8AA-85275D743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1EB4C-A28D-4310-AB98-B6DDA3F7F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6F38E-1B3A-4C20-9958-16E6CE792461}" type="datetimeFigureOut">
              <a:rPr lang="en-IN" smtClean="0"/>
              <a:t>13-08-2021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6F33B-F4FF-4430-A0B9-C9B55EC5B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C9752-9D3A-4099-AE5E-ACEE279A0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4CA3-9F51-4921-9FA5-EEED8AC6A3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498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7CF90-7B51-4F43-9B3A-CF91CCCBB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F48BD-833C-4155-AE2B-ACA80596CB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ADB13-7E25-4FE4-8005-8B56CB69E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A131B-5474-474D-9FF2-ABF41CF59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6F38E-1B3A-4C20-9958-16E6CE792461}" type="datetimeFigureOut">
              <a:rPr lang="en-IN" smtClean="0"/>
              <a:t>13-08-2021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14088C-4A56-4B83-8ECE-BB4541015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306AC-378C-4D66-A700-DFDE7B9E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4CA3-9F51-4921-9FA5-EEED8AC6A3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8336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76436-549C-46CE-AA85-885D1184C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EEBD4-D70D-4E7C-9349-0FB7C5C21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88115-D67E-4975-BA40-934C981C01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CB290-301F-4A6C-B3A3-3D073CC1C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3F7A5C-804F-49D5-978D-C220F23D6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E929C9-A663-4AF4-ACE8-35B8FD727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6F38E-1B3A-4C20-9958-16E6CE792461}" type="datetimeFigureOut">
              <a:rPr lang="en-IN" smtClean="0"/>
              <a:t>13-08-2021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7B7BF8-5DD7-4045-9BEF-26AD1CBE3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309E2A-F02A-4A74-B8AD-6DC524C57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4CA3-9F51-4921-9FA5-EEED8AC6A3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3088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C408F-40A9-4205-A5A9-4443A6612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3E5E6E-A8F0-4AEF-942B-2159C92F7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6F38E-1B3A-4C20-9958-16E6CE792461}" type="datetimeFigureOut">
              <a:rPr lang="en-IN" smtClean="0"/>
              <a:t>13-08-2021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B337A-99C9-4AF9-BC84-440DA73F3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E7A497-B536-4F7C-AD80-50266C9BC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4CA3-9F51-4921-9FA5-EEED8AC6A3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961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2C5D6A-4E55-49E1-8038-67915A727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6F38E-1B3A-4C20-9958-16E6CE792461}" type="datetimeFigureOut">
              <a:rPr lang="en-IN" smtClean="0"/>
              <a:t>13-08-2021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E68755-216B-4349-8F27-A794799D6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95D88-2AC0-4C49-B028-8695DF19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4CA3-9F51-4921-9FA5-EEED8AC6A3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6159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8B9F9-6935-4A4B-933D-4204A099A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5E56F-761F-48F5-81E5-815DD458A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57B29-6F33-4F8C-9FF6-BD925AAB2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821E1-064B-48E1-9F9F-21F4B46A8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6F38E-1B3A-4C20-9958-16E6CE792461}" type="datetimeFigureOut">
              <a:rPr lang="en-IN" smtClean="0"/>
              <a:t>13-08-2021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DC815-0ECF-4D01-B834-49A6822AC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6A687-31DC-44E5-8A73-B94B3227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4CA3-9F51-4921-9FA5-EEED8AC6A3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5648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9D5F6-906B-4D74-92BD-E41E4B1F8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6E3B82-4432-4BE7-97D1-69EF153ED1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46A93-B252-445F-86DD-954538115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6BD90-6C07-49C7-99C5-49F78988D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6F38E-1B3A-4C20-9958-16E6CE792461}" type="datetimeFigureOut">
              <a:rPr lang="en-IN" smtClean="0"/>
              <a:t>13-08-2021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1E382-2F9F-43A1-B09A-9BF42249C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0C73D-CF04-4A22-9FBC-7A671DDE0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4CA3-9F51-4921-9FA5-EEED8AC6A3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6847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54D4BB-DCD7-424C-8752-ADD42092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80E32-E933-4445-B546-295DEE113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8E516-3966-49ED-AF84-64604C62CE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6F38E-1B3A-4C20-9958-16E6CE792461}" type="datetimeFigureOut">
              <a:rPr lang="en-IN" smtClean="0"/>
              <a:t>13-08-2021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F7858-F18D-42F1-97E6-A6C4D36AA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7E24C-E517-466E-A77E-CC5EDE51B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F4CA3-9F51-4921-9FA5-EEED8AC6A3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633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BAC99FF-0F68-4D9A-B7A4-72E2688AEE20}"/>
              </a:ext>
            </a:extLst>
          </p:cNvPr>
          <p:cNvGrpSpPr/>
          <p:nvPr/>
        </p:nvGrpSpPr>
        <p:grpSpPr>
          <a:xfrm>
            <a:off x="465066" y="391171"/>
            <a:ext cx="4741968" cy="5727461"/>
            <a:chOff x="628029" y="961539"/>
            <a:chExt cx="4741968" cy="572746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D9EC21-DAF5-41AF-8929-F3B4F9C1C3EA}"/>
                </a:ext>
              </a:extLst>
            </p:cNvPr>
            <p:cNvGrpSpPr/>
            <p:nvPr/>
          </p:nvGrpSpPr>
          <p:grpSpPr>
            <a:xfrm>
              <a:off x="628030" y="961539"/>
              <a:ext cx="4741967" cy="4240828"/>
              <a:chOff x="1222833" y="588677"/>
              <a:chExt cx="4741967" cy="4240828"/>
            </a:xfrm>
          </p:grpSpPr>
          <p:pic>
            <p:nvPicPr>
              <p:cNvPr id="4" name="140 control BV6175">
                <a:hlinkClick r:id="" action="ppaction://media"/>
                <a:extLst>
                  <a:ext uri="{FF2B5EF4-FFF2-40B4-BE49-F238E27FC236}">
                    <a16:creationId xmlns:a16="http://schemas.microsoft.com/office/drawing/2014/main" id="{856AB278-505D-4CB9-9CF4-05E8784BA8FB}"/>
                  </a:ext>
                </a:extLst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1222833" y="588677"/>
                <a:ext cx="4741967" cy="2003604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2AF32C5-40CE-45D1-8CA9-5480817280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2833" y="2878585"/>
                <a:ext cx="4741967" cy="1950920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5E52888-6AD6-41BA-A9DF-635638F91166}"/>
                </a:ext>
              </a:extLst>
            </p:cNvPr>
            <p:cNvSpPr txBox="1"/>
            <p:nvPr/>
          </p:nvSpPr>
          <p:spPr>
            <a:xfrm>
              <a:off x="628029" y="5488671"/>
              <a:ext cx="47419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IN" b="1" dirty="0">
                  <a:latin typeface="Arial" panose="020B0604020202020204" pitchFamily="34" charset="0"/>
                  <a:cs typeface="Arial" panose="020B0604020202020204" pitchFamily="34" charset="0"/>
                </a:rPr>
                <a:t>Movie S1</a:t>
              </a:r>
              <a:r>
                <a:rPr lang="sv-SE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An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example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time-lapse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movie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mixed species in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microfludics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chip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growing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in MH media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without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any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antibiotics (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Top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) and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respective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FISH image (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bottom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  <a:endParaRPr lang="en-I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2979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E471E50-75C9-4591-9122-FCA08CF29277}"/>
              </a:ext>
            </a:extLst>
          </p:cNvPr>
          <p:cNvGrpSpPr/>
          <p:nvPr/>
        </p:nvGrpSpPr>
        <p:grpSpPr>
          <a:xfrm>
            <a:off x="509188" y="337906"/>
            <a:ext cx="4741968" cy="6004459"/>
            <a:chOff x="6395084" y="391172"/>
            <a:chExt cx="4741968" cy="60044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AA843BA-8CCF-4A29-8539-9A4BEE84B049}"/>
                </a:ext>
              </a:extLst>
            </p:cNvPr>
            <p:cNvGrpSpPr/>
            <p:nvPr/>
          </p:nvGrpSpPr>
          <p:grpSpPr>
            <a:xfrm>
              <a:off x="6395085" y="391172"/>
              <a:ext cx="4741967" cy="4240827"/>
              <a:chOff x="6395085" y="391172"/>
              <a:chExt cx="4741967" cy="4240827"/>
            </a:xfrm>
          </p:grpSpPr>
          <p:pic>
            <p:nvPicPr>
              <p:cNvPr id="7" name="254 Van 4 ug BV6174">
                <a:hlinkClick r:id="" action="ppaction://media"/>
                <a:extLst>
                  <a:ext uri="{FF2B5EF4-FFF2-40B4-BE49-F238E27FC236}">
                    <a16:creationId xmlns:a16="http://schemas.microsoft.com/office/drawing/2014/main" id="{042CA9C9-BA9F-4A30-875E-A0C98E44A06F}"/>
                  </a:ext>
                </a:extLst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6395086" y="391172"/>
                <a:ext cx="4741966" cy="200360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0723D43-02B8-4346-B561-C977F2BB5E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6395085" y="2681079"/>
                <a:ext cx="4741967" cy="195092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CB6D49-CA8D-4636-BD9E-0C74784DCDBB}"/>
                </a:ext>
              </a:extLst>
            </p:cNvPr>
            <p:cNvSpPr txBox="1"/>
            <p:nvPr/>
          </p:nvSpPr>
          <p:spPr>
            <a:xfrm>
              <a:off x="6395084" y="4918303"/>
              <a:ext cx="474196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IN" b="1" dirty="0">
                  <a:latin typeface="Arial" panose="020B0604020202020204" pitchFamily="34" charset="0"/>
                  <a:cs typeface="Arial" panose="020B0604020202020204" pitchFamily="34" charset="0"/>
                </a:rPr>
                <a:t>Movie S2</a:t>
              </a:r>
              <a:r>
                <a:rPr lang="sv-SE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An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example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time-lapse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movie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mixed species in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microfludic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chip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growing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in MH media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supplemented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an antibiotic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vancomycin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top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) and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respective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FISH image (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bottom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  <a:endParaRPr lang="en-I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47609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B1FA16-9862-4F52-BA78-BE58943BF88A}"/>
              </a:ext>
            </a:extLst>
          </p:cNvPr>
          <p:cNvGrpSpPr/>
          <p:nvPr/>
        </p:nvGrpSpPr>
        <p:grpSpPr>
          <a:xfrm>
            <a:off x="738803" y="655202"/>
            <a:ext cx="4741967" cy="5775271"/>
            <a:chOff x="942990" y="699591"/>
            <a:chExt cx="4741967" cy="5775271"/>
          </a:xfrm>
        </p:grpSpPr>
        <p:pic>
          <p:nvPicPr>
            <p:cNvPr id="2" name="269 CIP 1 ug BV6169">
              <a:hlinkClick r:id="" action="ppaction://media"/>
              <a:extLst>
                <a:ext uri="{FF2B5EF4-FFF2-40B4-BE49-F238E27FC236}">
                  <a16:creationId xmlns:a16="http://schemas.microsoft.com/office/drawing/2014/main" id="{66F36016-FE80-49D1-BB2E-28A0CE0D5A22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 rot="10800000">
              <a:off x="1004321" y="699591"/>
              <a:ext cx="4619307" cy="199929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BC37BA4-F984-4EF1-9EE7-DD662229C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04321" y="2901111"/>
              <a:ext cx="4619307" cy="189419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E34C5A-0D10-49EA-8B31-9C83BF97031E}"/>
                </a:ext>
              </a:extLst>
            </p:cNvPr>
            <p:cNvSpPr txBox="1"/>
            <p:nvPr/>
          </p:nvSpPr>
          <p:spPr>
            <a:xfrm>
              <a:off x="942990" y="4997534"/>
              <a:ext cx="474196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IN" b="1" dirty="0">
                  <a:latin typeface="Arial" panose="020B0604020202020204" pitchFamily="34" charset="0"/>
                  <a:cs typeface="Arial" panose="020B0604020202020204" pitchFamily="34" charset="0"/>
                </a:rPr>
                <a:t>Movie S3</a:t>
              </a:r>
              <a:r>
                <a:rPr lang="sv-SE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An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example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time-lapse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movie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mixed species in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microfludic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chip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growing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in MH media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supplemented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an antibiotic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ciprofloxacin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top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) and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respective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FISH image (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bottom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  <a:endParaRPr lang="en-I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93528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7ADC43-7E46-4333-8EF8-9EC1497A731E}"/>
              </a:ext>
            </a:extLst>
          </p:cNvPr>
          <p:cNvGrpSpPr/>
          <p:nvPr/>
        </p:nvGrpSpPr>
        <p:grpSpPr>
          <a:xfrm>
            <a:off x="809940" y="624031"/>
            <a:ext cx="4741967" cy="5609938"/>
            <a:chOff x="703408" y="624031"/>
            <a:chExt cx="4741967" cy="5609938"/>
          </a:xfrm>
        </p:grpSpPr>
        <p:pic>
          <p:nvPicPr>
            <p:cNvPr id="4" name="221 GEN 2 ug BV6160">
              <a:hlinkClick r:id="" action="ppaction://media"/>
              <a:extLst>
                <a:ext uri="{FF2B5EF4-FFF2-40B4-BE49-F238E27FC236}">
                  <a16:creationId xmlns:a16="http://schemas.microsoft.com/office/drawing/2014/main" id="{1D63A73A-D457-43B1-B1EA-95A6410BA432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 rot="10800000">
              <a:off x="703410" y="624031"/>
              <a:ext cx="4596288" cy="189477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F5A23E-0957-4953-8042-A80208DC6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03409" y="2740163"/>
              <a:ext cx="4627188" cy="179511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5EB92D-8ABD-495B-BC8B-22D7D20BEC9E}"/>
                </a:ext>
              </a:extLst>
            </p:cNvPr>
            <p:cNvSpPr txBox="1"/>
            <p:nvPr/>
          </p:nvSpPr>
          <p:spPr>
            <a:xfrm>
              <a:off x="703408" y="4756641"/>
              <a:ext cx="474196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IN" b="1" dirty="0">
                  <a:latin typeface="Arial" panose="020B0604020202020204" pitchFamily="34" charset="0"/>
                  <a:cs typeface="Arial" panose="020B0604020202020204" pitchFamily="34" charset="0"/>
                </a:rPr>
                <a:t>Movie S4</a:t>
              </a:r>
              <a:r>
                <a:rPr lang="sv-SE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An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example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time-lapse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movie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mixed species in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microfludic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chip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growing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in MH media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supplemented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an antibiotic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gentamicin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top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) and 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respective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 FISH image (</a:t>
              </a:r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bottom</a:t>
              </a:r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  <a:endParaRPr lang="en-I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552455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54 NIT 32 BV6171">
            <a:hlinkClick r:id="" action="ppaction://media"/>
            <a:extLst>
              <a:ext uri="{FF2B5EF4-FFF2-40B4-BE49-F238E27FC236}">
                <a16:creationId xmlns:a16="http://schemas.microsoft.com/office/drawing/2014/main" id="{6A7DB114-C7DA-4823-B9C6-7BFA7585F1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834500" y="578612"/>
            <a:ext cx="4715935" cy="1999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81217B-9102-4B53-82B8-E38E6D3EF7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4500" y="2809497"/>
            <a:ext cx="4715934" cy="18899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4FA801-D84B-4495-9533-C62F13583068}"/>
              </a:ext>
            </a:extLst>
          </p:cNvPr>
          <p:cNvSpPr txBox="1"/>
          <p:nvPr/>
        </p:nvSpPr>
        <p:spPr>
          <a:xfrm>
            <a:off x="721864" y="4930968"/>
            <a:ext cx="48285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Movie S5</a:t>
            </a:r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time-lapse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movie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mixed species in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microfludic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chip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in MH media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supplemented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an antibiotic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nitrofurantoin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respective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FISH image (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0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158</Words>
  <Application>Microsoft Office PowerPoint</Application>
  <PresentationFormat>Widescreen</PresentationFormat>
  <Paragraphs>5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Vinodh Kandavalli</dc:creator>
  <cp:lastModifiedBy>Vinodh Kandavalli</cp:lastModifiedBy>
  <cp:revision>14</cp:revision>
  <dcterms:created xsi:type="dcterms:W3CDTF">2021-08-13T05:45:58Z</dcterms:created>
  <dcterms:modified xsi:type="dcterms:W3CDTF">2021-08-13T07:25:41Z</dcterms:modified>
</cp:coreProperties>
</file>