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301" r:id="rId3"/>
    <p:sldId id="292" r:id="rId4"/>
    <p:sldId id="293" r:id="rId5"/>
    <p:sldId id="295" r:id="rId6"/>
    <p:sldId id="294" r:id="rId7"/>
    <p:sldId id="296" r:id="rId8"/>
    <p:sldId id="297" r:id="rId9"/>
    <p:sldId id="276" r:id="rId10"/>
    <p:sldId id="298" r:id="rId11"/>
    <p:sldId id="300" r:id="rId12"/>
    <p:sldId id="299" r:id="rId13"/>
  </p:sldIdLst>
  <p:sldSz cx="6480175" cy="8640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6242" autoAdjust="0"/>
  </p:normalViewPr>
  <p:slideViewPr>
    <p:cSldViewPr snapToGrid="0">
      <p:cViewPr varScale="1">
        <p:scale>
          <a:sx n="85" d="100"/>
          <a:sy n="85" d="100"/>
        </p:scale>
        <p:origin x="32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13" y="1414125"/>
            <a:ext cx="5508149" cy="3008266"/>
          </a:xfrm>
        </p:spPr>
        <p:txBody>
          <a:bodyPr anchor="b"/>
          <a:lstStyle>
            <a:lvl1pPr algn="ctr">
              <a:defRPr sz="425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22" y="4538401"/>
            <a:ext cx="4860131" cy="2086184"/>
          </a:xfrm>
        </p:spPr>
        <p:txBody>
          <a:bodyPr/>
          <a:lstStyle>
            <a:lvl1pPr marL="0" indent="0" algn="ctr">
              <a:buNone/>
              <a:defRPr sz="1701"/>
            </a:lvl1pPr>
            <a:lvl2pPr marL="324018" indent="0" algn="ctr">
              <a:buNone/>
              <a:defRPr sz="1417"/>
            </a:lvl2pPr>
            <a:lvl3pPr marL="648035" indent="0" algn="ctr">
              <a:buNone/>
              <a:defRPr sz="1276"/>
            </a:lvl3pPr>
            <a:lvl4pPr marL="972053" indent="0" algn="ctr">
              <a:buNone/>
              <a:defRPr sz="1134"/>
            </a:lvl4pPr>
            <a:lvl5pPr marL="1296071" indent="0" algn="ctr">
              <a:buNone/>
              <a:defRPr sz="1134"/>
            </a:lvl5pPr>
            <a:lvl6pPr marL="1620088" indent="0" algn="ctr">
              <a:buNone/>
              <a:defRPr sz="1134"/>
            </a:lvl6pPr>
            <a:lvl7pPr marL="1944106" indent="0" algn="ctr">
              <a:buNone/>
              <a:defRPr sz="1134"/>
            </a:lvl7pPr>
            <a:lvl8pPr marL="2268123" indent="0" algn="ctr">
              <a:buNone/>
              <a:defRPr sz="1134"/>
            </a:lvl8pPr>
            <a:lvl9pPr marL="2592141" indent="0" algn="ctr">
              <a:buNone/>
              <a:defRPr sz="113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40FA-52BA-4B52-976B-4A5BA8FE9CC0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CA68-3BDB-4699-8888-F992DF7922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3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40FA-52BA-4B52-976B-4A5BA8FE9CC0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CA68-3BDB-4699-8888-F992DF7922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46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7375" y="460041"/>
            <a:ext cx="1397288" cy="732264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512" y="460041"/>
            <a:ext cx="4110861" cy="732264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40FA-52BA-4B52-976B-4A5BA8FE9CC0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CA68-3BDB-4699-8888-F992DF7922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70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40FA-52BA-4B52-976B-4A5BA8FE9CC0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CA68-3BDB-4699-8888-F992DF7922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43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37" y="2154193"/>
            <a:ext cx="5589151" cy="3594317"/>
          </a:xfrm>
        </p:spPr>
        <p:txBody>
          <a:bodyPr anchor="b"/>
          <a:lstStyle>
            <a:lvl1pPr>
              <a:defRPr sz="425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137" y="5782513"/>
            <a:ext cx="5589151" cy="1890166"/>
          </a:xfrm>
        </p:spPr>
        <p:txBody>
          <a:bodyPr/>
          <a:lstStyle>
            <a:lvl1pPr marL="0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1pPr>
            <a:lvl2pPr marL="324018" indent="0">
              <a:buNone/>
              <a:defRPr sz="1417">
                <a:solidFill>
                  <a:schemeClr val="tx1">
                    <a:tint val="82000"/>
                  </a:schemeClr>
                </a:solidFill>
              </a:defRPr>
            </a:lvl2pPr>
            <a:lvl3pPr marL="648035" indent="0">
              <a:buNone/>
              <a:defRPr sz="1276">
                <a:solidFill>
                  <a:schemeClr val="tx1">
                    <a:tint val="82000"/>
                  </a:schemeClr>
                </a:solidFill>
              </a:defRPr>
            </a:lvl3pPr>
            <a:lvl4pPr marL="972053" indent="0">
              <a:buNone/>
              <a:defRPr sz="1134">
                <a:solidFill>
                  <a:schemeClr val="tx1">
                    <a:tint val="82000"/>
                  </a:schemeClr>
                </a:solidFill>
              </a:defRPr>
            </a:lvl4pPr>
            <a:lvl5pPr marL="1296071" indent="0">
              <a:buNone/>
              <a:defRPr sz="1134">
                <a:solidFill>
                  <a:schemeClr val="tx1">
                    <a:tint val="82000"/>
                  </a:schemeClr>
                </a:solidFill>
              </a:defRPr>
            </a:lvl5pPr>
            <a:lvl6pPr marL="1620088" indent="0">
              <a:buNone/>
              <a:defRPr sz="1134">
                <a:solidFill>
                  <a:schemeClr val="tx1">
                    <a:tint val="82000"/>
                  </a:schemeClr>
                </a:solidFill>
              </a:defRPr>
            </a:lvl6pPr>
            <a:lvl7pPr marL="1944106" indent="0">
              <a:buNone/>
              <a:defRPr sz="1134">
                <a:solidFill>
                  <a:schemeClr val="tx1">
                    <a:tint val="82000"/>
                  </a:schemeClr>
                </a:solidFill>
              </a:defRPr>
            </a:lvl7pPr>
            <a:lvl8pPr marL="2268123" indent="0">
              <a:buNone/>
              <a:defRPr sz="1134">
                <a:solidFill>
                  <a:schemeClr val="tx1">
                    <a:tint val="82000"/>
                  </a:schemeClr>
                </a:solidFill>
              </a:defRPr>
            </a:lvl8pPr>
            <a:lvl9pPr marL="2592141" indent="0">
              <a:buNone/>
              <a:defRPr sz="113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40FA-52BA-4B52-976B-4A5BA8FE9CC0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CA68-3BDB-4699-8888-F992DF7922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15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512" y="2300203"/>
            <a:ext cx="2754074" cy="548248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0589" y="2300203"/>
            <a:ext cx="2754074" cy="548248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40FA-52BA-4B52-976B-4A5BA8FE9CC0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CA68-3BDB-4699-8888-F992DF7922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88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460043"/>
            <a:ext cx="5589151" cy="167014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357" y="2118188"/>
            <a:ext cx="2741417" cy="1038091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357" y="3156278"/>
            <a:ext cx="2741417" cy="464241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589" y="2118188"/>
            <a:ext cx="2754918" cy="1038091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0589" y="3156278"/>
            <a:ext cx="2754918" cy="464241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40FA-52BA-4B52-976B-4A5BA8FE9CC0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CA68-3BDB-4699-8888-F992DF7922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311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40FA-52BA-4B52-976B-4A5BA8FE9CC0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CA68-3BDB-4699-8888-F992DF7922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10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40FA-52BA-4B52-976B-4A5BA8FE9CC0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CA68-3BDB-4699-8888-F992DF7922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75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576051"/>
            <a:ext cx="2090025" cy="2016178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18" y="1244112"/>
            <a:ext cx="3280589" cy="6140542"/>
          </a:xfrm>
        </p:spPr>
        <p:txBody>
          <a:bodyPr/>
          <a:lstStyle>
            <a:lvl1pPr>
              <a:defRPr sz="2268"/>
            </a:lvl1pPr>
            <a:lvl2pPr>
              <a:defRPr sz="1984"/>
            </a:lvl2pPr>
            <a:lvl3pPr>
              <a:defRPr sz="1701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2592229"/>
            <a:ext cx="2090025" cy="4802425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40FA-52BA-4B52-976B-4A5BA8FE9CC0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CA68-3BDB-4699-8888-F992DF7922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13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576051"/>
            <a:ext cx="2090025" cy="2016178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54918" y="1244112"/>
            <a:ext cx="3280589" cy="6140542"/>
          </a:xfrm>
        </p:spPr>
        <p:txBody>
          <a:bodyPr anchor="t"/>
          <a:lstStyle>
            <a:lvl1pPr marL="0" indent="0">
              <a:buNone/>
              <a:defRPr sz="2268"/>
            </a:lvl1pPr>
            <a:lvl2pPr marL="324018" indent="0">
              <a:buNone/>
              <a:defRPr sz="1984"/>
            </a:lvl2pPr>
            <a:lvl3pPr marL="648035" indent="0">
              <a:buNone/>
              <a:defRPr sz="1701"/>
            </a:lvl3pPr>
            <a:lvl4pPr marL="972053" indent="0">
              <a:buNone/>
              <a:defRPr sz="1417"/>
            </a:lvl4pPr>
            <a:lvl5pPr marL="1296071" indent="0">
              <a:buNone/>
              <a:defRPr sz="1417"/>
            </a:lvl5pPr>
            <a:lvl6pPr marL="1620088" indent="0">
              <a:buNone/>
              <a:defRPr sz="1417"/>
            </a:lvl6pPr>
            <a:lvl7pPr marL="1944106" indent="0">
              <a:buNone/>
              <a:defRPr sz="1417"/>
            </a:lvl7pPr>
            <a:lvl8pPr marL="2268123" indent="0">
              <a:buNone/>
              <a:defRPr sz="1417"/>
            </a:lvl8pPr>
            <a:lvl9pPr marL="2592141" indent="0">
              <a:buNone/>
              <a:defRPr sz="141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2592229"/>
            <a:ext cx="2090025" cy="4802425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40FA-52BA-4B52-976B-4A5BA8FE9CC0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CA68-3BDB-4699-8888-F992DF7922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58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12" y="460043"/>
            <a:ext cx="5589151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512" y="2300203"/>
            <a:ext cx="5589151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5512" y="8008709"/>
            <a:ext cx="1458039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0840FA-52BA-4B52-976B-4A5BA8FE9CC0}" type="datetimeFigureOut">
              <a:rPr lang="ko-KR" altLang="en-US" smtClean="0"/>
              <a:t>2026-02-10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558" y="8008709"/>
            <a:ext cx="2187059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6624" y="8008709"/>
            <a:ext cx="1458039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E1CA68-3BDB-4699-8888-F992DF7922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74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48035" rtl="0" eaLnBrk="1" latinLnBrk="1" hangingPunct="1">
        <a:lnSpc>
          <a:spcPct val="90000"/>
        </a:lnSpc>
        <a:spcBef>
          <a:spcPct val="0"/>
        </a:spcBef>
        <a:buNone/>
        <a:defRPr sz="3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9" indent="-162009" algn="l" defTabSz="648035" rtl="0" eaLnBrk="1" latinLnBrk="1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486026" indent="-162009" algn="l" defTabSz="648035" rtl="0" eaLnBrk="1" latinLnBrk="1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10044" indent="-162009" algn="l" defTabSz="648035" rtl="0" eaLnBrk="1" latinLnBrk="1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134062" indent="-162009" algn="l" defTabSz="648035" rtl="0" eaLnBrk="1" latinLnBrk="1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458079" indent="-162009" algn="l" defTabSz="648035" rtl="0" eaLnBrk="1" latinLnBrk="1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782097" indent="-162009" algn="l" defTabSz="648035" rtl="0" eaLnBrk="1" latinLnBrk="1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2106115" indent="-162009" algn="l" defTabSz="648035" rtl="0" eaLnBrk="1" latinLnBrk="1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430132" indent="-162009" algn="l" defTabSz="648035" rtl="0" eaLnBrk="1" latinLnBrk="1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754150" indent="-162009" algn="l" defTabSz="648035" rtl="0" eaLnBrk="1" latinLnBrk="1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1pPr>
      <a:lvl2pPr marL="324018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48035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3pPr>
      <a:lvl4pPr marL="972053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296071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620088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1944106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268123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592141" algn="l" defTabSz="648035" rtl="0" eaLnBrk="1" latinLnBrk="1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jpeg"/><Relationship Id="rId3" Type="http://schemas.openxmlformats.org/officeDocument/2006/relationships/image" Target="../media/image24.png"/><Relationship Id="rId21" Type="http://schemas.openxmlformats.org/officeDocument/2006/relationships/image" Target="../media/image42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4.pn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85EB033B-8E81-5A05-DCAA-B984F83BDF74}"/>
              </a:ext>
            </a:extLst>
          </p:cNvPr>
          <p:cNvSpPr txBox="1">
            <a:spLocks/>
          </p:cNvSpPr>
          <p:nvPr/>
        </p:nvSpPr>
        <p:spPr>
          <a:xfrm>
            <a:off x="405079" y="393317"/>
            <a:ext cx="323494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A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6" name="그림 105">
            <a:extLst>
              <a:ext uri="{FF2B5EF4-FFF2-40B4-BE49-F238E27FC236}">
                <a16:creationId xmlns:a16="http://schemas.microsoft.com/office/drawing/2014/main" id="{4DD6EBDC-6CD8-6B3B-B7EE-C89423720B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56" t="2560" r="2870" b="4451"/>
          <a:stretch/>
        </p:blipFill>
        <p:spPr>
          <a:xfrm>
            <a:off x="503767" y="1054873"/>
            <a:ext cx="2861100" cy="1395099"/>
          </a:xfrm>
          <a:prstGeom prst="rect">
            <a:avLst/>
          </a:prstGeom>
          <a:ln w="12700">
            <a:noFill/>
          </a:ln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F195BE86-48BF-9ABB-57A3-DE648B48C9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429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Figure. 1.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5619F79-32F6-B33D-D4C6-47EED2DD3D84}"/>
              </a:ext>
            </a:extLst>
          </p:cNvPr>
          <p:cNvSpPr txBox="1"/>
          <p:nvPr/>
        </p:nvSpPr>
        <p:spPr>
          <a:xfrm>
            <a:off x="982121" y="761617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1</a:t>
            </a:r>
            <a:endParaRPr lang="ko-KR" altLang="en-US" sz="1100" dirty="0">
              <a:latin typeface="+mj-lt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225D2B2-1EE5-5E5A-ABDD-78EB7133E15E}"/>
              </a:ext>
            </a:extLst>
          </p:cNvPr>
          <p:cNvSpPr txBox="1"/>
          <p:nvPr/>
        </p:nvSpPr>
        <p:spPr>
          <a:xfrm>
            <a:off x="1715689" y="761617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2</a:t>
            </a:r>
            <a:endParaRPr lang="ko-KR" altLang="en-US" sz="1100" dirty="0">
              <a:latin typeface="+mj-lt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1A75D458-FF8B-6968-DF3E-E3BB85CD03E9}"/>
              </a:ext>
            </a:extLst>
          </p:cNvPr>
          <p:cNvSpPr txBox="1"/>
          <p:nvPr/>
        </p:nvSpPr>
        <p:spPr>
          <a:xfrm>
            <a:off x="2560818" y="761617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3</a:t>
            </a:r>
            <a:endParaRPr lang="ko-KR" altLang="en-US" sz="1100" dirty="0">
              <a:latin typeface="+mj-lt"/>
            </a:endParaRPr>
          </a:p>
        </p:txBody>
      </p:sp>
      <p:pic>
        <p:nvPicPr>
          <p:cNvPr id="147" name="그림 146">
            <a:extLst>
              <a:ext uri="{FF2B5EF4-FFF2-40B4-BE49-F238E27FC236}">
                <a16:creationId xmlns:a16="http://schemas.microsoft.com/office/drawing/2014/main" id="{DB7FA013-EDA9-09CF-A947-E3B470EDC66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0" t="22645" r="2869" b="20260"/>
          <a:stretch/>
        </p:blipFill>
        <p:spPr>
          <a:xfrm>
            <a:off x="684911" y="6110184"/>
            <a:ext cx="2456635" cy="1034448"/>
          </a:xfrm>
          <a:prstGeom prst="rect">
            <a:avLst/>
          </a:prstGeom>
          <a:ln w="12700">
            <a:noFill/>
          </a:ln>
        </p:spPr>
      </p:pic>
      <p:pic>
        <p:nvPicPr>
          <p:cNvPr id="148" name="그림 147">
            <a:extLst>
              <a:ext uri="{FF2B5EF4-FFF2-40B4-BE49-F238E27FC236}">
                <a16:creationId xmlns:a16="http://schemas.microsoft.com/office/drawing/2014/main" id="{97A7E5E7-3CB6-4CDE-71D6-D54FE251E34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9" t="22245" r="2209" b="21879"/>
          <a:stretch/>
        </p:blipFill>
        <p:spPr>
          <a:xfrm>
            <a:off x="684911" y="4617844"/>
            <a:ext cx="2456635" cy="1256872"/>
          </a:xfrm>
          <a:prstGeom prst="rect">
            <a:avLst/>
          </a:prstGeom>
          <a:ln w="12700">
            <a:noFill/>
          </a:ln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D66A28D6-2126-8923-52E2-97FC01648DE5}"/>
              </a:ext>
            </a:extLst>
          </p:cNvPr>
          <p:cNvSpPr txBox="1"/>
          <p:nvPr/>
        </p:nvSpPr>
        <p:spPr>
          <a:xfrm>
            <a:off x="3144581" y="5016588"/>
            <a:ext cx="849913" cy="43088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+mj-lt"/>
              </a:rPr>
              <a:t>O-</a:t>
            </a:r>
            <a:r>
              <a:rPr lang="en-US" altLang="ko-KR" sz="1100" b="1" dirty="0" err="1">
                <a:latin typeface="+mj-lt"/>
              </a:rPr>
              <a:t>GlcNAc</a:t>
            </a:r>
            <a:endParaRPr lang="en-US" altLang="ko-KR" sz="1100" b="1" dirty="0">
              <a:latin typeface="+mj-lt"/>
            </a:endParaRPr>
          </a:p>
          <a:p>
            <a:r>
              <a:rPr lang="en-US" altLang="ko-KR" sz="1100" b="1" dirty="0">
                <a:latin typeface="+mj-lt"/>
              </a:rPr>
              <a:t>(RL2)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229FA27-A7DC-B154-0255-B835FBB336C4}"/>
              </a:ext>
            </a:extLst>
          </p:cNvPr>
          <p:cNvSpPr txBox="1"/>
          <p:nvPr/>
        </p:nvSpPr>
        <p:spPr>
          <a:xfrm>
            <a:off x="3232720" y="6638300"/>
            <a:ext cx="646331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+mj-lt"/>
              </a:rPr>
              <a:t>β-actin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6BE0EC6-3B0A-8478-0CA4-49AB42CA41BA}"/>
              </a:ext>
            </a:extLst>
          </p:cNvPr>
          <p:cNvSpPr txBox="1">
            <a:spLocks/>
          </p:cNvSpPr>
          <p:nvPr/>
        </p:nvSpPr>
        <p:spPr>
          <a:xfrm>
            <a:off x="405079" y="3835017"/>
            <a:ext cx="323494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C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9" name="직사각형 178">
            <a:extLst>
              <a:ext uri="{FF2B5EF4-FFF2-40B4-BE49-F238E27FC236}">
                <a16:creationId xmlns:a16="http://schemas.microsoft.com/office/drawing/2014/main" id="{4CE8F762-446A-120F-E217-260494BEE76D}"/>
              </a:ext>
            </a:extLst>
          </p:cNvPr>
          <p:cNvSpPr/>
          <p:nvPr/>
        </p:nvSpPr>
        <p:spPr>
          <a:xfrm>
            <a:off x="868275" y="4743842"/>
            <a:ext cx="571471" cy="84416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180" name="직사각형 179">
            <a:extLst>
              <a:ext uri="{FF2B5EF4-FFF2-40B4-BE49-F238E27FC236}">
                <a16:creationId xmlns:a16="http://schemas.microsoft.com/office/drawing/2014/main" id="{4DC8A4B4-41B2-F9F8-4CAA-6B40300288EC}"/>
              </a:ext>
            </a:extLst>
          </p:cNvPr>
          <p:cNvSpPr/>
          <p:nvPr/>
        </p:nvSpPr>
        <p:spPr>
          <a:xfrm>
            <a:off x="876860" y="6771579"/>
            <a:ext cx="617103" cy="1837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6440ABC-E37C-3445-C391-92E0460E7EC5}"/>
              </a:ext>
            </a:extLst>
          </p:cNvPr>
          <p:cNvSpPr txBox="1"/>
          <p:nvPr/>
        </p:nvSpPr>
        <p:spPr>
          <a:xfrm>
            <a:off x="778183" y="4317617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1</a:t>
            </a:r>
            <a:endParaRPr lang="ko-KR" altLang="en-US" sz="1100" dirty="0">
              <a:latin typeface="+mj-lt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A831497-2BCD-3606-281B-7055A2D493F9}"/>
              </a:ext>
            </a:extLst>
          </p:cNvPr>
          <p:cNvSpPr txBox="1"/>
          <p:nvPr/>
        </p:nvSpPr>
        <p:spPr>
          <a:xfrm>
            <a:off x="1628009" y="4317617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2</a:t>
            </a:r>
            <a:endParaRPr lang="ko-KR" altLang="en-US" sz="1100" dirty="0">
              <a:latin typeface="+mj-lt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EC1CCF9-07B3-212E-F5CE-017217F01129}"/>
              </a:ext>
            </a:extLst>
          </p:cNvPr>
          <p:cNvSpPr txBox="1"/>
          <p:nvPr/>
        </p:nvSpPr>
        <p:spPr>
          <a:xfrm>
            <a:off x="2476292" y="4317617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3</a:t>
            </a:r>
            <a:endParaRPr lang="ko-KR" altLang="en-US" sz="1100" dirty="0">
              <a:latin typeface="+mj-lt"/>
            </a:endParaRPr>
          </a:p>
        </p:txBody>
      </p:sp>
      <p:pic>
        <p:nvPicPr>
          <p:cNvPr id="186" name="그림 185">
            <a:extLst>
              <a:ext uri="{FF2B5EF4-FFF2-40B4-BE49-F238E27FC236}">
                <a16:creationId xmlns:a16="http://schemas.microsoft.com/office/drawing/2014/main" id="{AF1CE8C3-0F43-9FE1-EC02-E63D0DDEDE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60" t="403" r="1217" b="599"/>
          <a:stretch/>
        </p:blipFill>
        <p:spPr>
          <a:xfrm>
            <a:off x="490426" y="2497007"/>
            <a:ext cx="2874441" cy="862376"/>
          </a:xfrm>
          <a:prstGeom prst="rect">
            <a:avLst/>
          </a:prstGeom>
          <a:ln w="12700">
            <a:noFill/>
          </a:ln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167D29C3-7C8C-D0FD-C584-C7134AF8103A}"/>
              </a:ext>
            </a:extLst>
          </p:cNvPr>
          <p:cNvSpPr txBox="1"/>
          <p:nvPr/>
        </p:nvSpPr>
        <p:spPr>
          <a:xfrm>
            <a:off x="3374067" y="1460588"/>
            <a:ext cx="849913" cy="43088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+mj-lt"/>
              </a:rPr>
              <a:t>O-</a:t>
            </a:r>
            <a:r>
              <a:rPr lang="en-US" altLang="ko-KR" sz="1100" b="1" dirty="0" err="1">
                <a:latin typeface="+mj-lt"/>
              </a:rPr>
              <a:t>GlcNAc</a:t>
            </a:r>
            <a:endParaRPr lang="en-US" altLang="ko-KR" sz="1100" b="1" dirty="0">
              <a:latin typeface="+mj-lt"/>
            </a:endParaRPr>
          </a:p>
          <a:p>
            <a:r>
              <a:rPr lang="en-US" altLang="ko-KR" sz="1100" b="1" dirty="0">
                <a:latin typeface="+mj-lt"/>
              </a:rPr>
              <a:t>(RL2)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75210BE-9F9C-B2A0-D104-F94E09CB006E}"/>
              </a:ext>
            </a:extLst>
          </p:cNvPr>
          <p:cNvSpPr txBox="1"/>
          <p:nvPr/>
        </p:nvSpPr>
        <p:spPr>
          <a:xfrm>
            <a:off x="3367849" y="2696222"/>
            <a:ext cx="646331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+mj-lt"/>
              </a:rPr>
              <a:t>β-actin</a:t>
            </a:r>
          </a:p>
        </p:txBody>
      </p:sp>
      <p:sp>
        <p:nvSpPr>
          <p:cNvPr id="200" name="직사각형 199">
            <a:extLst>
              <a:ext uri="{FF2B5EF4-FFF2-40B4-BE49-F238E27FC236}">
                <a16:creationId xmlns:a16="http://schemas.microsoft.com/office/drawing/2014/main" id="{06421BF5-1DB8-76D3-1D1B-1D8D2D79DD84}"/>
              </a:ext>
            </a:extLst>
          </p:cNvPr>
          <p:cNvSpPr/>
          <p:nvPr/>
        </p:nvSpPr>
        <p:spPr>
          <a:xfrm>
            <a:off x="774105" y="1109313"/>
            <a:ext cx="852985" cy="1025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+mj-lt"/>
            </a:endParaRPr>
          </a:p>
        </p:txBody>
      </p:sp>
      <p:sp>
        <p:nvSpPr>
          <p:cNvPr id="201" name="직사각형 200">
            <a:extLst>
              <a:ext uri="{FF2B5EF4-FFF2-40B4-BE49-F238E27FC236}">
                <a16:creationId xmlns:a16="http://schemas.microsoft.com/office/drawing/2014/main" id="{398E24BC-B1DA-7FFF-E48A-639AF9C75DDA}"/>
              </a:ext>
            </a:extLst>
          </p:cNvPr>
          <p:cNvSpPr/>
          <p:nvPr/>
        </p:nvSpPr>
        <p:spPr>
          <a:xfrm>
            <a:off x="735932" y="2723114"/>
            <a:ext cx="826235" cy="2000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202" name="직사각형 201">
            <a:extLst>
              <a:ext uri="{FF2B5EF4-FFF2-40B4-BE49-F238E27FC236}">
                <a16:creationId xmlns:a16="http://schemas.microsoft.com/office/drawing/2014/main" id="{EEB575A2-CEE8-AB8D-48A8-792D523DF6B3}"/>
              </a:ext>
            </a:extLst>
          </p:cNvPr>
          <p:cNvSpPr/>
          <p:nvPr/>
        </p:nvSpPr>
        <p:spPr>
          <a:xfrm>
            <a:off x="2464381" y="1109313"/>
            <a:ext cx="852985" cy="1025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+mj-lt"/>
            </a:endParaRPr>
          </a:p>
        </p:txBody>
      </p:sp>
      <p:sp>
        <p:nvSpPr>
          <p:cNvPr id="203" name="직사각형 202">
            <a:extLst>
              <a:ext uri="{FF2B5EF4-FFF2-40B4-BE49-F238E27FC236}">
                <a16:creationId xmlns:a16="http://schemas.microsoft.com/office/drawing/2014/main" id="{4CE17D16-36D2-03A0-21EA-1A0422780353}"/>
              </a:ext>
            </a:extLst>
          </p:cNvPr>
          <p:cNvSpPr/>
          <p:nvPr/>
        </p:nvSpPr>
        <p:spPr>
          <a:xfrm>
            <a:off x="2330085" y="2723114"/>
            <a:ext cx="826235" cy="2000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204" name="직사각형 203">
            <a:extLst>
              <a:ext uri="{FF2B5EF4-FFF2-40B4-BE49-F238E27FC236}">
                <a16:creationId xmlns:a16="http://schemas.microsoft.com/office/drawing/2014/main" id="{4A1DC4F2-8BA3-1EF4-FA36-A886C056EE68}"/>
              </a:ext>
            </a:extLst>
          </p:cNvPr>
          <p:cNvSpPr/>
          <p:nvPr/>
        </p:nvSpPr>
        <p:spPr>
          <a:xfrm>
            <a:off x="1708417" y="4743842"/>
            <a:ext cx="571471" cy="844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205" name="직사각형 204">
            <a:extLst>
              <a:ext uri="{FF2B5EF4-FFF2-40B4-BE49-F238E27FC236}">
                <a16:creationId xmlns:a16="http://schemas.microsoft.com/office/drawing/2014/main" id="{19107B6F-1FFD-F2F2-C51B-27E2A2D17D27}"/>
              </a:ext>
            </a:extLst>
          </p:cNvPr>
          <p:cNvSpPr/>
          <p:nvPr/>
        </p:nvSpPr>
        <p:spPr>
          <a:xfrm>
            <a:off x="1717002" y="6771579"/>
            <a:ext cx="617103" cy="1837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206" name="직사각형 205">
            <a:extLst>
              <a:ext uri="{FF2B5EF4-FFF2-40B4-BE49-F238E27FC236}">
                <a16:creationId xmlns:a16="http://schemas.microsoft.com/office/drawing/2014/main" id="{869860FA-0E34-7093-5417-7FA7CAA8BE00}"/>
              </a:ext>
            </a:extLst>
          </p:cNvPr>
          <p:cNvSpPr/>
          <p:nvPr/>
        </p:nvSpPr>
        <p:spPr>
          <a:xfrm>
            <a:off x="2463564" y="4743842"/>
            <a:ext cx="571471" cy="844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207" name="직사각형 206">
            <a:extLst>
              <a:ext uri="{FF2B5EF4-FFF2-40B4-BE49-F238E27FC236}">
                <a16:creationId xmlns:a16="http://schemas.microsoft.com/office/drawing/2014/main" id="{9F933335-EF80-E545-63C5-9FE8A42D118E}"/>
              </a:ext>
            </a:extLst>
          </p:cNvPr>
          <p:cNvSpPr/>
          <p:nvPr/>
        </p:nvSpPr>
        <p:spPr>
          <a:xfrm>
            <a:off x="2472149" y="6771579"/>
            <a:ext cx="617103" cy="1837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0F58A195-F553-CEED-14EE-7042F338E2FF}"/>
              </a:ext>
            </a:extLst>
          </p:cNvPr>
          <p:cNvSpPr/>
          <p:nvPr/>
        </p:nvSpPr>
        <p:spPr>
          <a:xfrm>
            <a:off x="1613040" y="1104148"/>
            <a:ext cx="852985" cy="10257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+mj-lt"/>
            </a:endParaRPr>
          </a:p>
        </p:txBody>
      </p: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4EB1ED2D-6624-E077-779C-3D930C0CD2DF}"/>
              </a:ext>
            </a:extLst>
          </p:cNvPr>
          <p:cNvSpPr/>
          <p:nvPr/>
        </p:nvSpPr>
        <p:spPr>
          <a:xfrm>
            <a:off x="1562167" y="2717949"/>
            <a:ext cx="761381" cy="2000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3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33B61B64-7DCC-AB30-74D0-6B3DFE300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91" y="1144644"/>
            <a:ext cx="3872021" cy="2052416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3F54078A-8DD3-B9EB-288E-63E047D32C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91" y="3412074"/>
            <a:ext cx="3885641" cy="1967182"/>
          </a:xfrm>
          <a:prstGeom prst="rect">
            <a:avLst/>
          </a:prstGeom>
        </p:spPr>
      </p:pic>
      <p:sp>
        <p:nvSpPr>
          <p:cNvPr id="48" name="직사각형 47">
            <a:extLst>
              <a:ext uri="{FF2B5EF4-FFF2-40B4-BE49-F238E27FC236}">
                <a16:creationId xmlns:a16="http://schemas.microsoft.com/office/drawing/2014/main" id="{EDB87F42-DDD7-73A3-80AB-705C1DB48355}"/>
              </a:ext>
            </a:extLst>
          </p:cNvPr>
          <p:cNvSpPr/>
          <p:nvPr/>
        </p:nvSpPr>
        <p:spPr>
          <a:xfrm>
            <a:off x="3299082" y="1737896"/>
            <a:ext cx="996634" cy="3151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91820580-0B07-2583-C59D-B0D4CFB30E0E}"/>
              </a:ext>
            </a:extLst>
          </p:cNvPr>
          <p:cNvSpPr/>
          <p:nvPr/>
        </p:nvSpPr>
        <p:spPr>
          <a:xfrm>
            <a:off x="3299082" y="4958246"/>
            <a:ext cx="996634" cy="286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3F78974A-927A-6EFC-DE6E-5691D82A09B6}"/>
              </a:ext>
            </a:extLst>
          </p:cNvPr>
          <p:cNvSpPr/>
          <p:nvPr/>
        </p:nvSpPr>
        <p:spPr>
          <a:xfrm>
            <a:off x="2033348" y="1785786"/>
            <a:ext cx="996634" cy="315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5DEC92F9-661C-9F54-4D17-E7B9167FB28A}"/>
              </a:ext>
            </a:extLst>
          </p:cNvPr>
          <p:cNvSpPr/>
          <p:nvPr/>
        </p:nvSpPr>
        <p:spPr>
          <a:xfrm>
            <a:off x="2033348" y="5006137"/>
            <a:ext cx="996634" cy="286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1250A72F-5F46-4802-BA55-3E32C7A0DF60}"/>
              </a:ext>
            </a:extLst>
          </p:cNvPr>
          <p:cNvSpPr/>
          <p:nvPr/>
        </p:nvSpPr>
        <p:spPr>
          <a:xfrm>
            <a:off x="752226" y="1712740"/>
            <a:ext cx="996634" cy="3151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D1EE568-34F7-B225-B16C-5B834F63AC77}"/>
              </a:ext>
            </a:extLst>
          </p:cNvPr>
          <p:cNvSpPr/>
          <p:nvPr/>
        </p:nvSpPr>
        <p:spPr>
          <a:xfrm>
            <a:off x="752226" y="4933090"/>
            <a:ext cx="996634" cy="286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59B579E7-09A4-0965-8242-13083036295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0" t="22645" r="2869" b="20260"/>
          <a:stretch/>
        </p:blipFill>
        <p:spPr>
          <a:xfrm>
            <a:off x="583355" y="5645910"/>
            <a:ext cx="3838689" cy="1616408"/>
          </a:xfrm>
          <a:prstGeom prst="rect">
            <a:avLst/>
          </a:prstGeom>
          <a:ln w="12700">
            <a:noFill/>
          </a:ln>
        </p:spPr>
      </p:pic>
      <p:sp>
        <p:nvSpPr>
          <p:cNvPr id="65" name="직사각형 64">
            <a:extLst>
              <a:ext uri="{FF2B5EF4-FFF2-40B4-BE49-F238E27FC236}">
                <a16:creationId xmlns:a16="http://schemas.microsoft.com/office/drawing/2014/main" id="{04C8828F-81FF-08AC-2AB4-B71256E4FBBC}"/>
              </a:ext>
            </a:extLst>
          </p:cNvPr>
          <p:cNvSpPr/>
          <p:nvPr/>
        </p:nvSpPr>
        <p:spPr>
          <a:xfrm>
            <a:off x="883291" y="6679393"/>
            <a:ext cx="964273" cy="28709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F38120D-B4D1-200F-4708-396CC1E17B11}"/>
              </a:ext>
            </a:extLst>
          </p:cNvPr>
          <p:cNvSpPr/>
          <p:nvPr/>
        </p:nvSpPr>
        <p:spPr>
          <a:xfrm>
            <a:off x="2196080" y="6679393"/>
            <a:ext cx="964273" cy="28709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72439BEC-74CD-D6FC-D67E-FA9BB74142DB}"/>
              </a:ext>
            </a:extLst>
          </p:cNvPr>
          <p:cNvSpPr/>
          <p:nvPr/>
        </p:nvSpPr>
        <p:spPr>
          <a:xfrm>
            <a:off x="3376058" y="6679393"/>
            <a:ext cx="964273" cy="28709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4064638-394C-A1AB-30E0-F32A5AAB1390}"/>
              </a:ext>
            </a:extLst>
          </p:cNvPr>
          <p:cNvSpPr txBox="1"/>
          <p:nvPr/>
        </p:nvSpPr>
        <p:spPr>
          <a:xfrm>
            <a:off x="0" y="0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Figure. S4.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8A7A0B0-415A-C802-681B-F66DA8347EFB}"/>
              </a:ext>
            </a:extLst>
          </p:cNvPr>
          <p:cNvSpPr txBox="1"/>
          <p:nvPr/>
        </p:nvSpPr>
        <p:spPr>
          <a:xfrm>
            <a:off x="411320" y="44357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BC04091-7956-6397-8243-31944EDBF388}"/>
              </a:ext>
            </a:extLst>
          </p:cNvPr>
          <p:cNvSpPr txBox="1"/>
          <p:nvPr/>
        </p:nvSpPr>
        <p:spPr>
          <a:xfrm>
            <a:off x="4465011" y="667655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9FA1927-2C4E-8C05-9E2C-860E22C97F82}"/>
              </a:ext>
            </a:extLst>
          </p:cNvPr>
          <p:cNvSpPr txBox="1"/>
          <p:nvPr/>
        </p:nvSpPr>
        <p:spPr>
          <a:xfrm>
            <a:off x="4465011" y="4968627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OCA-b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A719D37-F6C7-FC72-EF65-5AAB6B85C95F}"/>
              </a:ext>
            </a:extLst>
          </p:cNvPr>
          <p:cNvSpPr txBox="1"/>
          <p:nvPr/>
        </p:nvSpPr>
        <p:spPr>
          <a:xfrm>
            <a:off x="998118" y="827396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Expt. 1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77D1A15-93CA-F15C-67A7-44072A190BE7}"/>
              </a:ext>
            </a:extLst>
          </p:cNvPr>
          <p:cNvSpPr txBox="1"/>
          <p:nvPr/>
        </p:nvSpPr>
        <p:spPr>
          <a:xfrm>
            <a:off x="2260946" y="827396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Expt. 2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5508979-00B2-6CD5-F372-912CA1EAB809}"/>
              </a:ext>
            </a:extLst>
          </p:cNvPr>
          <p:cNvSpPr txBox="1"/>
          <p:nvPr/>
        </p:nvSpPr>
        <p:spPr>
          <a:xfrm>
            <a:off x="3477558" y="827396"/>
            <a:ext cx="827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Expt. 3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DB5AA7E-F248-0D33-CDE3-94021587001C}"/>
              </a:ext>
            </a:extLst>
          </p:cNvPr>
          <p:cNvSpPr txBox="1"/>
          <p:nvPr/>
        </p:nvSpPr>
        <p:spPr>
          <a:xfrm>
            <a:off x="4465011" y="1740005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OCT-1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2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그림 53">
            <a:extLst>
              <a:ext uri="{FF2B5EF4-FFF2-40B4-BE49-F238E27FC236}">
                <a16:creationId xmlns:a16="http://schemas.microsoft.com/office/drawing/2014/main" id="{AB0E75EC-6E0F-0F0D-9DCE-9FA23B67C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46" y="1159180"/>
            <a:ext cx="3673721" cy="198918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CDB60905-D3AA-5985-9161-CCF9867309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46" y="3389739"/>
            <a:ext cx="3673721" cy="2032792"/>
          </a:xfrm>
          <a:prstGeom prst="rect">
            <a:avLst/>
          </a:prstGeom>
        </p:spPr>
      </p:pic>
      <p:sp>
        <p:nvSpPr>
          <p:cNvPr id="56" name="직사각형 55">
            <a:extLst>
              <a:ext uri="{FF2B5EF4-FFF2-40B4-BE49-F238E27FC236}">
                <a16:creationId xmlns:a16="http://schemas.microsoft.com/office/drawing/2014/main" id="{36793A4D-EB2E-3D3D-A90B-F156D20BF950}"/>
              </a:ext>
            </a:extLst>
          </p:cNvPr>
          <p:cNvSpPr/>
          <p:nvPr/>
        </p:nvSpPr>
        <p:spPr>
          <a:xfrm>
            <a:off x="649811" y="1737299"/>
            <a:ext cx="895549" cy="307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E27DC8F6-3B5F-E0EA-9DC4-2D6A5D3AFCC8}"/>
              </a:ext>
            </a:extLst>
          </p:cNvPr>
          <p:cNvSpPr/>
          <p:nvPr/>
        </p:nvSpPr>
        <p:spPr>
          <a:xfrm>
            <a:off x="649812" y="5017349"/>
            <a:ext cx="941026" cy="307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5CA35FE8-3026-8CE7-C2BB-5CC788414C01}"/>
              </a:ext>
            </a:extLst>
          </p:cNvPr>
          <p:cNvSpPr/>
          <p:nvPr/>
        </p:nvSpPr>
        <p:spPr>
          <a:xfrm>
            <a:off x="1901273" y="1737299"/>
            <a:ext cx="971214" cy="307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5C23687B-41EB-B09C-ADBD-7BC4877866DE}"/>
              </a:ext>
            </a:extLst>
          </p:cNvPr>
          <p:cNvSpPr/>
          <p:nvPr/>
        </p:nvSpPr>
        <p:spPr>
          <a:xfrm>
            <a:off x="1873138" y="5012757"/>
            <a:ext cx="971214" cy="2790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60F76290-15B2-2280-96B8-9FC96B3AF3B8}"/>
              </a:ext>
            </a:extLst>
          </p:cNvPr>
          <p:cNvSpPr/>
          <p:nvPr/>
        </p:nvSpPr>
        <p:spPr>
          <a:xfrm>
            <a:off x="3070269" y="1777822"/>
            <a:ext cx="971214" cy="307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761231EE-5B68-295D-AC98-2EDFF14E8509}"/>
              </a:ext>
            </a:extLst>
          </p:cNvPr>
          <p:cNvSpPr/>
          <p:nvPr/>
        </p:nvSpPr>
        <p:spPr>
          <a:xfrm>
            <a:off x="3014632" y="5023953"/>
            <a:ext cx="971214" cy="307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06D418F-0D12-FDF1-B6B5-64087CBEDA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026" y="5652461"/>
            <a:ext cx="3758107" cy="1786917"/>
          </a:xfrm>
          <a:prstGeom prst="rect">
            <a:avLst/>
          </a:prstGeom>
          <a:ln w="12700">
            <a:noFill/>
          </a:ln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15AB31F-4A87-F8CF-A887-B162023A93AF}"/>
              </a:ext>
            </a:extLst>
          </p:cNvPr>
          <p:cNvSpPr/>
          <p:nvPr/>
        </p:nvSpPr>
        <p:spPr>
          <a:xfrm>
            <a:off x="3124148" y="6886630"/>
            <a:ext cx="883665" cy="2247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4012E45-C5AF-A080-611D-430FC1BC0269}"/>
              </a:ext>
            </a:extLst>
          </p:cNvPr>
          <p:cNvSpPr/>
          <p:nvPr/>
        </p:nvSpPr>
        <p:spPr>
          <a:xfrm>
            <a:off x="1903602" y="6886630"/>
            <a:ext cx="883665" cy="2247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94FD974-E01D-8155-EF7F-746F16915469}"/>
              </a:ext>
            </a:extLst>
          </p:cNvPr>
          <p:cNvSpPr/>
          <p:nvPr/>
        </p:nvSpPr>
        <p:spPr>
          <a:xfrm>
            <a:off x="628673" y="6886630"/>
            <a:ext cx="883665" cy="2247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D65B46-5C03-1B87-DF05-32C2810DC957}"/>
              </a:ext>
            </a:extLst>
          </p:cNvPr>
          <p:cNvSpPr txBox="1"/>
          <p:nvPr/>
        </p:nvSpPr>
        <p:spPr>
          <a:xfrm>
            <a:off x="0" y="0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Figure. S4.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F7C407-B44B-40DB-79C6-33229B960FF4}"/>
              </a:ext>
            </a:extLst>
          </p:cNvPr>
          <p:cNvSpPr txBox="1"/>
          <p:nvPr/>
        </p:nvSpPr>
        <p:spPr>
          <a:xfrm>
            <a:off x="411320" y="44357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D6F7AE-D355-E72C-8964-B4E58B209765}"/>
              </a:ext>
            </a:extLst>
          </p:cNvPr>
          <p:cNvSpPr txBox="1"/>
          <p:nvPr/>
        </p:nvSpPr>
        <p:spPr>
          <a:xfrm>
            <a:off x="4227944" y="6845883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95B53-6148-8053-9061-240AE674C679}"/>
              </a:ext>
            </a:extLst>
          </p:cNvPr>
          <p:cNvSpPr txBox="1"/>
          <p:nvPr/>
        </p:nvSpPr>
        <p:spPr>
          <a:xfrm>
            <a:off x="4227944" y="5070227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OCA-b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0C5272-2058-A065-7337-8853AD56D548}"/>
              </a:ext>
            </a:extLst>
          </p:cNvPr>
          <p:cNvSpPr txBox="1"/>
          <p:nvPr/>
        </p:nvSpPr>
        <p:spPr>
          <a:xfrm>
            <a:off x="772340" y="861263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Expt. 1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473319-9A23-1359-19F1-975E505A0C93}"/>
              </a:ext>
            </a:extLst>
          </p:cNvPr>
          <p:cNvSpPr txBox="1"/>
          <p:nvPr/>
        </p:nvSpPr>
        <p:spPr>
          <a:xfrm>
            <a:off x="2102901" y="861263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Expt. 2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86D02-26FE-033A-2248-B9417D9BCDC7}"/>
              </a:ext>
            </a:extLst>
          </p:cNvPr>
          <p:cNvSpPr txBox="1"/>
          <p:nvPr/>
        </p:nvSpPr>
        <p:spPr>
          <a:xfrm>
            <a:off x="3127602" y="861263"/>
            <a:ext cx="827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Expt. 3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475E0-F038-38C3-1931-3A9F5DE5D0D0}"/>
              </a:ext>
            </a:extLst>
          </p:cNvPr>
          <p:cNvSpPr txBox="1"/>
          <p:nvPr/>
        </p:nvSpPr>
        <p:spPr>
          <a:xfrm>
            <a:off x="4227944" y="181902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OCT-1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52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7EC64D-BDC8-E649-5FC1-49532C374804}"/>
              </a:ext>
            </a:extLst>
          </p:cNvPr>
          <p:cNvSpPr txBox="1"/>
          <p:nvPr/>
        </p:nvSpPr>
        <p:spPr>
          <a:xfrm>
            <a:off x="4661156" y="4108681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03B18A-9442-E5B0-33F6-D9E5751FF435}"/>
              </a:ext>
            </a:extLst>
          </p:cNvPr>
          <p:cNvSpPr txBox="1"/>
          <p:nvPr/>
        </p:nvSpPr>
        <p:spPr>
          <a:xfrm>
            <a:off x="4518280" y="1763641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OCA-b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024ED-7DB3-67BE-2E1D-0FE87A472831}"/>
              </a:ext>
            </a:extLst>
          </p:cNvPr>
          <p:cNvSpPr txBox="1"/>
          <p:nvPr/>
        </p:nvSpPr>
        <p:spPr>
          <a:xfrm>
            <a:off x="4613533" y="2883301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FLAG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B471C57-5BDA-2D4E-D3B7-4342A5F90AE2}"/>
              </a:ext>
            </a:extLst>
          </p:cNvPr>
          <p:cNvGrpSpPr/>
          <p:nvPr/>
        </p:nvGrpSpPr>
        <p:grpSpPr>
          <a:xfrm>
            <a:off x="845300" y="1215765"/>
            <a:ext cx="3707649" cy="4063173"/>
            <a:chOff x="845301" y="730344"/>
            <a:chExt cx="2245694" cy="2461032"/>
          </a:xfrm>
        </p:grpSpPr>
        <p:pic>
          <p:nvPicPr>
            <p:cNvPr id="4" name="그림 3" descr="스케치, 화이트, 흑백, 블랙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BFCBB3C0-6D8E-8CB9-FBEB-D42D09F5B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5301" y="2370536"/>
              <a:ext cx="2245694" cy="820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그림 4" descr="화이트, 흑백, 스케치, 블랙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84979B51-FF58-3EDB-8140-5F727DEA8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5301" y="1627137"/>
              <a:ext cx="2245694" cy="5807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그림 5" descr="화이트, 블랙, 잭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0D2E9ECC-B53D-9321-8E3C-D08998EEE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5301" y="730344"/>
              <a:ext cx="2245694" cy="820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5F414C1D-C2DA-9BE1-2EA1-9135EB062A03}"/>
                </a:ext>
              </a:extLst>
            </p:cNvPr>
            <p:cNvSpPr/>
            <p:nvPr/>
          </p:nvSpPr>
          <p:spPr>
            <a:xfrm>
              <a:off x="1604186" y="1018358"/>
              <a:ext cx="570091" cy="26954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AF6EAB0-5DFF-356F-61E9-2D454D0C5675}"/>
                </a:ext>
              </a:extLst>
            </p:cNvPr>
            <p:cNvSpPr/>
            <p:nvPr/>
          </p:nvSpPr>
          <p:spPr>
            <a:xfrm>
              <a:off x="1580955" y="1713807"/>
              <a:ext cx="570091" cy="20371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D0660EB-0675-788C-59E2-6BAD6893F88E}"/>
                </a:ext>
              </a:extLst>
            </p:cNvPr>
            <p:cNvSpPr/>
            <p:nvPr/>
          </p:nvSpPr>
          <p:spPr>
            <a:xfrm>
              <a:off x="1551271" y="2476563"/>
              <a:ext cx="570091" cy="20371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FBD5D69C-17E7-E937-7527-B017C740B756}"/>
                </a:ext>
              </a:extLst>
            </p:cNvPr>
            <p:cNvSpPr/>
            <p:nvPr/>
          </p:nvSpPr>
          <p:spPr>
            <a:xfrm>
              <a:off x="987068" y="2498601"/>
              <a:ext cx="570091" cy="20371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662A136-01A7-B656-B0DC-A5C7362CDE23}"/>
                </a:ext>
              </a:extLst>
            </p:cNvPr>
            <p:cNvSpPr/>
            <p:nvPr/>
          </p:nvSpPr>
          <p:spPr>
            <a:xfrm>
              <a:off x="2389983" y="2476563"/>
              <a:ext cx="570091" cy="20371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A9542EE7-A537-9C59-BD18-BAD344DD16B5}"/>
                </a:ext>
              </a:extLst>
            </p:cNvPr>
            <p:cNvSpPr/>
            <p:nvPr/>
          </p:nvSpPr>
          <p:spPr>
            <a:xfrm>
              <a:off x="994808" y="1704878"/>
              <a:ext cx="570091" cy="20371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52227A2-C601-509A-9222-FFFC152684B2}"/>
                </a:ext>
              </a:extLst>
            </p:cNvPr>
            <p:cNvSpPr/>
            <p:nvPr/>
          </p:nvSpPr>
          <p:spPr>
            <a:xfrm>
              <a:off x="2389979" y="1703977"/>
              <a:ext cx="570091" cy="20371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29D54F63-BB87-2FD2-95B4-FCD4DD7D95D3}"/>
                </a:ext>
              </a:extLst>
            </p:cNvPr>
            <p:cNvSpPr/>
            <p:nvPr/>
          </p:nvSpPr>
          <p:spPr>
            <a:xfrm>
              <a:off x="2382228" y="1038909"/>
              <a:ext cx="570091" cy="20371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657EA5B1-986E-E38F-06FE-88D999145204}"/>
                </a:ext>
              </a:extLst>
            </p:cNvPr>
            <p:cNvSpPr/>
            <p:nvPr/>
          </p:nvSpPr>
          <p:spPr>
            <a:xfrm>
              <a:off x="1010863" y="1051267"/>
              <a:ext cx="570091" cy="20371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0AFB48C-4F28-53DB-25A9-82FCC75A36E7}"/>
              </a:ext>
            </a:extLst>
          </p:cNvPr>
          <p:cNvSpPr txBox="1"/>
          <p:nvPr/>
        </p:nvSpPr>
        <p:spPr>
          <a:xfrm>
            <a:off x="0" y="0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Figure. S6.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BB91F7-5887-689D-0FA3-70C86AEED4D7}"/>
              </a:ext>
            </a:extLst>
          </p:cNvPr>
          <p:cNvSpPr txBox="1"/>
          <p:nvPr/>
        </p:nvSpPr>
        <p:spPr>
          <a:xfrm>
            <a:off x="354876" y="646774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472CE3-9DC6-6D13-B70B-2B060E42D892}"/>
              </a:ext>
            </a:extLst>
          </p:cNvPr>
          <p:cNvSpPr txBox="1"/>
          <p:nvPr/>
        </p:nvSpPr>
        <p:spPr>
          <a:xfrm>
            <a:off x="1327965" y="974151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Expt. 1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AABA9-178E-6620-F5A4-382A9429D8AE}"/>
              </a:ext>
            </a:extLst>
          </p:cNvPr>
          <p:cNvSpPr txBox="1"/>
          <p:nvPr/>
        </p:nvSpPr>
        <p:spPr>
          <a:xfrm>
            <a:off x="2278232" y="974151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Expt. 2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293FAD-3AAC-4F6B-0773-6291D700B739}"/>
              </a:ext>
            </a:extLst>
          </p:cNvPr>
          <p:cNvSpPr txBox="1"/>
          <p:nvPr/>
        </p:nvSpPr>
        <p:spPr>
          <a:xfrm>
            <a:off x="3422172" y="974151"/>
            <a:ext cx="827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Expt. 3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6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F195BE86-48BF-9ABB-57A3-DE648B48C9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429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Figure. 1.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5" name="그림 184">
            <a:extLst>
              <a:ext uri="{FF2B5EF4-FFF2-40B4-BE49-F238E27FC236}">
                <a16:creationId xmlns:a16="http://schemas.microsoft.com/office/drawing/2014/main" id="{45DB1E3A-5B4E-AF93-5472-3F7E688C0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949" y="2621394"/>
            <a:ext cx="3072119" cy="1460741"/>
          </a:xfrm>
          <a:prstGeom prst="rect">
            <a:avLst/>
          </a:prstGeom>
          <a:ln w="12700">
            <a:noFill/>
          </a:ln>
        </p:spPr>
      </p:pic>
      <p:pic>
        <p:nvPicPr>
          <p:cNvPr id="184" name="그림 183">
            <a:extLst>
              <a:ext uri="{FF2B5EF4-FFF2-40B4-BE49-F238E27FC236}">
                <a16:creationId xmlns:a16="http://schemas.microsoft.com/office/drawing/2014/main" id="{095C2068-1350-389F-EC9F-693DBA19A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949" y="920762"/>
            <a:ext cx="3072119" cy="1498479"/>
          </a:xfrm>
          <a:prstGeom prst="rect">
            <a:avLst/>
          </a:prstGeom>
          <a:ln w="12700">
            <a:noFill/>
          </a:ln>
        </p:spPr>
      </p:pic>
      <p:sp>
        <p:nvSpPr>
          <p:cNvPr id="191" name="TextBox 190">
            <a:extLst>
              <a:ext uri="{FF2B5EF4-FFF2-40B4-BE49-F238E27FC236}">
                <a16:creationId xmlns:a16="http://schemas.microsoft.com/office/drawing/2014/main" id="{8DE94030-B739-273B-1F16-269E272C179D}"/>
              </a:ext>
            </a:extLst>
          </p:cNvPr>
          <p:cNvSpPr txBox="1">
            <a:spLocks/>
          </p:cNvSpPr>
          <p:nvPr/>
        </p:nvSpPr>
        <p:spPr>
          <a:xfrm>
            <a:off x="393700" y="355904"/>
            <a:ext cx="323494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E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CEF507F-BF8B-30A5-6906-844FEE84C704}"/>
              </a:ext>
            </a:extLst>
          </p:cNvPr>
          <p:cNvSpPr txBox="1"/>
          <p:nvPr/>
        </p:nvSpPr>
        <p:spPr>
          <a:xfrm>
            <a:off x="810886" y="648004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1</a:t>
            </a:r>
            <a:endParaRPr lang="ko-KR" altLang="en-US" sz="1100" dirty="0">
              <a:latin typeface="+mj-lt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3C47FCE3-D872-C8E5-0964-A336BC1BC9FD}"/>
              </a:ext>
            </a:extLst>
          </p:cNvPr>
          <p:cNvSpPr txBox="1"/>
          <p:nvPr/>
        </p:nvSpPr>
        <p:spPr>
          <a:xfrm>
            <a:off x="1917051" y="648004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2</a:t>
            </a:r>
            <a:endParaRPr lang="ko-KR" altLang="en-US" sz="1100" dirty="0">
              <a:latin typeface="+mj-lt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74167C6B-A4D7-7C05-8421-920D6F4A0C71}"/>
              </a:ext>
            </a:extLst>
          </p:cNvPr>
          <p:cNvSpPr txBox="1"/>
          <p:nvPr/>
        </p:nvSpPr>
        <p:spPr>
          <a:xfrm>
            <a:off x="2846155" y="648004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3</a:t>
            </a:r>
            <a:endParaRPr lang="ko-KR" altLang="en-US" sz="1100" dirty="0">
              <a:latin typeface="+mj-lt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92C01DB9-E071-9BCD-F4DD-DB3B2197E9FE}"/>
              </a:ext>
            </a:extLst>
          </p:cNvPr>
          <p:cNvSpPr txBox="1"/>
          <p:nvPr/>
        </p:nvSpPr>
        <p:spPr>
          <a:xfrm>
            <a:off x="3688047" y="1522150"/>
            <a:ext cx="849913" cy="430887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ctr">
            <a:spAutoFit/>
          </a:bodyPr>
          <a:lstStyle/>
          <a:p>
            <a:r>
              <a:rPr lang="en-US" altLang="ko-KR" sz="1100" b="1" dirty="0">
                <a:latin typeface="+mj-lt"/>
              </a:rPr>
              <a:t>O-</a:t>
            </a:r>
            <a:r>
              <a:rPr lang="en-US" altLang="ko-KR" sz="1100" b="1" dirty="0" err="1">
                <a:latin typeface="+mj-lt"/>
              </a:rPr>
              <a:t>GlcNAc</a:t>
            </a:r>
            <a:endParaRPr lang="en-US" altLang="ko-KR" sz="1100" b="1" dirty="0">
              <a:latin typeface="+mj-lt"/>
            </a:endParaRPr>
          </a:p>
          <a:p>
            <a:r>
              <a:rPr lang="en-US" altLang="ko-KR" sz="1100" b="1" dirty="0">
                <a:latin typeface="+mj-lt"/>
              </a:rPr>
              <a:t>(RL2)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171E972-9816-CE91-31AA-F9499C573504}"/>
              </a:ext>
            </a:extLst>
          </p:cNvPr>
          <p:cNvSpPr txBox="1"/>
          <p:nvPr/>
        </p:nvSpPr>
        <p:spPr>
          <a:xfrm>
            <a:off x="3691804" y="3626031"/>
            <a:ext cx="646331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1000" b="1"/>
            </a:lvl1pPr>
          </a:lstStyle>
          <a:p>
            <a:r>
              <a:rPr lang="en-US" altLang="ko-KR" sz="1100" dirty="0">
                <a:latin typeface="+mj-lt"/>
              </a:rPr>
              <a:t>β-actin</a:t>
            </a:r>
          </a:p>
        </p:txBody>
      </p:sp>
      <p:sp>
        <p:nvSpPr>
          <p:cNvPr id="197" name="직사각형 196">
            <a:extLst>
              <a:ext uri="{FF2B5EF4-FFF2-40B4-BE49-F238E27FC236}">
                <a16:creationId xmlns:a16="http://schemas.microsoft.com/office/drawing/2014/main" id="{266877F0-6D83-3A50-B3FC-599C794691AB}"/>
              </a:ext>
            </a:extLst>
          </p:cNvPr>
          <p:cNvSpPr/>
          <p:nvPr/>
        </p:nvSpPr>
        <p:spPr>
          <a:xfrm>
            <a:off x="2800298" y="1047321"/>
            <a:ext cx="722365" cy="10457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198" name="직사각형 197">
            <a:extLst>
              <a:ext uri="{FF2B5EF4-FFF2-40B4-BE49-F238E27FC236}">
                <a16:creationId xmlns:a16="http://schemas.microsoft.com/office/drawing/2014/main" id="{BB84E60C-2568-D4E2-5734-0F5F3F39D27B}"/>
              </a:ext>
            </a:extLst>
          </p:cNvPr>
          <p:cNvSpPr/>
          <p:nvPr/>
        </p:nvSpPr>
        <p:spPr>
          <a:xfrm>
            <a:off x="2800298" y="3630283"/>
            <a:ext cx="722365" cy="1837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208" name="직사각형 207">
            <a:extLst>
              <a:ext uri="{FF2B5EF4-FFF2-40B4-BE49-F238E27FC236}">
                <a16:creationId xmlns:a16="http://schemas.microsoft.com/office/drawing/2014/main" id="{043E6614-E385-F01F-1704-E359D69197C2}"/>
              </a:ext>
            </a:extLst>
          </p:cNvPr>
          <p:cNvSpPr/>
          <p:nvPr/>
        </p:nvSpPr>
        <p:spPr>
          <a:xfrm>
            <a:off x="1802545" y="1047321"/>
            <a:ext cx="722365" cy="10457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42E2A157-0A02-1180-1293-5AA58AC950AE}"/>
              </a:ext>
            </a:extLst>
          </p:cNvPr>
          <p:cNvSpPr/>
          <p:nvPr/>
        </p:nvSpPr>
        <p:spPr>
          <a:xfrm>
            <a:off x="1802545" y="3630283"/>
            <a:ext cx="722365" cy="1837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210" name="직사각형 209">
            <a:extLst>
              <a:ext uri="{FF2B5EF4-FFF2-40B4-BE49-F238E27FC236}">
                <a16:creationId xmlns:a16="http://schemas.microsoft.com/office/drawing/2014/main" id="{7BDD541D-C951-182C-DA83-77BCA7A63433}"/>
              </a:ext>
            </a:extLst>
          </p:cNvPr>
          <p:cNvSpPr/>
          <p:nvPr/>
        </p:nvSpPr>
        <p:spPr>
          <a:xfrm>
            <a:off x="760336" y="1047321"/>
            <a:ext cx="722365" cy="10457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211" name="직사각형 210">
            <a:extLst>
              <a:ext uri="{FF2B5EF4-FFF2-40B4-BE49-F238E27FC236}">
                <a16:creationId xmlns:a16="http://schemas.microsoft.com/office/drawing/2014/main" id="{6CCB79EA-54DB-6131-7256-4C2A2D0BD78F}"/>
              </a:ext>
            </a:extLst>
          </p:cNvPr>
          <p:cNvSpPr/>
          <p:nvPr/>
        </p:nvSpPr>
        <p:spPr>
          <a:xfrm>
            <a:off x="760336" y="3630283"/>
            <a:ext cx="722365" cy="1837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6D5FC5-B1F5-DF18-7E54-BE42972BDE64}"/>
              </a:ext>
            </a:extLst>
          </p:cNvPr>
          <p:cNvSpPr txBox="1">
            <a:spLocks/>
          </p:cNvSpPr>
          <p:nvPr/>
        </p:nvSpPr>
        <p:spPr>
          <a:xfrm>
            <a:off x="0" y="4289912"/>
            <a:ext cx="7664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Figure. 2.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2A5BBF-431E-8806-B03E-A8A054F1E660}"/>
              </a:ext>
            </a:extLst>
          </p:cNvPr>
          <p:cNvSpPr txBox="1"/>
          <p:nvPr/>
        </p:nvSpPr>
        <p:spPr>
          <a:xfrm>
            <a:off x="368300" y="4689836"/>
            <a:ext cx="32349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B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3940C92-0A08-C33A-FB4E-FBF6C8F12B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16" t="-524" r="1315" b="4451"/>
          <a:stretch/>
        </p:blipFill>
        <p:spPr>
          <a:xfrm>
            <a:off x="637214" y="5235068"/>
            <a:ext cx="3086100" cy="626377"/>
          </a:xfrm>
          <a:prstGeom prst="rect">
            <a:avLst/>
          </a:prstGeom>
          <a:ln w="1270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B0CD5-53AC-D434-56B5-F076EABE686B}"/>
              </a:ext>
            </a:extLst>
          </p:cNvPr>
          <p:cNvSpPr txBox="1"/>
          <p:nvPr/>
        </p:nvSpPr>
        <p:spPr>
          <a:xfrm>
            <a:off x="3723314" y="5661390"/>
            <a:ext cx="6683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c-</a:t>
            </a:r>
            <a:r>
              <a:rPr lang="en-US" altLang="ko-KR" sz="1100" b="1" dirty="0" err="1">
                <a:latin typeface="+mj-lt"/>
                <a:cs typeface="Arial" panose="020B0604020202020204" pitchFamily="34" charset="0"/>
              </a:rPr>
              <a:t>Myc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2ABE3CA-3586-BF12-4D50-163B8F6C25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234" t="1224" r="2334" b="6848"/>
          <a:stretch/>
        </p:blipFill>
        <p:spPr>
          <a:xfrm>
            <a:off x="637214" y="5927213"/>
            <a:ext cx="3086100" cy="1379220"/>
          </a:xfrm>
          <a:prstGeom prst="rect">
            <a:avLst/>
          </a:prstGeom>
          <a:ln w="12700">
            <a:noFill/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153C8BD-9379-3CDE-58F0-FE5E8AD8E83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88" t="4766" r="639" b="-1210"/>
          <a:stretch/>
        </p:blipFill>
        <p:spPr>
          <a:xfrm>
            <a:off x="637214" y="7372201"/>
            <a:ext cx="3086100" cy="950268"/>
          </a:xfrm>
          <a:prstGeom prst="rect">
            <a:avLst/>
          </a:prstGeom>
          <a:ln w="1270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FBD54B-9214-7E52-30B2-C2AAFE932630}"/>
              </a:ext>
            </a:extLst>
          </p:cNvPr>
          <p:cNvSpPr txBox="1"/>
          <p:nvPr/>
        </p:nvSpPr>
        <p:spPr>
          <a:xfrm>
            <a:off x="3723314" y="7590949"/>
            <a:ext cx="698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ko-KR" sz="1100" b="1" dirty="0">
                <a:latin typeface="+mj-lt"/>
                <a:cs typeface="Arial" panose="020B0604020202020204" pitchFamily="34" charset="0"/>
              </a:rPr>
              <a:t>β</a:t>
            </a:r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-actin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72DA0-4722-3EC6-9AC6-552967570BCD}"/>
              </a:ext>
            </a:extLst>
          </p:cNvPr>
          <p:cNvSpPr txBox="1"/>
          <p:nvPr/>
        </p:nvSpPr>
        <p:spPr>
          <a:xfrm>
            <a:off x="3723314" y="6401380"/>
            <a:ext cx="109472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+mj-lt"/>
              </a:rPr>
              <a:t>O-</a:t>
            </a:r>
            <a:r>
              <a:rPr lang="en-US" altLang="ko-KR" sz="1100" b="1" dirty="0" err="1">
                <a:latin typeface="+mj-lt"/>
              </a:rPr>
              <a:t>GlcNAc</a:t>
            </a:r>
            <a:endParaRPr lang="en-US" altLang="ko-KR" sz="1100" b="1" dirty="0">
              <a:latin typeface="+mj-lt"/>
            </a:endParaRPr>
          </a:p>
          <a:p>
            <a:r>
              <a:rPr lang="en-US" altLang="ko-KR" sz="1100" b="1" dirty="0">
                <a:latin typeface="+mj-lt"/>
              </a:rPr>
              <a:t>(RL2)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1293A9-FFC9-034D-E07A-1008DD16DF73}"/>
              </a:ext>
            </a:extLst>
          </p:cNvPr>
          <p:cNvSpPr txBox="1"/>
          <p:nvPr/>
        </p:nvSpPr>
        <p:spPr>
          <a:xfrm>
            <a:off x="1006002" y="4931136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1</a:t>
            </a:r>
            <a:endParaRPr lang="ko-KR" altLang="en-US" sz="11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8796F-3EDC-ADB7-54F7-70C53695C1A3}"/>
              </a:ext>
            </a:extLst>
          </p:cNvPr>
          <p:cNvSpPr txBox="1"/>
          <p:nvPr/>
        </p:nvSpPr>
        <p:spPr>
          <a:xfrm>
            <a:off x="1901661" y="4931136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2</a:t>
            </a:r>
            <a:endParaRPr lang="ko-KR" altLang="en-US" sz="11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554F20-FBFF-A179-13A8-C1C1F9F39981}"/>
              </a:ext>
            </a:extLst>
          </p:cNvPr>
          <p:cNvSpPr txBox="1"/>
          <p:nvPr/>
        </p:nvSpPr>
        <p:spPr>
          <a:xfrm>
            <a:off x="2774918" y="4931136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3</a:t>
            </a:r>
            <a:endParaRPr lang="ko-KR" altLang="en-US" sz="1100" dirty="0">
              <a:latin typeface="+mj-lt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DB55E62-9D96-9B2C-1892-5586D6D67099}"/>
              </a:ext>
            </a:extLst>
          </p:cNvPr>
          <p:cNvSpPr/>
          <p:nvPr/>
        </p:nvSpPr>
        <p:spPr>
          <a:xfrm>
            <a:off x="1677988" y="7610420"/>
            <a:ext cx="904875" cy="2072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5157DB3-7014-9390-D356-9DFFE8FD2816}"/>
              </a:ext>
            </a:extLst>
          </p:cNvPr>
          <p:cNvSpPr/>
          <p:nvPr/>
        </p:nvSpPr>
        <p:spPr>
          <a:xfrm>
            <a:off x="799307" y="7610420"/>
            <a:ext cx="904875" cy="2072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+mj-lt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C5E46EB-2402-D571-8D8A-498F67C21F62}"/>
              </a:ext>
            </a:extLst>
          </p:cNvPr>
          <p:cNvSpPr/>
          <p:nvPr/>
        </p:nvSpPr>
        <p:spPr>
          <a:xfrm>
            <a:off x="2551906" y="7610420"/>
            <a:ext cx="904875" cy="2072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+mj-lt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361E346-5D9A-CD1C-7073-95298C5703EE}"/>
              </a:ext>
            </a:extLst>
          </p:cNvPr>
          <p:cNvSpPr/>
          <p:nvPr/>
        </p:nvSpPr>
        <p:spPr>
          <a:xfrm>
            <a:off x="1923258" y="6006910"/>
            <a:ext cx="842962" cy="11234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+mj-lt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723C6AC-CE17-093D-9880-918F2217C9D2}"/>
              </a:ext>
            </a:extLst>
          </p:cNvPr>
          <p:cNvSpPr/>
          <p:nvPr/>
        </p:nvSpPr>
        <p:spPr>
          <a:xfrm>
            <a:off x="2768602" y="6006910"/>
            <a:ext cx="842962" cy="11234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+mj-lt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864EDAD-FC17-FAF5-30C1-062A8F9BAE14}"/>
              </a:ext>
            </a:extLst>
          </p:cNvPr>
          <p:cNvSpPr/>
          <p:nvPr/>
        </p:nvSpPr>
        <p:spPr>
          <a:xfrm>
            <a:off x="1754491" y="5639880"/>
            <a:ext cx="864092" cy="2072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+mj-lt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A5565B7-089C-7FF8-4FBB-0425D05CAF79}"/>
              </a:ext>
            </a:extLst>
          </p:cNvPr>
          <p:cNvSpPr/>
          <p:nvPr/>
        </p:nvSpPr>
        <p:spPr>
          <a:xfrm>
            <a:off x="892478" y="5639880"/>
            <a:ext cx="864092" cy="2072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+mj-lt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07EC41F-9F10-CB73-7440-0CA36A8B035E}"/>
              </a:ext>
            </a:extLst>
          </p:cNvPr>
          <p:cNvSpPr/>
          <p:nvPr/>
        </p:nvSpPr>
        <p:spPr>
          <a:xfrm>
            <a:off x="1058863" y="6006910"/>
            <a:ext cx="864393" cy="112343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+mj-lt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BFC1FBA-8F02-5310-8D57-C7E6D6F88BC9}"/>
              </a:ext>
            </a:extLst>
          </p:cNvPr>
          <p:cNvSpPr/>
          <p:nvPr/>
        </p:nvSpPr>
        <p:spPr>
          <a:xfrm>
            <a:off x="2618884" y="5639880"/>
            <a:ext cx="864092" cy="2072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387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F195BE86-48BF-9ABB-57A3-DE648B48C9F8}"/>
              </a:ext>
            </a:extLst>
          </p:cNvPr>
          <p:cNvSpPr txBox="1">
            <a:spLocks/>
          </p:cNvSpPr>
          <p:nvPr/>
        </p:nvSpPr>
        <p:spPr>
          <a:xfrm>
            <a:off x="0" y="-15388"/>
            <a:ext cx="7664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Figure. 3.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B71FE5D-DCC4-65F5-3375-30193F1AC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6463" y="806817"/>
            <a:ext cx="931747" cy="83895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D155ACE-9093-B293-79E4-04910C39A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0780" y="1819921"/>
            <a:ext cx="928851" cy="109321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6622180-3F40-423F-F391-DFEEBF048E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89" y="1830763"/>
            <a:ext cx="928851" cy="110421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A1FE3E8-C8C0-6818-07EA-BFB8319A2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4999" y="1809497"/>
            <a:ext cx="929857" cy="112911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4FDEC65-1BD8-8829-0788-EFE924FF45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4999" y="2992745"/>
            <a:ext cx="929858" cy="118414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C1E1CCE-EAED-B45C-C7FD-9D09D3672B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3" y="2975504"/>
            <a:ext cx="928851" cy="117348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D10C166-776E-81F3-51F7-AFA05DDC5D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436" y="2992744"/>
            <a:ext cx="928851" cy="115624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CD87A3F-C4D5-5913-0FC1-8B58B94528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4999" y="546464"/>
            <a:ext cx="918471" cy="11651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24AA0E2-87CB-946B-A952-6A6936D408A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3" y="625721"/>
            <a:ext cx="928851" cy="1171782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AB1AD955-B622-5394-E909-57351CE324CE}"/>
              </a:ext>
            </a:extLst>
          </p:cNvPr>
          <p:cNvSpPr/>
          <p:nvPr/>
        </p:nvSpPr>
        <p:spPr>
          <a:xfrm>
            <a:off x="2720431" y="629414"/>
            <a:ext cx="763039" cy="6364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2C9A448-228E-90C8-381D-4E09D959418D}"/>
              </a:ext>
            </a:extLst>
          </p:cNvPr>
          <p:cNvSpPr/>
          <p:nvPr/>
        </p:nvSpPr>
        <p:spPr>
          <a:xfrm>
            <a:off x="2706896" y="2148060"/>
            <a:ext cx="776575" cy="2232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DBDF542-AFA7-4F8D-0A26-ADAEE8DBA05B}"/>
              </a:ext>
            </a:extLst>
          </p:cNvPr>
          <p:cNvSpPr/>
          <p:nvPr/>
        </p:nvSpPr>
        <p:spPr>
          <a:xfrm>
            <a:off x="2706896" y="2469157"/>
            <a:ext cx="776575" cy="2232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D158801-1734-FD0B-6EED-9A402B751B35}"/>
              </a:ext>
            </a:extLst>
          </p:cNvPr>
          <p:cNvSpPr/>
          <p:nvPr/>
        </p:nvSpPr>
        <p:spPr>
          <a:xfrm>
            <a:off x="2732433" y="3527327"/>
            <a:ext cx="776575" cy="2232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12905A-B3E4-A98D-E03C-8FB72442C62A}"/>
              </a:ext>
            </a:extLst>
          </p:cNvPr>
          <p:cNvSpPr txBox="1"/>
          <p:nvPr/>
        </p:nvSpPr>
        <p:spPr>
          <a:xfrm>
            <a:off x="3505405" y="2163853"/>
            <a:ext cx="6683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A23E07-08D1-AE8A-3ED9-04C7C35DD84F}"/>
              </a:ext>
            </a:extLst>
          </p:cNvPr>
          <p:cNvSpPr txBox="1"/>
          <p:nvPr/>
        </p:nvSpPr>
        <p:spPr>
          <a:xfrm>
            <a:off x="3505405" y="2432620"/>
            <a:ext cx="698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AEEECD-82D1-DDF8-36A7-78D3DCDE4D76}"/>
              </a:ext>
            </a:extLst>
          </p:cNvPr>
          <p:cNvSpPr txBox="1"/>
          <p:nvPr/>
        </p:nvSpPr>
        <p:spPr>
          <a:xfrm>
            <a:off x="3497785" y="913457"/>
            <a:ext cx="109472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/>
              <a:t>O-</a:t>
            </a:r>
            <a:r>
              <a:rPr lang="en-US" altLang="ko-KR" sz="1100" b="1" dirty="0" err="1"/>
              <a:t>GlcNAc</a:t>
            </a:r>
            <a:endParaRPr lang="en-US" altLang="ko-KR" sz="1100" b="1" dirty="0"/>
          </a:p>
          <a:p>
            <a:r>
              <a:rPr lang="en-US" altLang="ko-KR" sz="1100" b="1" dirty="0"/>
              <a:t>(RL2)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974B5D-986A-A24B-65DA-4238980B6BA8}"/>
              </a:ext>
            </a:extLst>
          </p:cNvPr>
          <p:cNvSpPr txBox="1"/>
          <p:nvPr/>
        </p:nvSpPr>
        <p:spPr>
          <a:xfrm>
            <a:off x="3497785" y="3518639"/>
            <a:ext cx="6683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9F1B30-6229-4A79-A306-88EEEDFFCF4D}"/>
              </a:ext>
            </a:extLst>
          </p:cNvPr>
          <p:cNvSpPr txBox="1">
            <a:spLocks/>
          </p:cNvSpPr>
          <p:nvPr/>
        </p:nvSpPr>
        <p:spPr>
          <a:xfrm>
            <a:off x="38100" y="257843"/>
            <a:ext cx="32349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57A118-BAE3-8CE2-BAAA-D2C1995B208D}"/>
              </a:ext>
            </a:extLst>
          </p:cNvPr>
          <p:cNvSpPr txBox="1"/>
          <p:nvPr/>
        </p:nvSpPr>
        <p:spPr>
          <a:xfrm>
            <a:off x="599602" y="257843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/>
              <a:t>Expt. 1</a:t>
            </a:r>
            <a:endParaRPr lang="ko-KR" altLang="en-US" sz="11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55C4D4-C295-894A-BD12-F294CBAAFC1E}"/>
              </a:ext>
            </a:extLst>
          </p:cNvPr>
          <p:cNvSpPr txBox="1"/>
          <p:nvPr/>
        </p:nvSpPr>
        <p:spPr>
          <a:xfrm>
            <a:off x="1687616" y="257843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/>
              <a:t>Expt. 2</a:t>
            </a:r>
            <a:endParaRPr lang="ko-KR" altLang="en-US" sz="11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1FC0F1-DBE3-141F-56FE-A941A00CD110}"/>
              </a:ext>
            </a:extLst>
          </p:cNvPr>
          <p:cNvSpPr txBox="1"/>
          <p:nvPr/>
        </p:nvSpPr>
        <p:spPr>
          <a:xfrm>
            <a:off x="2787151" y="257843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/>
              <a:t>Expt. 3</a:t>
            </a:r>
            <a:endParaRPr lang="ko-KR" altLang="en-US" sz="11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F557A4-18B3-CE06-2AE5-7996F043C54A}"/>
              </a:ext>
            </a:extLst>
          </p:cNvPr>
          <p:cNvSpPr txBox="1">
            <a:spLocks/>
          </p:cNvSpPr>
          <p:nvPr/>
        </p:nvSpPr>
        <p:spPr>
          <a:xfrm>
            <a:off x="38100" y="4369484"/>
            <a:ext cx="32349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786708-2986-668F-3F81-F37A73E31658}"/>
              </a:ext>
            </a:extLst>
          </p:cNvPr>
          <p:cNvSpPr txBox="1"/>
          <p:nvPr/>
        </p:nvSpPr>
        <p:spPr>
          <a:xfrm>
            <a:off x="590430" y="4455759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/>
              <a:t>Expt. 1</a:t>
            </a:r>
            <a:endParaRPr lang="ko-KR" altLang="en-US" sz="11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BF7903-A875-4D83-9C14-98C98FA460A0}"/>
              </a:ext>
            </a:extLst>
          </p:cNvPr>
          <p:cNvSpPr txBox="1"/>
          <p:nvPr/>
        </p:nvSpPr>
        <p:spPr>
          <a:xfrm>
            <a:off x="1350197" y="4455759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/>
              <a:t>Expt. 2</a:t>
            </a:r>
            <a:endParaRPr lang="ko-KR" altLang="en-US" sz="11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7B05FF-425A-9FBA-D86D-032C74E2B4A5}"/>
              </a:ext>
            </a:extLst>
          </p:cNvPr>
          <p:cNvSpPr txBox="1"/>
          <p:nvPr/>
        </p:nvSpPr>
        <p:spPr>
          <a:xfrm>
            <a:off x="3992737" y="4455759"/>
            <a:ext cx="703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Expt. 3</a:t>
            </a:r>
            <a:endParaRPr lang="ko-KR" altLang="en-US" sz="1100" dirty="0"/>
          </a:p>
        </p:txBody>
      </p:sp>
      <p:pic>
        <p:nvPicPr>
          <p:cNvPr id="53" name="그림 52" descr="직사각형, 사각형, 흑백, 사진 액자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25601A6-52A4-F172-A251-A60C61C9E7D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094" t="27761" r="11818" b="32722"/>
          <a:stretch/>
        </p:blipFill>
        <p:spPr>
          <a:xfrm>
            <a:off x="158374" y="4733055"/>
            <a:ext cx="2239370" cy="1387357"/>
          </a:xfrm>
          <a:prstGeom prst="rect">
            <a:avLst/>
          </a:prstGeom>
          <a:ln>
            <a:noFill/>
          </a:ln>
        </p:spPr>
      </p:pic>
      <p:pic>
        <p:nvPicPr>
          <p:cNvPr id="54" name="그림 53" descr="직사각형, 흑백, 스케치, 사각형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8D8D292-6A92-E30A-30D6-469D27078BA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6858" t="29835" r="11947" b="32846"/>
          <a:stretch/>
        </p:blipFill>
        <p:spPr>
          <a:xfrm>
            <a:off x="2576463" y="4715651"/>
            <a:ext cx="2499187" cy="1398640"/>
          </a:xfrm>
          <a:prstGeom prst="rect">
            <a:avLst/>
          </a:prstGeom>
          <a:ln>
            <a:noFill/>
          </a:ln>
        </p:spPr>
      </p:pic>
      <p:pic>
        <p:nvPicPr>
          <p:cNvPr id="55" name="그림 54" descr="직사각형, 스크린샷, 봉투, 흑백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E553211-1436-1182-0E8E-37C11C95068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5473" t="27101" r="10527" b="34390"/>
          <a:stretch/>
        </p:blipFill>
        <p:spPr>
          <a:xfrm>
            <a:off x="158374" y="6222373"/>
            <a:ext cx="2245844" cy="1000270"/>
          </a:xfrm>
          <a:prstGeom prst="rect">
            <a:avLst/>
          </a:prstGeom>
          <a:ln>
            <a:noFill/>
          </a:ln>
        </p:spPr>
      </p:pic>
      <p:pic>
        <p:nvPicPr>
          <p:cNvPr id="56" name="그림 55" descr="직사각형, 인화지, 흑백, 예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3307F6C-B931-4942-E5D3-1D0F6C13FD0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20232" t="28942" r="13407" b="35579"/>
          <a:stretch/>
        </p:blipFill>
        <p:spPr>
          <a:xfrm>
            <a:off x="2585996" y="6198848"/>
            <a:ext cx="2489653" cy="1017505"/>
          </a:xfrm>
          <a:prstGeom prst="rect">
            <a:avLst/>
          </a:prstGeom>
          <a:ln>
            <a:noFill/>
          </a:ln>
        </p:spPr>
      </p:pic>
      <p:pic>
        <p:nvPicPr>
          <p:cNvPr id="57" name="그림 56" descr="스크린샷, 텍스트, 흑백, 화이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5429D2C-A811-42B1-7E6C-EBC4E668FC2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23257" t="15828" r="17246" b="50842"/>
          <a:stretch/>
        </p:blipFill>
        <p:spPr>
          <a:xfrm>
            <a:off x="158374" y="7285716"/>
            <a:ext cx="2254619" cy="1068074"/>
          </a:xfrm>
          <a:prstGeom prst="rect">
            <a:avLst/>
          </a:prstGeom>
          <a:ln>
            <a:noFill/>
          </a:ln>
        </p:spPr>
      </p:pic>
      <p:pic>
        <p:nvPicPr>
          <p:cNvPr id="58" name="그림 57" descr="스크린샷, 텍스트, 흑백, 화이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B0E605D-4FC2-FE8E-9FD3-16966322F7E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22759" t="65745" r="18168" b="3880"/>
          <a:stretch/>
        </p:blipFill>
        <p:spPr>
          <a:xfrm>
            <a:off x="2585996" y="7285716"/>
            <a:ext cx="2489653" cy="1082549"/>
          </a:xfrm>
          <a:prstGeom prst="rect">
            <a:avLst/>
          </a:prstGeom>
          <a:ln>
            <a:noFill/>
          </a:ln>
        </p:spPr>
      </p:pic>
      <p:sp>
        <p:nvSpPr>
          <p:cNvPr id="60" name="직사각형 59">
            <a:extLst>
              <a:ext uri="{FF2B5EF4-FFF2-40B4-BE49-F238E27FC236}">
                <a16:creationId xmlns:a16="http://schemas.microsoft.com/office/drawing/2014/main" id="{89B5289B-35DB-5351-7490-9FF405393958}"/>
              </a:ext>
            </a:extLst>
          </p:cNvPr>
          <p:cNvSpPr/>
          <p:nvPr/>
        </p:nvSpPr>
        <p:spPr>
          <a:xfrm>
            <a:off x="1606006" y="924689"/>
            <a:ext cx="763039" cy="6364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A87D6C42-96B6-7F17-79A2-69242FD5A956}"/>
              </a:ext>
            </a:extLst>
          </p:cNvPr>
          <p:cNvSpPr/>
          <p:nvPr/>
        </p:nvSpPr>
        <p:spPr>
          <a:xfrm>
            <a:off x="1659146" y="2148060"/>
            <a:ext cx="776575" cy="2232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A68F6DEC-661A-DE83-0133-EC7ABD4D688B}"/>
              </a:ext>
            </a:extLst>
          </p:cNvPr>
          <p:cNvSpPr/>
          <p:nvPr/>
        </p:nvSpPr>
        <p:spPr>
          <a:xfrm>
            <a:off x="1659146" y="2469157"/>
            <a:ext cx="776575" cy="2232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9278E87A-9037-7771-FB21-328D624DB51C}"/>
              </a:ext>
            </a:extLst>
          </p:cNvPr>
          <p:cNvSpPr/>
          <p:nvPr/>
        </p:nvSpPr>
        <p:spPr>
          <a:xfrm>
            <a:off x="1618008" y="3479702"/>
            <a:ext cx="776575" cy="2232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AFB8B0C7-3C96-414A-2AD9-6609906FBE53}"/>
              </a:ext>
            </a:extLst>
          </p:cNvPr>
          <p:cNvSpPr/>
          <p:nvPr/>
        </p:nvSpPr>
        <p:spPr>
          <a:xfrm>
            <a:off x="647700" y="719902"/>
            <a:ext cx="678358" cy="6364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3D9B3214-AB3E-67AE-35EA-DCFBFC930757}"/>
              </a:ext>
            </a:extLst>
          </p:cNvPr>
          <p:cNvSpPr/>
          <p:nvPr/>
        </p:nvSpPr>
        <p:spPr>
          <a:xfrm>
            <a:off x="549484" y="2148060"/>
            <a:ext cx="776575" cy="2232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E436444C-87CB-684F-CEB9-73D8ED716AB9}"/>
              </a:ext>
            </a:extLst>
          </p:cNvPr>
          <p:cNvSpPr/>
          <p:nvPr/>
        </p:nvSpPr>
        <p:spPr>
          <a:xfrm>
            <a:off x="549484" y="2469157"/>
            <a:ext cx="776575" cy="2232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31" name="직사각형 130">
            <a:extLst>
              <a:ext uri="{FF2B5EF4-FFF2-40B4-BE49-F238E27FC236}">
                <a16:creationId xmlns:a16="http://schemas.microsoft.com/office/drawing/2014/main" id="{B7605BF0-4AB9-7D11-4F25-ACE363FC95D8}"/>
              </a:ext>
            </a:extLst>
          </p:cNvPr>
          <p:cNvSpPr/>
          <p:nvPr/>
        </p:nvSpPr>
        <p:spPr>
          <a:xfrm>
            <a:off x="575021" y="3479702"/>
            <a:ext cx="776575" cy="2232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F22AC909-49EB-CD23-3FF9-7FFAF24B4479}"/>
              </a:ext>
            </a:extLst>
          </p:cNvPr>
          <p:cNvSpPr/>
          <p:nvPr/>
        </p:nvSpPr>
        <p:spPr>
          <a:xfrm>
            <a:off x="1256059" y="5051327"/>
            <a:ext cx="758480" cy="7874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CB206D56-515B-FB3D-7F28-86F5CA376896}"/>
              </a:ext>
            </a:extLst>
          </p:cNvPr>
          <p:cNvSpPr/>
          <p:nvPr/>
        </p:nvSpPr>
        <p:spPr>
          <a:xfrm>
            <a:off x="1294159" y="6886575"/>
            <a:ext cx="758480" cy="2190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36AED35A-595A-1609-FB20-D3F078BABCDA}"/>
              </a:ext>
            </a:extLst>
          </p:cNvPr>
          <p:cNvSpPr/>
          <p:nvPr/>
        </p:nvSpPr>
        <p:spPr>
          <a:xfrm>
            <a:off x="1284634" y="7772400"/>
            <a:ext cx="977554" cy="2190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FF1081EE-4A80-B316-A192-B500AED4909D}"/>
              </a:ext>
            </a:extLst>
          </p:cNvPr>
          <p:cNvSpPr/>
          <p:nvPr/>
        </p:nvSpPr>
        <p:spPr>
          <a:xfrm>
            <a:off x="513109" y="5051327"/>
            <a:ext cx="758480" cy="7874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id="{FDA5C196-EE2A-61E3-CF1F-DB01833B588F}"/>
              </a:ext>
            </a:extLst>
          </p:cNvPr>
          <p:cNvSpPr/>
          <p:nvPr/>
        </p:nvSpPr>
        <p:spPr>
          <a:xfrm>
            <a:off x="551209" y="6886575"/>
            <a:ext cx="758480" cy="2190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CD6F324F-D6E4-06E6-7501-A7A03462BEA2}"/>
              </a:ext>
            </a:extLst>
          </p:cNvPr>
          <p:cNvSpPr/>
          <p:nvPr/>
        </p:nvSpPr>
        <p:spPr>
          <a:xfrm>
            <a:off x="303559" y="7772400"/>
            <a:ext cx="977554" cy="2190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CF8618BD-663F-E203-7E48-740D51A73E0A}"/>
              </a:ext>
            </a:extLst>
          </p:cNvPr>
          <p:cNvSpPr/>
          <p:nvPr/>
        </p:nvSpPr>
        <p:spPr>
          <a:xfrm>
            <a:off x="3848100" y="4914900"/>
            <a:ext cx="871538" cy="9239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42" name="직사각형 141">
            <a:extLst>
              <a:ext uri="{FF2B5EF4-FFF2-40B4-BE49-F238E27FC236}">
                <a16:creationId xmlns:a16="http://schemas.microsoft.com/office/drawing/2014/main" id="{8A144C8F-4DAD-9B60-7FB7-F8CBDDE8F31D}"/>
              </a:ext>
            </a:extLst>
          </p:cNvPr>
          <p:cNvSpPr/>
          <p:nvPr/>
        </p:nvSpPr>
        <p:spPr>
          <a:xfrm>
            <a:off x="3818284" y="6896100"/>
            <a:ext cx="925166" cy="2190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00C88B73-2CFB-DC80-5369-129B936E05A5}"/>
              </a:ext>
            </a:extLst>
          </p:cNvPr>
          <p:cNvSpPr/>
          <p:nvPr/>
        </p:nvSpPr>
        <p:spPr>
          <a:xfrm>
            <a:off x="3856384" y="7753350"/>
            <a:ext cx="1072804" cy="2190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FC10F5E-570D-960B-1F04-85E21381B8C1}"/>
              </a:ext>
            </a:extLst>
          </p:cNvPr>
          <p:cNvSpPr txBox="1"/>
          <p:nvPr/>
        </p:nvSpPr>
        <p:spPr>
          <a:xfrm>
            <a:off x="5120845" y="6842533"/>
            <a:ext cx="6683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en-US" altLang="ko-K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Myc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7865506-653C-BEFA-C5CE-78779C7CE728}"/>
              </a:ext>
            </a:extLst>
          </p:cNvPr>
          <p:cNvSpPr txBox="1"/>
          <p:nvPr/>
        </p:nvSpPr>
        <p:spPr>
          <a:xfrm>
            <a:off x="5075125" y="7751380"/>
            <a:ext cx="698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3CD1782-0E1E-01EE-8A3E-4CF6FE30619C}"/>
              </a:ext>
            </a:extLst>
          </p:cNvPr>
          <p:cNvSpPr txBox="1"/>
          <p:nvPr/>
        </p:nvSpPr>
        <p:spPr>
          <a:xfrm>
            <a:off x="5113225" y="5279717"/>
            <a:ext cx="109472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/>
              <a:t>O-</a:t>
            </a:r>
            <a:r>
              <a:rPr lang="en-US" altLang="ko-KR" sz="1100" b="1" dirty="0" err="1"/>
              <a:t>GlcNAc</a:t>
            </a:r>
            <a:endParaRPr lang="en-US" altLang="ko-KR" sz="1100" b="1" dirty="0"/>
          </a:p>
          <a:p>
            <a:r>
              <a:rPr lang="en-US" altLang="ko-KR" sz="1100" b="1" dirty="0"/>
              <a:t>(RL2)</a:t>
            </a:r>
          </a:p>
        </p:txBody>
      </p:sp>
    </p:spTree>
    <p:extLst>
      <p:ext uri="{BB962C8B-B14F-4D97-AF65-F5344CB8AC3E}">
        <p14:creationId xmlns:p14="http://schemas.microsoft.com/office/powerpoint/2010/main" val="269855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F195BE86-48BF-9ABB-57A3-DE648B48C9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4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Figure. 4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C4DB918-0AC9-4BAF-799C-CD81378EE7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547" y="2140484"/>
            <a:ext cx="1027919" cy="65717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C41314D-F967-CA53-DFEA-061D675C4B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30" y="1395248"/>
            <a:ext cx="1017403" cy="71500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165CDD8-314A-A925-02E0-6C8613A6D9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44" y="614013"/>
            <a:ext cx="1708653" cy="767579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3832A903-C286-6D63-9AA0-035FBA4E6863}"/>
              </a:ext>
            </a:extLst>
          </p:cNvPr>
          <p:cNvSpPr/>
          <p:nvPr/>
        </p:nvSpPr>
        <p:spPr>
          <a:xfrm>
            <a:off x="1024945" y="2187801"/>
            <a:ext cx="805520" cy="60985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241E950-7B12-8FBF-C006-466476F58593}"/>
              </a:ext>
            </a:extLst>
          </p:cNvPr>
          <p:cNvSpPr/>
          <p:nvPr/>
        </p:nvSpPr>
        <p:spPr>
          <a:xfrm>
            <a:off x="1024799" y="1773637"/>
            <a:ext cx="753254" cy="20394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A726380-9E24-428C-CAA9-BB82E229DDCD}"/>
              </a:ext>
            </a:extLst>
          </p:cNvPr>
          <p:cNvSpPr/>
          <p:nvPr/>
        </p:nvSpPr>
        <p:spPr>
          <a:xfrm>
            <a:off x="1032977" y="1081922"/>
            <a:ext cx="805520" cy="21555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D6B039-DD1D-E58C-0EC3-82210AC41D66}"/>
              </a:ext>
            </a:extLst>
          </p:cNvPr>
          <p:cNvSpPr txBox="1">
            <a:spLocks/>
          </p:cNvSpPr>
          <p:nvPr/>
        </p:nvSpPr>
        <p:spPr>
          <a:xfrm>
            <a:off x="38100" y="264193"/>
            <a:ext cx="32349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B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A364E4-1815-0694-B0BF-4FC281546FED}"/>
              </a:ext>
            </a:extLst>
          </p:cNvPr>
          <p:cNvSpPr txBox="1"/>
          <p:nvPr/>
        </p:nvSpPr>
        <p:spPr>
          <a:xfrm>
            <a:off x="2188838" y="1052956"/>
            <a:ext cx="6683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OCT-1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44B1C-84DF-9F95-9EB9-150FB6C3939D}"/>
              </a:ext>
            </a:extLst>
          </p:cNvPr>
          <p:cNvSpPr txBox="1"/>
          <p:nvPr/>
        </p:nvSpPr>
        <p:spPr>
          <a:xfrm>
            <a:off x="1886154" y="1752817"/>
            <a:ext cx="698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OCA-B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CDB995-7C1C-348D-2E9B-CE4875D9983E}"/>
              </a:ext>
            </a:extLst>
          </p:cNvPr>
          <p:cNvSpPr txBox="1"/>
          <p:nvPr/>
        </p:nvSpPr>
        <p:spPr>
          <a:xfrm>
            <a:off x="1906756" y="2328014"/>
            <a:ext cx="100577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O-</a:t>
            </a:r>
            <a:r>
              <a:rPr lang="en-US" altLang="ko-KR" sz="1100" b="1" dirty="0" err="1">
                <a:latin typeface="+mj-lt"/>
                <a:cs typeface="Arial" panose="020B0604020202020204" pitchFamily="34" charset="0"/>
              </a:rPr>
              <a:t>GlcNAc</a:t>
            </a:r>
            <a:endParaRPr lang="en-US" altLang="ko-KR" sz="1100" b="1" dirty="0">
              <a:latin typeface="+mj-lt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(CTD110.6)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8DA702-7BFA-2BCF-6FA4-BCF7D3229AD8}"/>
              </a:ext>
            </a:extLst>
          </p:cNvPr>
          <p:cNvSpPr txBox="1">
            <a:spLocks/>
          </p:cNvSpPr>
          <p:nvPr/>
        </p:nvSpPr>
        <p:spPr>
          <a:xfrm>
            <a:off x="3493911" y="0"/>
            <a:ext cx="32349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C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DACC475C-C883-EB27-754C-1C437A8C9A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083" y="223372"/>
            <a:ext cx="1656184" cy="945854"/>
          </a:xfrm>
          <a:prstGeom prst="rect">
            <a:avLst/>
          </a:prstGeom>
          <a:ln w="19050">
            <a:noFill/>
          </a:ln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70419C52-1D86-F772-212E-A9C1FB15A2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083" y="1247400"/>
            <a:ext cx="1656184" cy="1090947"/>
          </a:xfrm>
          <a:prstGeom prst="rect">
            <a:avLst/>
          </a:prstGeom>
          <a:ln w="12700">
            <a:noFill/>
          </a:ln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607CD1DD-E9A3-96BD-A9E5-37FF42B4859F}"/>
              </a:ext>
            </a:extLst>
          </p:cNvPr>
          <p:cNvSpPr/>
          <p:nvPr/>
        </p:nvSpPr>
        <p:spPr>
          <a:xfrm>
            <a:off x="4455490" y="547093"/>
            <a:ext cx="809230" cy="2297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623986A-6A93-4EED-9246-A7A4BC5C42BA}"/>
              </a:ext>
            </a:extLst>
          </p:cNvPr>
          <p:cNvSpPr/>
          <p:nvPr/>
        </p:nvSpPr>
        <p:spPr>
          <a:xfrm>
            <a:off x="4382730" y="1852995"/>
            <a:ext cx="809230" cy="2297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3F6818-1637-506C-0EB2-D0F1E1088EF7}"/>
              </a:ext>
            </a:extLst>
          </p:cNvPr>
          <p:cNvSpPr txBox="1"/>
          <p:nvPr/>
        </p:nvSpPr>
        <p:spPr>
          <a:xfrm>
            <a:off x="5571271" y="540721"/>
            <a:ext cx="6683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OCT-1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B06202-CFB0-AAB6-8958-BE26E685014E}"/>
              </a:ext>
            </a:extLst>
          </p:cNvPr>
          <p:cNvSpPr txBox="1"/>
          <p:nvPr/>
        </p:nvSpPr>
        <p:spPr>
          <a:xfrm>
            <a:off x="5571271" y="1838894"/>
            <a:ext cx="698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OCA-B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865EA29B-1E62-4A33-EC8E-90C2CA1E5A1A}"/>
              </a:ext>
            </a:extLst>
          </p:cNvPr>
          <p:cNvSpPr txBox="1">
            <a:spLocks/>
          </p:cNvSpPr>
          <p:nvPr/>
        </p:nvSpPr>
        <p:spPr>
          <a:xfrm>
            <a:off x="38100" y="3395496"/>
            <a:ext cx="32349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G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2F8823E-D650-9137-2CF1-35DF4011E085}"/>
              </a:ext>
            </a:extLst>
          </p:cNvPr>
          <p:cNvSpPr txBox="1"/>
          <p:nvPr/>
        </p:nvSpPr>
        <p:spPr>
          <a:xfrm>
            <a:off x="4830087" y="7031836"/>
            <a:ext cx="6683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OCT-1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2EE94AF-D4E4-915D-46E3-2315FB4639F4}"/>
              </a:ext>
            </a:extLst>
          </p:cNvPr>
          <p:cNvSpPr txBox="1"/>
          <p:nvPr/>
        </p:nvSpPr>
        <p:spPr>
          <a:xfrm>
            <a:off x="4808567" y="8057311"/>
            <a:ext cx="698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OCA-B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2CDC5752-5961-FDF0-B762-9453E09D044A}"/>
              </a:ext>
            </a:extLst>
          </p:cNvPr>
          <p:cNvSpPr txBox="1"/>
          <p:nvPr/>
        </p:nvSpPr>
        <p:spPr>
          <a:xfrm>
            <a:off x="4863953" y="5213266"/>
            <a:ext cx="6683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OGT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BD122B79-F87E-E343-5691-627F49ECD17C}"/>
              </a:ext>
            </a:extLst>
          </p:cNvPr>
          <p:cNvSpPr txBox="1"/>
          <p:nvPr/>
        </p:nvSpPr>
        <p:spPr>
          <a:xfrm>
            <a:off x="4886531" y="6156152"/>
            <a:ext cx="6683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β-actin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DA40B60D-D704-5299-7686-E71B383CF71A}"/>
              </a:ext>
            </a:extLst>
          </p:cNvPr>
          <p:cNvSpPr txBox="1"/>
          <p:nvPr/>
        </p:nvSpPr>
        <p:spPr>
          <a:xfrm>
            <a:off x="4909107" y="4196383"/>
            <a:ext cx="9385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O-</a:t>
            </a:r>
            <a:r>
              <a:rPr lang="en-US" altLang="ko-KR" sz="1100" b="1" dirty="0" err="1">
                <a:latin typeface="+mj-lt"/>
                <a:cs typeface="Arial" panose="020B0604020202020204" pitchFamily="34" charset="0"/>
              </a:rPr>
              <a:t>GlcNAc</a:t>
            </a:r>
            <a:endParaRPr lang="en-US" altLang="ko-KR" sz="1100" b="1" dirty="0">
              <a:latin typeface="+mj-lt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(RL2)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1CDE30F-E362-AE27-2006-7DFE144B9577}"/>
              </a:ext>
            </a:extLst>
          </p:cNvPr>
          <p:cNvGrpSpPr/>
          <p:nvPr/>
        </p:nvGrpSpPr>
        <p:grpSpPr>
          <a:xfrm>
            <a:off x="426180" y="3797211"/>
            <a:ext cx="4405463" cy="4656630"/>
            <a:chOff x="426181" y="2902567"/>
            <a:chExt cx="2965084" cy="3134131"/>
          </a:xfrm>
        </p:grpSpPr>
        <p:pic>
          <p:nvPicPr>
            <p:cNvPr id="213" name="그림 212">
              <a:extLst>
                <a:ext uri="{FF2B5EF4-FFF2-40B4-BE49-F238E27FC236}">
                  <a16:creationId xmlns:a16="http://schemas.microsoft.com/office/drawing/2014/main" id="{B64984F4-547B-0A3A-21F5-E3E670124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239" t="30714" r="12914" b="46386"/>
            <a:stretch/>
          </p:blipFill>
          <p:spPr>
            <a:xfrm>
              <a:off x="428945" y="3777816"/>
              <a:ext cx="1260683" cy="359915"/>
            </a:xfrm>
            <a:prstGeom prst="rect">
              <a:avLst/>
            </a:prstGeom>
          </p:spPr>
        </p:pic>
        <p:pic>
          <p:nvPicPr>
            <p:cNvPr id="214" name="그림 213">
              <a:extLst>
                <a:ext uri="{FF2B5EF4-FFF2-40B4-BE49-F238E27FC236}">
                  <a16:creationId xmlns:a16="http://schemas.microsoft.com/office/drawing/2014/main" id="{BF6EDDC6-B687-7830-69C9-15439F896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147" t="23613" r="13324" b="28615"/>
            <a:stretch/>
          </p:blipFill>
          <p:spPr>
            <a:xfrm>
              <a:off x="428945" y="2902567"/>
              <a:ext cx="1273366" cy="750828"/>
            </a:xfrm>
            <a:prstGeom prst="rect">
              <a:avLst/>
            </a:prstGeom>
          </p:spPr>
        </p:pic>
        <p:pic>
          <p:nvPicPr>
            <p:cNvPr id="215" name="그림 214">
              <a:extLst>
                <a:ext uri="{FF2B5EF4-FFF2-40B4-BE49-F238E27FC236}">
                  <a16:creationId xmlns:a16="http://schemas.microsoft.com/office/drawing/2014/main" id="{A54092B2-EEC5-D966-8CC2-765F4AEAB0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602" t="18609" r="14415" b="35717"/>
            <a:stretch/>
          </p:blipFill>
          <p:spPr>
            <a:xfrm>
              <a:off x="426409" y="5318845"/>
              <a:ext cx="1263219" cy="717853"/>
            </a:xfrm>
            <a:prstGeom prst="rect">
              <a:avLst/>
            </a:prstGeom>
          </p:spPr>
        </p:pic>
        <p:pic>
          <p:nvPicPr>
            <p:cNvPr id="216" name="그림 215">
              <a:extLst>
                <a:ext uri="{FF2B5EF4-FFF2-40B4-BE49-F238E27FC236}">
                  <a16:creationId xmlns:a16="http://schemas.microsoft.com/office/drawing/2014/main" id="{207621B8-2DD3-CFD7-9F0D-B2CA0DECB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5840" y="3659948"/>
              <a:ext cx="738534" cy="701355"/>
            </a:xfrm>
            <a:prstGeom prst="rect">
              <a:avLst/>
            </a:prstGeom>
          </p:spPr>
        </p:pic>
        <p:pic>
          <p:nvPicPr>
            <p:cNvPr id="217" name="그림 216">
              <a:extLst>
                <a:ext uri="{FF2B5EF4-FFF2-40B4-BE49-F238E27FC236}">
                  <a16:creationId xmlns:a16="http://schemas.microsoft.com/office/drawing/2014/main" id="{7877C3D3-436E-C994-6D1A-FF35BD038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7616" y="4404699"/>
              <a:ext cx="726759" cy="444115"/>
            </a:xfrm>
            <a:prstGeom prst="rect">
              <a:avLst/>
            </a:prstGeom>
          </p:spPr>
        </p:pic>
        <p:pic>
          <p:nvPicPr>
            <p:cNvPr id="218" name="그림 217">
              <a:extLst>
                <a:ext uri="{FF2B5EF4-FFF2-40B4-BE49-F238E27FC236}">
                  <a16:creationId xmlns:a16="http://schemas.microsoft.com/office/drawing/2014/main" id="{92F169AB-D56E-65D5-F92F-23D4ADA63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5841" y="2915197"/>
              <a:ext cx="728330" cy="701355"/>
            </a:xfrm>
            <a:prstGeom prst="rect">
              <a:avLst/>
            </a:prstGeom>
          </p:spPr>
        </p:pic>
        <p:sp>
          <p:nvSpPr>
            <p:cNvPr id="219" name="직사각형 218">
              <a:extLst>
                <a:ext uri="{FF2B5EF4-FFF2-40B4-BE49-F238E27FC236}">
                  <a16:creationId xmlns:a16="http://schemas.microsoft.com/office/drawing/2014/main" id="{8337F739-A1B0-B689-AE4A-272C76D4EB72}"/>
                </a:ext>
              </a:extLst>
            </p:cNvPr>
            <p:cNvSpPr/>
            <p:nvPr/>
          </p:nvSpPr>
          <p:spPr>
            <a:xfrm>
              <a:off x="593890" y="3839062"/>
              <a:ext cx="157997" cy="616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+mj-lt"/>
              </a:endParaRPr>
            </a:p>
          </p:txBody>
        </p:sp>
        <p:sp>
          <p:nvSpPr>
            <p:cNvPr id="220" name="직사각형 219">
              <a:extLst>
                <a:ext uri="{FF2B5EF4-FFF2-40B4-BE49-F238E27FC236}">
                  <a16:creationId xmlns:a16="http://schemas.microsoft.com/office/drawing/2014/main" id="{5EEEA7A9-2881-660E-0EB8-A9BF519E3659}"/>
                </a:ext>
              </a:extLst>
            </p:cNvPr>
            <p:cNvSpPr/>
            <p:nvPr/>
          </p:nvSpPr>
          <p:spPr>
            <a:xfrm>
              <a:off x="614441" y="2951280"/>
              <a:ext cx="179835" cy="3840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+mj-lt"/>
              </a:endParaRPr>
            </a:p>
          </p:txBody>
        </p:sp>
        <p:sp>
          <p:nvSpPr>
            <p:cNvPr id="221" name="직사각형 220">
              <a:extLst>
                <a:ext uri="{FF2B5EF4-FFF2-40B4-BE49-F238E27FC236}">
                  <a16:creationId xmlns:a16="http://schemas.microsoft.com/office/drawing/2014/main" id="{D998488C-9E2A-1806-C4CC-8A4BBC6556F1}"/>
                </a:ext>
              </a:extLst>
            </p:cNvPr>
            <p:cNvSpPr/>
            <p:nvPr/>
          </p:nvSpPr>
          <p:spPr>
            <a:xfrm>
              <a:off x="591353" y="5904079"/>
              <a:ext cx="157997" cy="8596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+mj-lt"/>
              </a:endParaRPr>
            </a:p>
          </p:txBody>
        </p:sp>
        <p:pic>
          <p:nvPicPr>
            <p:cNvPr id="223" name="그림 222">
              <a:extLst>
                <a:ext uri="{FF2B5EF4-FFF2-40B4-BE49-F238E27FC236}">
                  <a16:creationId xmlns:a16="http://schemas.microsoft.com/office/drawing/2014/main" id="{64B20F1A-7AE8-F1C9-1A49-4816762233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465" t="35069" r="16191" b="42415"/>
            <a:stretch/>
          </p:blipFill>
          <p:spPr>
            <a:xfrm>
              <a:off x="426181" y="4854934"/>
              <a:ext cx="1269012" cy="365754"/>
            </a:xfrm>
            <a:prstGeom prst="rect">
              <a:avLst/>
            </a:prstGeom>
          </p:spPr>
        </p:pic>
        <p:pic>
          <p:nvPicPr>
            <p:cNvPr id="224" name="그림 223">
              <a:extLst>
                <a:ext uri="{FF2B5EF4-FFF2-40B4-BE49-F238E27FC236}">
                  <a16:creationId xmlns:a16="http://schemas.microsoft.com/office/drawing/2014/main" id="{DC48D5C8-1C60-91C9-F784-4735638AE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51160" y="2922733"/>
              <a:ext cx="728330" cy="714371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225" name="그림 224">
              <a:extLst>
                <a:ext uri="{FF2B5EF4-FFF2-40B4-BE49-F238E27FC236}">
                  <a16:creationId xmlns:a16="http://schemas.microsoft.com/office/drawing/2014/main" id="{4732B43D-DEE4-69AC-33AE-79DAC5A25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02520" y="2929656"/>
              <a:ext cx="576970" cy="686896"/>
            </a:xfrm>
            <a:prstGeom prst="rect">
              <a:avLst/>
            </a:prstGeom>
          </p:spPr>
        </p:pic>
        <p:pic>
          <p:nvPicPr>
            <p:cNvPr id="226" name="그림 225">
              <a:extLst>
                <a:ext uri="{FF2B5EF4-FFF2-40B4-BE49-F238E27FC236}">
                  <a16:creationId xmlns:a16="http://schemas.microsoft.com/office/drawing/2014/main" id="{C7F2A0F9-04E1-CCB6-9052-478D65D5F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4504" y="4404698"/>
              <a:ext cx="726759" cy="449026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228" name="그림 227">
              <a:extLst>
                <a:ext uri="{FF2B5EF4-FFF2-40B4-BE49-F238E27FC236}">
                  <a16:creationId xmlns:a16="http://schemas.microsoft.com/office/drawing/2014/main" id="{6848B99D-533A-84BD-8CCC-D8F6D0B79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28033" y="3699740"/>
              <a:ext cx="525944" cy="661562"/>
            </a:xfrm>
            <a:prstGeom prst="rect">
              <a:avLst/>
            </a:prstGeom>
          </p:spPr>
        </p:pic>
        <p:pic>
          <p:nvPicPr>
            <p:cNvPr id="230" name="그림 229">
              <a:extLst>
                <a:ext uri="{FF2B5EF4-FFF2-40B4-BE49-F238E27FC236}">
                  <a16:creationId xmlns:a16="http://schemas.microsoft.com/office/drawing/2014/main" id="{FF58F036-E6CF-F0F4-96F6-354B0BAFC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95112" y="5615988"/>
              <a:ext cx="696153" cy="396920"/>
            </a:xfrm>
            <a:prstGeom prst="rect">
              <a:avLst/>
            </a:prstGeom>
          </p:spPr>
        </p:pic>
        <p:pic>
          <p:nvPicPr>
            <p:cNvPr id="231" name="그림 230">
              <a:extLst>
                <a:ext uri="{FF2B5EF4-FFF2-40B4-BE49-F238E27FC236}">
                  <a16:creationId xmlns:a16="http://schemas.microsoft.com/office/drawing/2014/main" id="{84250F0C-00C7-EA2B-7429-4207DD41E1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5927" y="5615988"/>
              <a:ext cx="668448" cy="396920"/>
            </a:xfrm>
            <a:prstGeom prst="rect">
              <a:avLst/>
            </a:prstGeom>
          </p:spPr>
        </p:pic>
        <p:sp>
          <p:nvSpPr>
            <p:cNvPr id="234" name="직사각형 233">
              <a:extLst>
                <a:ext uri="{FF2B5EF4-FFF2-40B4-BE49-F238E27FC236}">
                  <a16:creationId xmlns:a16="http://schemas.microsoft.com/office/drawing/2014/main" id="{1619E6A5-83EB-B7EA-FB7B-CAEDD70C0C3D}"/>
                </a:ext>
              </a:extLst>
            </p:cNvPr>
            <p:cNvSpPr/>
            <p:nvPr/>
          </p:nvSpPr>
          <p:spPr>
            <a:xfrm>
              <a:off x="593890" y="5060983"/>
              <a:ext cx="155461" cy="8551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+mj-lt"/>
              </a:endParaRPr>
            </a:p>
          </p:txBody>
        </p:sp>
        <p:sp>
          <p:nvSpPr>
            <p:cNvPr id="235" name="직사각형 234">
              <a:extLst>
                <a:ext uri="{FF2B5EF4-FFF2-40B4-BE49-F238E27FC236}">
                  <a16:creationId xmlns:a16="http://schemas.microsoft.com/office/drawing/2014/main" id="{02CE129E-9CD2-F5B3-E6B7-5A4D4B6E7154}"/>
                </a:ext>
              </a:extLst>
            </p:cNvPr>
            <p:cNvSpPr/>
            <p:nvPr/>
          </p:nvSpPr>
          <p:spPr>
            <a:xfrm>
              <a:off x="1910001" y="3036197"/>
              <a:ext cx="388126" cy="54812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+mj-lt"/>
              </a:endParaRPr>
            </a:p>
          </p:txBody>
        </p:sp>
        <p:sp>
          <p:nvSpPr>
            <p:cNvPr id="236" name="직사각형 235">
              <a:extLst>
                <a:ext uri="{FF2B5EF4-FFF2-40B4-BE49-F238E27FC236}">
                  <a16:creationId xmlns:a16="http://schemas.microsoft.com/office/drawing/2014/main" id="{DA8891ED-FAF8-47EA-ABC5-1001FE35267E}"/>
                </a:ext>
              </a:extLst>
            </p:cNvPr>
            <p:cNvSpPr/>
            <p:nvPr/>
          </p:nvSpPr>
          <p:spPr>
            <a:xfrm>
              <a:off x="2821262" y="3028802"/>
              <a:ext cx="367832" cy="54812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+mj-lt"/>
              </a:endParaRPr>
            </a:p>
          </p:txBody>
        </p:sp>
        <p:sp>
          <p:nvSpPr>
            <p:cNvPr id="237" name="직사각형 236">
              <a:extLst>
                <a:ext uri="{FF2B5EF4-FFF2-40B4-BE49-F238E27FC236}">
                  <a16:creationId xmlns:a16="http://schemas.microsoft.com/office/drawing/2014/main" id="{FFEEDFA5-01E6-DB2F-96A9-990AB8D30185}"/>
                </a:ext>
              </a:extLst>
            </p:cNvPr>
            <p:cNvSpPr/>
            <p:nvPr/>
          </p:nvSpPr>
          <p:spPr>
            <a:xfrm>
              <a:off x="1919928" y="4488986"/>
              <a:ext cx="388126" cy="2037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+mj-lt"/>
              </a:endParaRPr>
            </a:p>
          </p:txBody>
        </p:sp>
        <p:sp>
          <p:nvSpPr>
            <p:cNvPr id="238" name="직사각형 237">
              <a:extLst>
                <a:ext uri="{FF2B5EF4-FFF2-40B4-BE49-F238E27FC236}">
                  <a16:creationId xmlns:a16="http://schemas.microsoft.com/office/drawing/2014/main" id="{B932E412-E894-25C8-F20B-4D8648BFE093}"/>
                </a:ext>
              </a:extLst>
            </p:cNvPr>
            <p:cNvSpPr/>
            <p:nvPr/>
          </p:nvSpPr>
          <p:spPr>
            <a:xfrm>
              <a:off x="2827565" y="4474927"/>
              <a:ext cx="356350" cy="20372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+mj-lt"/>
              </a:endParaRPr>
            </a:p>
          </p:txBody>
        </p:sp>
        <p:sp>
          <p:nvSpPr>
            <p:cNvPr id="239" name="직사각형 238">
              <a:extLst>
                <a:ext uri="{FF2B5EF4-FFF2-40B4-BE49-F238E27FC236}">
                  <a16:creationId xmlns:a16="http://schemas.microsoft.com/office/drawing/2014/main" id="{B4BC9DAB-D55B-AE1F-2103-56A91594E686}"/>
                </a:ext>
              </a:extLst>
            </p:cNvPr>
            <p:cNvSpPr/>
            <p:nvPr/>
          </p:nvSpPr>
          <p:spPr>
            <a:xfrm>
              <a:off x="1986851" y="5729799"/>
              <a:ext cx="322962" cy="2037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+mj-lt"/>
              </a:endParaRPr>
            </a:p>
          </p:txBody>
        </p:sp>
        <p:sp>
          <p:nvSpPr>
            <p:cNvPr id="240" name="직사각형 239">
              <a:extLst>
                <a:ext uri="{FF2B5EF4-FFF2-40B4-BE49-F238E27FC236}">
                  <a16:creationId xmlns:a16="http://schemas.microsoft.com/office/drawing/2014/main" id="{08277AAE-EBC8-4173-E34B-2E66194F8940}"/>
                </a:ext>
              </a:extLst>
            </p:cNvPr>
            <p:cNvSpPr/>
            <p:nvPr/>
          </p:nvSpPr>
          <p:spPr>
            <a:xfrm>
              <a:off x="2856035" y="5764667"/>
              <a:ext cx="330078" cy="2037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+mj-lt"/>
              </a:endParaRPr>
            </a:p>
          </p:txBody>
        </p:sp>
        <p:sp>
          <p:nvSpPr>
            <p:cNvPr id="241" name="직사각형 240">
              <a:extLst>
                <a:ext uri="{FF2B5EF4-FFF2-40B4-BE49-F238E27FC236}">
                  <a16:creationId xmlns:a16="http://schemas.microsoft.com/office/drawing/2014/main" id="{69D75BC0-F67A-F325-F78D-DD1EFD5CD1D2}"/>
                </a:ext>
              </a:extLst>
            </p:cNvPr>
            <p:cNvSpPr/>
            <p:nvPr/>
          </p:nvSpPr>
          <p:spPr>
            <a:xfrm>
              <a:off x="1934852" y="3886618"/>
              <a:ext cx="388126" cy="7418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+mj-lt"/>
              </a:endParaRPr>
            </a:p>
          </p:txBody>
        </p:sp>
        <p:sp>
          <p:nvSpPr>
            <p:cNvPr id="242" name="직사각형 241">
              <a:extLst>
                <a:ext uri="{FF2B5EF4-FFF2-40B4-BE49-F238E27FC236}">
                  <a16:creationId xmlns:a16="http://schemas.microsoft.com/office/drawing/2014/main" id="{16254AE2-4418-718D-1012-CEEFD4EF1BB5}"/>
                </a:ext>
              </a:extLst>
            </p:cNvPr>
            <p:cNvSpPr/>
            <p:nvPr/>
          </p:nvSpPr>
          <p:spPr>
            <a:xfrm>
              <a:off x="2828033" y="3886098"/>
              <a:ext cx="333657" cy="74701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+mj-lt"/>
              </a:endParaRPr>
            </a:p>
          </p:txBody>
        </p:sp>
        <p:pic>
          <p:nvPicPr>
            <p:cNvPr id="243" name="그림 242">
              <a:extLst>
                <a:ext uri="{FF2B5EF4-FFF2-40B4-BE49-F238E27FC236}">
                  <a16:creationId xmlns:a16="http://schemas.microsoft.com/office/drawing/2014/main" id="{F5C23EDA-D0FE-115F-13C7-C9B088E16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99126" y="4873328"/>
              <a:ext cx="595249" cy="698142"/>
            </a:xfrm>
            <a:prstGeom prst="rect">
              <a:avLst/>
            </a:prstGeom>
          </p:spPr>
        </p:pic>
        <p:pic>
          <p:nvPicPr>
            <p:cNvPr id="244" name="그림 243">
              <a:extLst>
                <a:ext uri="{FF2B5EF4-FFF2-40B4-BE49-F238E27FC236}">
                  <a16:creationId xmlns:a16="http://schemas.microsoft.com/office/drawing/2014/main" id="{6889A0E4-7390-70CE-28D3-90D832F29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85728" y="4881414"/>
              <a:ext cx="605536" cy="706367"/>
            </a:xfrm>
            <a:prstGeom prst="rect">
              <a:avLst/>
            </a:prstGeom>
          </p:spPr>
        </p:pic>
        <p:sp>
          <p:nvSpPr>
            <p:cNvPr id="247" name="직사각형 246">
              <a:extLst>
                <a:ext uri="{FF2B5EF4-FFF2-40B4-BE49-F238E27FC236}">
                  <a16:creationId xmlns:a16="http://schemas.microsoft.com/office/drawing/2014/main" id="{5B121A4D-F857-56FF-7BDC-E9C8EAE48F5C}"/>
                </a:ext>
              </a:extLst>
            </p:cNvPr>
            <p:cNvSpPr/>
            <p:nvPr/>
          </p:nvSpPr>
          <p:spPr>
            <a:xfrm>
              <a:off x="1896804" y="5068978"/>
              <a:ext cx="410627" cy="16570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+mj-lt"/>
              </a:endParaRPr>
            </a:p>
          </p:txBody>
        </p:sp>
        <p:sp>
          <p:nvSpPr>
            <p:cNvPr id="248" name="직사각형 247">
              <a:extLst>
                <a:ext uri="{FF2B5EF4-FFF2-40B4-BE49-F238E27FC236}">
                  <a16:creationId xmlns:a16="http://schemas.microsoft.com/office/drawing/2014/main" id="{9C34EBE8-2C94-0A17-964C-5B258EDD9C22}"/>
                </a:ext>
              </a:extLst>
            </p:cNvPr>
            <p:cNvSpPr/>
            <p:nvPr/>
          </p:nvSpPr>
          <p:spPr>
            <a:xfrm>
              <a:off x="2800830" y="5083938"/>
              <a:ext cx="406714" cy="16570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+mj-lt"/>
              </a:endParaRPr>
            </a:p>
          </p:txBody>
        </p:sp>
        <p:pic>
          <p:nvPicPr>
            <p:cNvPr id="268" name="그림 267">
              <a:extLst>
                <a:ext uri="{FF2B5EF4-FFF2-40B4-BE49-F238E27FC236}">
                  <a16:creationId xmlns:a16="http://schemas.microsoft.com/office/drawing/2014/main" id="{1E4C97D7-5CF0-6798-0106-C53D2914C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239" t="46745" r="12914" b="29422"/>
            <a:stretch/>
          </p:blipFill>
          <p:spPr>
            <a:xfrm>
              <a:off x="428945" y="4455230"/>
              <a:ext cx="1260683" cy="374571"/>
            </a:xfrm>
            <a:prstGeom prst="rect">
              <a:avLst/>
            </a:prstGeom>
          </p:spPr>
        </p:pic>
        <p:sp>
          <p:nvSpPr>
            <p:cNvPr id="222" name="직사각형 221">
              <a:extLst>
                <a:ext uri="{FF2B5EF4-FFF2-40B4-BE49-F238E27FC236}">
                  <a16:creationId xmlns:a16="http://schemas.microsoft.com/office/drawing/2014/main" id="{4ED52B70-B0E9-5C8A-8841-DA90C13B59E7}"/>
                </a:ext>
              </a:extLst>
            </p:cNvPr>
            <p:cNvSpPr/>
            <p:nvPr/>
          </p:nvSpPr>
          <p:spPr>
            <a:xfrm>
              <a:off x="593890" y="4573935"/>
              <a:ext cx="165704" cy="11549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+mj-lt"/>
              </a:endParaRPr>
            </a:p>
          </p:txBody>
        </p:sp>
      </p:grpSp>
      <p:sp>
        <p:nvSpPr>
          <p:cNvPr id="269" name="TextBox 268">
            <a:extLst>
              <a:ext uri="{FF2B5EF4-FFF2-40B4-BE49-F238E27FC236}">
                <a16:creationId xmlns:a16="http://schemas.microsoft.com/office/drawing/2014/main" id="{0D0D423C-9490-1C63-F659-6F05C9356E17}"/>
              </a:ext>
            </a:extLst>
          </p:cNvPr>
          <p:cNvSpPr txBox="1"/>
          <p:nvPr/>
        </p:nvSpPr>
        <p:spPr>
          <a:xfrm>
            <a:off x="596603" y="3525318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1</a:t>
            </a:r>
            <a:endParaRPr lang="ko-KR" altLang="en-US" sz="1100" dirty="0">
              <a:latin typeface="+mj-lt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54717BD2-E6A1-5C52-BD32-24C0C9AAA51C}"/>
              </a:ext>
            </a:extLst>
          </p:cNvPr>
          <p:cNvSpPr txBox="1"/>
          <p:nvPr/>
        </p:nvSpPr>
        <p:spPr>
          <a:xfrm>
            <a:off x="2626267" y="3525318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2</a:t>
            </a:r>
            <a:endParaRPr lang="ko-KR" altLang="en-US" sz="1100" dirty="0">
              <a:latin typeface="+mj-lt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C0CF7EF5-6C0E-7FCE-C9F1-18B675C4AF2C}"/>
              </a:ext>
            </a:extLst>
          </p:cNvPr>
          <p:cNvSpPr txBox="1"/>
          <p:nvPr/>
        </p:nvSpPr>
        <p:spPr>
          <a:xfrm>
            <a:off x="3970482" y="3525318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3</a:t>
            </a:r>
            <a:endParaRPr lang="ko-KR" altLang="en-US" sz="1100" dirty="0">
              <a:latin typeface="+mj-lt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FA3F569-785E-1FCE-B3BA-79B8ED434668}"/>
              </a:ext>
            </a:extLst>
          </p:cNvPr>
          <p:cNvGrpSpPr/>
          <p:nvPr/>
        </p:nvGrpSpPr>
        <p:grpSpPr>
          <a:xfrm>
            <a:off x="3847856" y="2375290"/>
            <a:ext cx="1694990" cy="989742"/>
            <a:chOff x="3791410" y="2759113"/>
            <a:chExt cx="2585969" cy="151000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53AC7E57-A0ED-3E24-7D2E-91F39CDC0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1410" y="2759113"/>
              <a:ext cx="2585969" cy="1510004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32D3BCE-6E70-A139-1066-0F9B1F964E73}"/>
                </a:ext>
              </a:extLst>
            </p:cNvPr>
            <p:cNvSpPr/>
            <p:nvPr/>
          </p:nvSpPr>
          <p:spPr>
            <a:xfrm>
              <a:off x="4540567" y="3662544"/>
              <a:ext cx="1188419" cy="35880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B81B782-52C0-82CC-3987-92A8CC276D6A}"/>
              </a:ext>
            </a:extLst>
          </p:cNvPr>
          <p:cNvSpPr txBox="1"/>
          <p:nvPr/>
        </p:nvSpPr>
        <p:spPr>
          <a:xfrm>
            <a:off x="5571271" y="2634018"/>
            <a:ext cx="6683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β-actin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5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F195BE86-48BF-9ABB-57A3-DE648B48C9F8}"/>
              </a:ext>
            </a:extLst>
          </p:cNvPr>
          <p:cNvSpPr txBox="1">
            <a:spLocks/>
          </p:cNvSpPr>
          <p:nvPr/>
        </p:nvSpPr>
        <p:spPr>
          <a:xfrm>
            <a:off x="0" y="3962400"/>
            <a:ext cx="7664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Figure. 5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D6B039-DD1D-E58C-0EC3-82210AC41D66}"/>
              </a:ext>
            </a:extLst>
          </p:cNvPr>
          <p:cNvSpPr txBox="1">
            <a:spLocks/>
          </p:cNvSpPr>
          <p:nvPr/>
        </p:nvSpPr>
        <p:spPr>
          <a:xfrm>
            <a:off x="38100" y="4344421"/>
            <a:ext cx="32349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36F2F-2201-4230-F08C-00E48BA5A084}"/>
              </a:ext>
            </a:extLst>
          </p:cNvPr>
          <p:cNvSpPr txBox="1"/>
          <p:nvPr/>
        </p:nvSpPr>
        <p:spPr>
          <a:xfrm>
            <a:off x="5123043" y="7479687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42BEA-EDA8-1F8A-F23E-9F19F52ED8D5}"/>
              </a:ext>
            </a:extLst>
          </p:cNvPr>
          <p:cNvSpPr txBox="1"/>
          <p:nvPr/>
        </p:nvSpPr>
        <p:spPr>
          <a:xfrm>
            <a:off x="5123043" y="4980891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FLAG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1DDD1-38CD-A109-EC3F-D0024AF40D4F}"/>
              </a:ext>
            </a:extLst>
          </p:cNvPr>
          <p:cNvSpPr txBox="1"/>
          <p:nvPr/>
        </p:nvSpPr>
        <p:spPr>
          <a:xfrm>
            <a:off x="5123043" y="6369568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GFP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2CF8C6E9-9CD5-CE5A-A171-7F2211128F26}"/>
              </a:ext>
            </a:extLst>
          </p:cNvPr>
          <p:cNvGrpSpPr/>
          <p:nvPr/>
        </p:nvGrpSpPr>
        <p:grpSpPr>
          <a:xfrm>
            <a:off x="437329" y="4729355"/>
            <a:ext cx="4642672" cy="3777102"/>
            <a:chOff x="369595" y="5107611"/>
            <a:chExt cx="3303554" cy="2687646"/>
          </a:xfrm>
        </p:grpSpPr>
        <p:pic>
          <p:nvPicPr>
            <p:cNvPr id="3" name="그림 2" descr="스케치, 화이트, 디자인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AFB8B343-C709-EEAA-1AFC-49E1C0F73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597" y="6893233"/>
              <a:ext cx="968974" cy="619085"/>
            </a:xfrm>
            <a:prstGeom prst="rect">
              <a:avLst/>
            </a:prstGeom>
          </p:spPr>
        </p:pic>
        <p:pic>
          <p:nvPicPr>
            <p:cNvPr id="4" name="그림 3" descr="스케치, 잭, 흑백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F5B94324-BA56-A65A-CAA4-4919894B9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597" y="5107611"/>
              <a:ext cx="968974" cy="649494"/>
            </a:xfrm>
            <a:prstGeom prst="rect">
              <a:avLst/>
            </a:prstGeom>
          </p:spPr>
        </p:pic>
        <p:pic>
          <p:nvPicPr>
            <p:cNvPr id="5" name="그림 4" descr="스케치, 블랙, 화이트, 흑백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BE7D8D0A-2D33-E5C1-F70E-872B0969E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9595" y="6060151"/>
              <a:ext cx="968972" cy="619085"/>
            </a:xfrm>
            <a:prstGeom prst="rect">
              <a:avLst/>
            </a:prstGeom>
          </p:spPr>
        </p:pic>
        <p:pic>
          <p:nvPicPr>
            <p:cNvPr id="10" name="그림 9" descr="스케치, 그림, 블랙, 화이트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4881A72E-C8A3-67C0-27F0-CEA3BBEA6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86877" y="6060151"/>
              <a:ext cx="1086267" cy="719732"/>
            </a:xfrm>
            <a:prstGeom prst="rect">
              <a:avLst/>
            </a:prstGeom>
          </p:spPr>
        </p:pic>
        <p:pic>
          <p:nvPicPr>
            <p:cNvPr id="11" name="그림 10" descr="스케치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0B28A70A-9498-2C6A-4A72-404C21B78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1417" y="6893233"/>
              <a:ext cx="1196856" cy="902024"/>
            </a:xfrm>
            <a:prstGeom prst="rect">
              <a:avLst/>
            </a:prstGeom>
          </p:spPr>
        </p:pic>
        <p:pic>
          <p:nvPicPr>
            <p:cNvPr id="12" name="그림 11" descr="화이트, 스케치, 블랙, 잭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7FF76296-0F2F-1A5E-1FA2-5DDD8949B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8477" y="5107611"/>
              <a:ext cx="1086267" cy="719732"/>
            </a:xfrm>
            <a:prstGeom prst="rect">
              <a:avLst/>
            </a:prstGeom>
          </p:spPr>
        </p:pic>
        <p:pic>
          <p:nvPicPr>
            <p:cNvPr id="13" name="그림 12" descr="스케치, 화이트, 블랙, 흑백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55C7EC90-B99D-E274-1299-563421CE8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86879" y="6893233"/>
              <a:ext cx="1086267" cy="902024"/>
            </a:xfrm>
            <a:prstGeom prst="rect">
              <a:avLst/>
            </a:prstGeom>
          </p:spPr>
        </p:pic>
        <p:pic>
          <p:nvPicPr>
            <p:cNvPr id="15" name="그림 14" descr="스케치, 화이트, 흑백, 블랙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ED2DD11F-2A68-85A2-9D99-7A350B3F3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8478" y="6060151"/>
              <a:ext cx="1086267" cy="823003"/>
            </a:xfrm>
            <a:prstGeom prst="rect">
              <a:avLst/>
            </a:prstGeom>
          </p:spPr>
        </p:pic>
        <p:pic>
          <p:nvPicPr>
            <p:cNvPr id="16" name="그림 15" descr="흑백, 블랙, 흑백 사진, 모노크롬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49FF1C30-C5FA-4539-E44E-C0013B2E5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86882" y="5107611"/>
              <a:ext cx="1086267" cy="921472"/>
            </a:xfrm>
            <a:prstGeom prst="rect">
              <a:avLst/>
            </a:prstGeom>
          </p:spPr>
        </p:pic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6491359-B579-F773-E5E9-CE4A07DF68BA}"/>
                </a:ext>
              </a:extLst>
            </p:cNvPr>
            <p:cNvSpPr/>
            <p:nvPr/>
          </p:nvSpPr>
          <p:spPr>
            <a:xfrm>
              <a:off x="566726" y="6320784"/>
              <a:ext cx="721650" cy="12722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1FD3202-1EEA-8E6E-C94C-E02977E32D81}"/>
                </a:ext>
              </a:extLst>
            </p:cNvPr>
            <p:cNvSpPr/>
            <p:nvPr/>
          </p:nvSpPr>
          <p:spPr>
            <a:xfrm>
              <a:off x="1600784" y="6330340"/>
              <a:ext cx="721650" cy="1272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3F2C2CD9-A405-5DC1-404A-82EDA96B7DC2}"/>
                </a:ext>
              </a:extLst>
            </p:cNvPr>
            <p:cNvSpPr/>
            <p:nvPr/>
          </p:nvSpPr>
          <p:spPr>
            <a:xfrm>
              <a:off x="2856547" y="6322900"/>
              <a:ext cx="721650" cy="1272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9545ECD0-55B3-E205-3CD3-91776B4D7D17}"/>
                </a:ext>
              </a:extLst>
            </p:cNvPr>
            <p:cNvSpPr/>
            <p:nvPr/>
          </p:nvSpPr>
          <p:spPr>
            <a:xfrm>
              <a:off x="554025" y="7012137"/>
              <a:ext cx="721650" cy="12722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4973FC8F-B003-D0B4-A912-BB542FE25D40}"/>
                </a:ext>
              </a:extLst>
            </p:cNvPr>
            <p:cNvSpPr/>
            <p:nvPr/>
          </p:nvSpPr>
          <p:spPr>
            <a:xfrm>
              <a:off x="1609020" y="7094802"/>
              <a:ext cx="721650" cy="1272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8D626E56-3B9A-CA86-898D-CF380628C80D}"/>
                </a:ext>
              </a:extLst>
            </p:cNvPr>
            <p:cNvSpPr/>
            <p:nvPr/>
          </p:nvSpPr>
          <p:spPr>
            <a:xfrm>
              <a:off x="2769188" y="7082102"/>
              <a:ext cx="721650" cy="1272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0C820984-C779-0B6F-0560-435256374359}"/>
                </a:ext>
              </a:extLst>
            </p:cNvPr>
            <p:cNvSpPr/>
            <p:nvPr/>
          </p:nvSpPr>
          <p:spPr>
            <a:xfrm>
              <a:off x="1687068" y="5254026"/>
              <a:ext cx="721650" cy="104844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68324DFB-2FA9-4A0F-F78A-AF3F6A6F37E9}"/>
                </a:ext>
              </a:extLst>
            </p:cNvPr>
            <p:cNvSpPr/>
            <p:nvPr/>
          </p:nvSpPr>
          <p:spPr>
            <a:xfrm>
              <a:off x="2847483" y="5341961"/>
              <a:ext cx="721650" cy="104844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5A429F9A-9EAF-95DF-78FC-212478B0822C}"/>
                </a:ext>
              </a:extLst>
            </p:cNvPr>
            <p:cNvSpPr/>
            <p:nvPr/>
          </p:nvSpPr>
          <p:spPr>
            <a:xfrm>
              <a:off x="544168" y="5314324"/>
              <a:ext cx="721650" cy="1048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09A7D9E-D4D2-F95B-EBF7-39765BC3CC2A}"/>
              </a:ext>
            </a:extLst>
          </p:cNvPr>
          <p:cNvSpPr txBox="1"/>
          <p:nvPr/>
        </p:nvSpPr>
        <p:spPr>
          <a:xfrm>
            <a:off x="908460" y="4422079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/>
              <a:t>Expt. 1</a:t>
            </a:r>
            <a:endParaRPr lang="ko-KR" altLang="en-US" sz="11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EA91B1F-62FF-8752-F238-C38920E5BE7C}"/>
              </a:ext>
            </a:extLst>
          </p:cNvPr>
          <p:cNvSpPr txBox="1"/>
          <p:nvPr/>
        </p:nvSpPr>
        <p:spPr>
          <a:xfrm>
            <a:off x="2492918" y="4422079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/>
              <a:t>Expt. 2</a:t>
            </a:r>
            <a:endParaRPr lang="ko-KR" altLang="en-US" sz="11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AF57A2-691E-F0D1-F2DB-C24E98E3C1AA}"/>
              </a:ext>
            </a:extLst>
          </p:cNvPr>
          <p:cNvSpPr txBox="1"/>
          <p:nvPr/>
        </p:nvSpPr>
        <p:spPr>
          <a:xfrm>
            <a:off x="4201200" y="4422079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/>
              <a:t>Expt. 3</a:t>
            </a:r>
            <a:endParaRPr lang="ko-KR" altLang="en-US" sz="11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576731-A290-7654-4ECD-4D3D4434A391}"/>
              </a:ext>
            </a:extLst>
          </p:cNvPr>
          <p:cNvSpPr txBox="1">
            <a:spLocks/>
          </p:cNvSpPr>
          <p:nvPr/>
        </p:nvSpPr>
        <p:spPr>
          <a:xfrm>
            <a:off x="0" y="399095"/>
            <a:ext cx="32349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I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BD76365C-B0AB-BDF2-C136-F190C6A9D8F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164" t="16313" r="2822" b="2185"/>
          <a:stretch/>
        </p:blipFill>
        <p:spPr>
          <a:xfrm>
            <a:off x="388701" y="768041"/>
            <a:ext cx="3280188" cy="1258612"/>
          </a:xfrm>
          <a:prstGeom prst="rect">
            <a:avLst/>
          </a:prstGeom>
          <a:ln>
            <a:noFill/>
          </a:ln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30A67DAA-7849-DA3F-E7D4-076C4B40B2D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088" t="3153" r="1102" b="7742"/>
          <a:stretch/>
        </p:blipFill>
        <p:spPr>
          <a:xfrm>
            <a:off x="383422" y="2964705"/>
            <a:ext cx="3247626" cy="815637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0D0F1475-C166-0065-6558-EDEF5654D60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449" t="5686" r="2208" b="7794"/>
          <a:stretch/>
        </p:blipFill>
        <p:spPr>
          <a:xfrm>
            <a:off x="368301" y="2046032"/>
            <a:ext cx="3290671" cy="885210"/>
          </a:xfrm>
          <a:prstGeom prst="rect">
            <a:avLst/>
          </a:prstGeom>
        </p:spPr>
      </p:pic>
      <p:sp>
        <p:nvSpPr>
          <p:cNvPr id="51" name="직사각형 50">
            <a:extLst>
              <a:ext uri="{FF2B5EF4-FFF2-40B4-BE49-F238E27FC236}">
                <a16:creationId xmlns:a16="http://schemas.microsoft.com/office/drawing/2014/main" id="{795C045E-D418-C0E3-5798-0933867FF4BF}"/>
              </a:ext>
            </a:extLst>
          </p:cNvPr>
          <p:cNvSpPr/>
          <p:nvPr/>
        </p:nvSpPr>
        <p:spPr>
          <a:xfrm>
            <a:off x="634659" y="2239279"/>
            <a:ext cx="962294" cy="2856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C52EC1A6-A71A-0978-87FA-F3925E38273D}"/>
              </a:ext>
            </a:extLst>
          </p:cNvPr>
          <p:cNvSpPr/>
          <p:nvPr/>
        </p:nvSpPr>
        <p:spPr>
          <a:xfrm>
            <a:off x="530769" y="3441443"/>
            <a:ext cx="962294" cy="2856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AA5A4983-2739-5283-CE9F-EAC3261418A0}"/>
              </a:ext>
            </a:extLst>
          </p:cNvPr>
          <p:cNvSpPr/>
          <p:nvPr/>
        </p:nvSpPr>
        <p:spPr>
          <a:xfrm>
            <a:off x="689062" y="1567608"/>
            <a:ext cx="928293" cy="2856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FA181D77-74C8-B157-9255-72C7DA2DC5EE}"/>
              </a:ext>
            </a:extLst>
          </p:cNvPr>
          <p:cNvSpPr/>
          <p:nvPr/>
        </p:nvSpPr>
        <p:spPr>
          <a:xfrm>
            <a:off x="1620754" y="1567608"/>
            <a:ext cx="928293" cy="2856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2DA62496-A320-FCED-5877-39422CC4F241}"/>
              </a:ext>
            </a:extLst>
          </p:cNvPr>
          <p:cNvSpPr/>
          <p:nvPr/>
        </p:nvSpPr>
        <p:spPr>
          <a:xfrm>
            <a:off x="2535443" y="1567608"/>
            <a:ext cx="928293" cy="2856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453CCCE-6A76-AD0D-6963-FF20A4CAABBA}"/>
              </a:ext>
            </a:extLst>
          </p:cNvPr>
          <p:cNvSpPr/>
          <p:nvPr/>
        </p:nvSpPr>
        <p:spPr>
          <a:xfrm>
            <a:off x="1513466" y="3441443"/>
            <a:ext cx="897688" cy="2856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375869F4-A1C2-E7A9-9D5C-53143B394B99}"/>
              </a:ext>
            </a:extLst>
          </p:cNvPr>
          <p:cNvSpPr/>
          <p:nvPr/>
        </p:nvSpPr>
        <p:spPr>
          <a:xfrm>
            <a:off x="2458760" y="3441443"/>
            <a:ext cx="914689" cy="2856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CBC59364-A84F-8804-87C6-7025585FA9F3}"/>
              </a:ext>
            </a:extLst>
          </p:cNvPr>
          <p:cNvSpPr/>
          <p:nvPr/>
        </p:nvSpPr>
        <p:spPr>
          <a:xfrm>
            <a:off x="1590152" y="2239279"/>
            <a:ext cx="877287" cy="2856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5C409754-1074-8088-12AC-09AC85F60FA2}"/>
              </a:ext>
            </a:extLst>
          </p:cNvPr>
          <p:cNvSpPr/>
          <p:nvPr/>
        </p:nvSpPr>
        <p:spPr>
          <a:xfrm>
            <a:off x="2484438" y="2239279"/>
            <a:ext cx="962294" cy="2856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DE14C1E-C94D-DB3C-2762-C2DD57E15FBE}"/>
              </a:ext>
            </a:extLst>
          </p:cNvPr>
          <p:cNvSpPr txBox="1"/>
          <p:nvPr/>
        </p:nvSpPr>
        <p:spPr>
          <a:xfrm>
            <a:off x="884647" y="478376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1</a:t>
            </a:r>
            <a:endParaRPr lang="ko-KR" altLang="en-US" sz="11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5882E2-5142-BDB6-461C-AFB116832934}"/>
              </a:ext>
            </a:extLst>
          </p:cNvPr>
          <p:cNvSpPr txBox="1"/>
          <p:nvPr/>
        </p:nvSpPr>
        <p:spPr>
          <a:xfrm>
            <a:off x="1779600" y="478376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2</a:t>
            </a:r>
            <a:endParaRPr lang="ko-KR" altLang="en-US" sz="1100" dirty="0"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E8C5512-8F00-8399-9837-3389176ED3DF}"/>
              </a:ext>
            </a:extLst>
          </p:cNvPr>
          <p:cNvSpPr txBox="1"/>
          <p:nvPr/>
        </p:nvSpPr>
        <p:spPr>
          <a:xfrm>
            <a:off x="2615815" y="478376"/>
            <a:ext cx="622286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+mj-lt"/>
              </a:rPr>
              <a:t>Expt. 3</a:t>
            </a:r>
            <a:endParaRPr lang="ko-KR" altLang="en-US" sz="1100" dirty="0"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6E18990-B457-43AF-F873-BE34423107D2}"/>
              </a:ext>
            </a:extLst>
          </p:cNvPr>
          <p:cNvSpPr txBox="1"/>
          <p:nvPr/>
        </p:nvSpPr>
        <p:spPr>
          <a:xfrm>
            <a:off x="3681088" y="1597151"/>
            <a:ext cx="6683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OCT-1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AF21A7E-2522-A4E4-B517-A9F507D5B798}"/>
              </a:ext>
            </a:extLst>
          </p:cNvPr>
          <p:cNvSpPr txBox="1"/>
          <p:nvPr/>
        </p:nvSpPr>
        <p:spPr>
          <a:xfrm>
            <a:off x="3669008" y="3485732"/>
            <a:ext cx="698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OCA-B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8C73A21-AABB-637E-A628-03B2599E381E}"/>
              </a:ext>
            </a:extLst>
          </p:cNvPr>
          <p:cNvSpPr txBox="1"/>
          <p:nvPr/>
        </p:nvSpPr>
        <p:spPr>
          <a:xfrm>
            <a:off x="3681088" y="2232666"/>
            <a:ext cx="698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ko-KR" sz="1100" b="1" dirty="0">
                <a:latin typeface="+mj-lt"/>
                <a:cs typeface="Arial" panose="020B0604020202020204" pitchFamily="34" charset="0"/>
              </a:rPr>
              <a:t>β</a:t>
            </a:r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-actin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29111D0-3044-946A-A629-631D9CFEEBD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4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Figure. 4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C3DFF-9D41-1867-EA5B-3A20469580A9}"/>
              </a:ext>
            </a:extLst>
          </p:cNvPr>
          <p:cNvSpPr txBox="1"/>
          <p:nvPr/>
        </p:nvSpPr>
        <p:spPr>
          <a:xfrm>
            <a:off x="3681088" y="3139446"/>
            <a:ext cx="698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ko-KR" sz="1100" b="1" dirty="0">
                <a:latin typeface="+mj-lt"/>
                <a:cs typeface="Arial" panose="020B0604020202020204" pitchFamily="34" charset="0"/>
              </a:rPr>
              <a:t>β</a:t>
            </a:r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-actin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DD0B847-B6D1-B9FB-A29B-3E8802416DBB}"/>
              </a:ext>
            </a:extLst>
          </p:cNvPr>
          <p:cNvSpPr/>
          <p:nvPr/>
        </p:nvSpPr>
        <p:spPr>
          <a:xfrm>
            <a:off x="1513466" y="3159503"/>
            <a:ext cx="897688" cy="2856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149074E-55CC-0EC6-6D5F-A51EE3D1DA53}"/>
              </a:ext>
            </a:extLst>
          </p:cNvPr>
          <p:cNvSpPr/>
          <p:nvPr/>
        </p:nvSpPr>
        <p:spPr>
          <a:xfrm>
            <a:off x="2416970" y="3159503"/>
            <a:ext cx="956480" cy="2856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7C721AA-2A86-AD73-9256-04793D8B1AD9}"/>
              </a:ext>
            </a:extLst>
          </p:cNvPr>
          <p:cNvSpPr/>
          <p:nvPr/>
        </p:nvSpPr>
        <p:spPr>
          <a:xfrm>
            <a:off x="559594" y="3159503"/>
            <a:ext cx="946685" cy="2856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802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F195BE86-48BF-9ABB-57A3-DE648B48C9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4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Figure. 5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B4EA67-F945-28DB-C33D-184A5D02CA91}"/>
              </a:ext>
            </a:extLst>
          </p:cNvPr>
          <p:cNvSpPr txBox="1">
            <a:spLocks/>
          </p:cNvSpPr>
          <p:nvPr/>
        </p:nvSpPr>
        <p:spPr>
          <a:xfrm>
            <a:off x="38100" y="399835"/>
            <a:ext cx="32349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4B8312-56F3-E2CE-B75D-7FAC6C45E001}"/>
              </a:ext>
            </a:extLst>
          </p:cNvPr>
          <p:cNvSpPr txBox="1"/>
          <p:nvPr/>
        </p:nvSpPr>
        <p:spPr>
          <a:xfrm>
            <a:off x="862651" y="392640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Expt. 1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7DCEA4-AD0B-C396-E650-B96DFA023399}"/>
              </a:ext>
            </a:extLst>
          </p:cNvPr>
          <p:cNvSpPr txBox="1"/>
          <p:nvPr/>
        </p:nvSpPr>
        <p:spPr>
          <a:xfrm>
            <a:off x="1622418" y="392640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Expt. 2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78E456B-592B-98F6-5953-E2EC04EF408C}"/>
              </a:ext>
            </a:extLst>
          </p:cNvPr>
          <p:cNvSpPr txBox="1"/>
          <p:nvPr/>
        </p:nvSpPr>
        <p:spPr>
          <a:xfrm>
            <a:off x="4264958" y="392640"/>
            <a:ext cx="827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Expt. 3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그림 51" descr="직사각형, 사각형, 흑백, 사진 액자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BE43F50-2DAC-717E-3A3D-4E0E95455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94" t="27761" r="11818" b="32722"/>
          <a:stretch/>
        </p:blipFill>
        <p:spPr>
          <a:xfrm>
            <a:off x="430595" y="1595237"/>
            <a:ext cx="2239370" cy="1387357"/>
          </a:xfrm>
          <a:prstGeom prst="rect">
            <a:avLst/>
          </a:prstGeom>
          <a:ln>
            <a:noFill/>
          </a:ln>
        </p:spPr>
      </p:pic>
      <p:pic>
        <p:nvPicPr>
          <p:cNvPr id="53" name="그림 52" descr="직사각형, 흑백, 스케치, 사각형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9B045F6-6E68-D7D9-A927-2A35B4C3D9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58" t="29835" r="11947" b="32846"/>
          <a:stretch/>
        </p:blipFill>
        <p:spPr>
          <a:xfrm>
            <a:off x="2848684" y="1577833"/>
            <a:ext cx="2499187" cy="1398640"/>
          </a:xfrm>
          <a:prstGeom prst="rect">
            <a:avLst/>
          </a:prstGeom>
          <a:ln>
            <a:noFill/>
          </a:ln>
        </p:spPr>
      </p:pic>
      <p:pic>
        <p:nvPicPr>
          <p:cNvPr id="56" name="그림 55" descr="스크린샷, 텍스트, 흑백, 화이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BD828BF-1EB3-AAA3-EFCF-CB866A85B5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257" t="15828" r="17246" b="50842"/>
          <a:stretch/>
        </p:blipFill>
        <p:spPr>
          <a:xfrm>
            <a:off x="430595" y="6393893"/>
            <a:ext cx="2254619" cy="1068074"/>
          </a:xfrm>
          <a:prstGeom prst="rect">
            <a:avLst/>
          </a:prstGeom>
          <a:ln>
            <a:noFill/>
          </a:ln>
        </p:spPr>
      </p:pic>
      <p:pic>
        <p:nvPicPr>
          <p:cNvPr id="57" name="그림 56" descr="스크린샷, 텍스트, 흑백, 화이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2B16E2D-8D5D-244F-7FCB-9E98165ABA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759" t="65745" r="18168" b="3880"/>
          <a:stretch/>
        </p:blipFill>
        <p:spPr>
          <a:xfrm>
            <a:off x="2858217" y="6393893"/>
            <a:ext cx="2489653" cy="1082549"/>
          </a:xfrm>
          <a:prstGeom prst="rect">
            <a:avLst/>
          </a:prstGeom>
          <a:ln>
            <a:noFill/>
          </a:ln>
        </p:spPr>
      </p:pic>
      <p:sp>
        <p:nvSpPr>
          <p:cNvPr id="61" name="직사각형 60">
            <a:extLst>
              <a:ext uri="{FF2B5EF4-FFF2-40B4-BE49-F238E27FC236}">
                <a16:creationId xmlns:a16="http://schemas.microsoft.com/office/drawing/2014/main" id="{7D2E189F-F7CE-49F4-5723-3749E8D4FFF7}"/>
              </a:ext>
            </a:extLst>
          </p:cNvPr>
          <p:cNvSpPr/>
          <p:nvPr/>
        </p:nvSpPr>
        <p:spPr>
          <a:xfrm>
            <a:off x="785330" y="1913509"/>
            <a:ext cx="758480" cy="7874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EE302E38-A669-FA73-8D2C-69721B478A52}"/>
              </a:ext>
            </a:extLst>
          </p:cNvPr>
          <p:cNvSpPr/>
          <p:nvPr/>
        </p:nvSpPr>
        <p:spPr>
          <a:xfrm>
            <a:off x="575780" y="6880577"/>
            <a:ext cx="977554" cy="2190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9266E310-D610-B7BE-CF10-4D8AC886ECD2}"/>
              </a:ext>
            </a:extLst>
          </p:cNvPr>
          <p:cNvSpPr/>
          <p:nvPr/>
        </p:nvSpPr>
        <p:spPr>
          <a:xfrm>
            <a:off x="4120321" y="1777082"/>
            <a:ext cx="871538" cy="9239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274C7CB0-8A41-A543-B6ED-FD3430823FF1}"/>
              </a:ext>
            </a:extLst>
          </p:cNvPr>
          <p:cNvSpPr/>
          <p:nvPr/>
        </p:nvSpPr>
        <p:spPr>
          <a:xfrm>
            <a:off x="4128605" y="6861527"/>
            <a:ext cx="1072804" cy="2190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4C194CD-2581-43F9-0155-3474C0D5600C}"/>
              </a:ext>
            </a:extLst>
          </p:cNvPr>
          <p:cNvSpPr txBox="1"/>
          <p:nvPr/>
        </p:nvSpPr>
        <p:spPr>
          <a:xfrm>
            <a:off x="5347346" y="6859557"/>
            <a:ext cx="698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-actin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4728A2A-7742-DA0A-3D16-B50A78D3CE8D}"/>
              </a:ext>
            </a:extLst>
          </p:cNvPr>
          <p:cNvSpPr txBox="1"/>
          <p:nvPr/>
        </p:nvSpPr>
        <p:spPr>
          <a:xfrm>
            <a:off x="5385446" y="2141899"/>
            <a:ext cx="109472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en-US" altLang="ko-K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GlcNAc</a:t>
            </a:r>
            <a:endParaRPr lang="en-US" altLang="ko-K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(RL2)</a:t>
            </a:r>
          </a:p>
        </p:txBody>
      </p:sp>
      <p:pic>
        <p:nvPicPr>
          <p:cNvPr id="134" name="그림 133" descr="직사각형, 흑백, 사각형, 예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A038E2C-CC42-47EB-2B9D-68CD32970B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811" t="29885" r="18607" b="52138"/>
          <a:stretch/>
        </p:blipFill>
        <p:spPr>
          <a:xfrm>
            <a:off x="442913" y="672925"/>
            <a:ext cx="2219325" cy="806690"/>
          </a:xfrm>
          <a:prstGeom prst="rect">
            <a:avLst/>
          </a:prstGeom>
          <a:ln>
            <a:noFill/>
          </a:ln>
        </p:spPr>
      </p:pic>
      <p:pic>
        <p:nvPicPr>
          <p:cNvPr id="135" name="그림 134" descr="직사각형, 흑백, 사각형, 예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ACFB2C3-F5BE-A096-465E-746B5932A8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732" t="79486" r="20240" b="2957"/>
          <a:stretch/>
        </p:blipFill>
        <p:spPr>
          <a:xfrm>
            <a:off x="2847975" y="668161"/>
            <a:ext cx="2505075" cy="867771"/>
          </a:xfrm>
          <a:prstGeom prst="rect">
            <a:avLst/>
          </a:prstGeom>
          <a:ln>
            <a:noFill/>
          </a:ln>
        </p:spPr>
      </p:pic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565D6D0E-F1C1-8726-E250-7D39503ABFEE}"/>
              </a:ext>
            </a:extLst>
          </p:cNvPr>
          <p:cNvSpPr/>
          <p:nvPr/>
        </p:nvSpPr>
        <p:spPr>
          <a:xfrm>
            <a:off x="1580667" y="1099122"/>
            <a:ext cx="938696" cy="23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9DED71BE-69CA-2052-752E-20242E441D5E}"/>
              </a:ext>
            </a:extLst>
          </p:cNvPr>
          <p:cNvSpPr/>
          <p:nvPr/>
        </p:nvSpPr>
        <p:spPr>
          <a:xfrm>
            <a:off x="632930" y="1056260"/>
            <a:ext cx="924408" cy="2357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D2E0BF02-035E-154F-230F-E145FC6203C6}"/>
              </a:ext>
            </a:extLst>
          </p:cNvPr>
          <p:cNvSpPr/>
          <p:nvPr/>
        </p:nvSpPr>
        <p:spPr>
          <a:xfrm>
            <a:off x="4123840" y="1122935"/>
            <a:ext cx="1076809" cy="2738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DDD5EFDB-69E0-944A-7D3F-58F6D329DFFA}"/>
              </a:ext>
            </a:extLst>
          </p:cNvPr>
          <p:cNvSpPr/>
          <p:nvPr/>
        </p:nvSpPr>
        <p:spPr>
          <a:xfrm>
            <a:off x="1528280" y="1913509"/>
            <a:ext cx="758480" cy="7874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E1D96C1-93FB-DCD5-B160-6089C1A4E4CB}"/>
              </a:ext>
            </a:extLst>
          </p:cNvPr>
          <p:cNvSpPr txBox="1"/>
          <p:nvPr/>
        </p:nvSpPr>
        <p:spPr>
          <a:xfrm>
            <a:off x="5385446" y="1102587"/>
            <a:ext cx="10947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OCA-B</a:t>
            </a:r>
          </a:p>
        </p:txBody>
      </p:sp>
      <p:pic>
        <p:nvPicPr>
          <p:cNvPr id="141" name="그림 140" descr="흑백, 화이트, 블랙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C07944D-ADFD-1E8D-A214-00E64E707D0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616" t="10561" r="20669" b="52273"/>
          <a:stretch/>
        </p:blipFill>
        <p:spPr>
          <a:xfrm>
            <a:off x="440267" y="5034845"/>
            <a:ext cx="2201334" cy="1264596"/>
          </a:xfrm>
          <a:prstGeom prst="rect">
            <a:avLst/>
          </a:prstGeom>
          <a:ln>
            <a:noFill/>
          </a:ln>
        </p:spPr>
      </p:pic>
      <p:pic>
        <p:nvPicPr>
          <p:cNvPr id="142" name="그림 141" descr="흑백, 화이트, 블랙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70C4D0E-0B31-36E4-20C6-EF66303ACF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781" t="57541" r="20744" b="1164"/>
          <a:stretch/>
        </p:blipFill>
        <p:spPr>
          <a:xfrm>
            <a:off x="2856089" y="4944535"/>
            <a:ext cx="2483555" cy="1410943"/>
          </a:xfrm>
          <a:prstGeom prst="rect">
            <a:avLst/>
          </a:prstGeom>
          <a:ln>
            <a:noFill/>
          </a:ln>
        </p:spPr>
      </p:pic>
      <p:pic>
        <p:nvPicPr>
          <p:cNvPr id="143" name="그림 142" descr="화이트, 흑백, 영수증, 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2A31CA6-DBDE-4F34-55B5-DAF461B462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3504" t="5575" r="16598" b="50543"/>
          <a:stretch/>
        </p:blipFill>
        <p:spPr>
          <a:xfrm>
            <a:off x="451556" y="3138311"/>
            <a:ext cx="2204549" cy="1365956"/>
          </a:xfrm>
          <a:prstGeom prst="rect">
            <a:avLst/>
          </a:prstGeom>
          <a:ln>
            <a:noFill/>
          </a:ln>
        </p:spPr>
      </p:pic>
      <p:pic>
        <p:nvPicPr>
          <p:cNvPr id="144" name="그림 143" descr="화이트, 흑백, 영수증, 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37F73B8-652A-5660-F48E-33B34A7999E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310" t="52209" r="18960" b="299"/>
          <a:stretch/>
        </p:blipFill>
        <p:spPr>
          <a:xfrm>
            <a:off x="2856088" y="3115735"/>
            <a:ext cx="2460979" cy="1683098"/>
          </a:xfrm>
          <a:prstGeom prst="rect">
            <a:avLst/>
          </a:prstGeom>
          <a:ln>
            <a:noFill/>
          </a:ln>
        </p:spPr>
      </p:pic>
      <p:sp>
        <p:nvSpPr>
          <p:cNvPr id="60" name="직사각형 59">
            <a:extLst>
              <a:ext uri="{FF2B5EF4-FFF2-40B4-BE49-F238E27FC236}">
                <a16:creationId xmlns:a16="http://schemas.microsoft.com/office/drawing/2014/main" id="{B446A440-F84C-16E0-BDD8-F33C3FAF8D55}"/>
              </a:ext>
            </a:extLst>
          </p:cNvPr>
          <p:cNvSpPr/>
          <p:nvPr/>
        </p:nvSpPr>
        <p:spPr>
          <a:xfrm>
            <a:off x="1556855" y="6880577"/>
            <a:ext cx="977554" cy="2190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134730D-A91B-C093-3F0C-E283DB8A2ED5}"/>
              </a:ext>
            </a:extLst>
          </p:cNvPr>
          <p:cNvSpPr txBox="1"/>
          <p:nvPr/>
        </p:nvSpPr>
        <p:spPr>
          <a:xfrm>
            <a:off x="5385446" y="3581204"/>
            <a:ext cx="10947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67D4D71-F772-DF53-A874-21F9F958DE0C}"/>
              </a:ext>
            </a:extLst>
          </p:cNvPr>
          <p:cNvSpPr txBox="1"/>
          <p:nvPr/>
        </p:nvSpPr>
        <p:spPr>
          <a:xfrm>
            <a:off x="5385446" y="5387426"/>
            <a:ext cx="10947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</a:p>
        </p:txBody>
      </p: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24289703-177F-041F-0FDC-31737998BF4D}"/>
              </a:ext>
            </a:extLst>
          </p:cNvPr>
          <p:cNvSpPr/>
          <p:nvPr/>
        </p:nvSpPr>
        <p:spPr>
          <a:xfrm>
            <a:off x="1510817" y="5310230"/>
            <a:ext cx="938696" cy="23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직사각형 147">
            <a:extLst>
              <a:ext uri="{FF2B5EF4-FFF2-40B4-BE49-F238E27FC236}">
                <a16:creationId xmlns:a16="http://schemas.microsoft.com/office/drawing/2014/main" id="{85A582F2-F045-14E7-AC82-10286311A599}"/>
              </a:ext>
            </a:extLst>
          </p:cNvPr>
          <p:cNvSpPr/>
          <p:nvPr/>
        </p:nvSpPr>
        <p:spPr>
          <a:xfrm>
            <a:off x="559905" y="5292768"/>
            <a:ext cx="924408" cy="2357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직사각형 148">
            <a:extLst>
              <a:ext uri="{FF2B5EF4-FFF2-40B4-BE49-F238E27FC236}">
                <a16:creationId xmlns:a16="http://schemas.microsoft.com/office/drawing/2014/main" id="{225CAFC2-FCF9-855E-27F1-A0922F0A10EA}"/>
              </a:ext>
            </a:extLst>
          </p:cNvPr>
          <p:cNvSpPr/>
          <p:nvPr/>
        </p:nvSpPr>
        <p:spPr>
          <a:xfrm>
            <a:off x="4123840" y="5356268"/>
            <a:ext cx="1076809" cy="2738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762A0FA2-4672-EAD5-024B-7A4947DA09C7}"/>
              </a:ext>
            </a:extLst>
          </p:cNvPr>
          <p:cNvSpPr/>
          <p:nvPr/>
        </p:nvSpPr>
        <p:spPr>
          <a:xfrm>
            <a:off x="1535512" y="3385474"/>
            <a:ext cx="938696" cy="23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B428296C-7CA1-4AFE-13BC-288C6275BD1D}"/>
              </a:ext>
            </a:extLst>
          </p:cNvPr>
          <p:cNvSpPr/>
          <p:nvPr/>
        </p:nvSpPr>
        <p:spPr>
          <a:xfrm>
            <a:off x="616350" y="3383887"/>
            <a:ext cx="924408" cy="2357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746C2BFF-89F8-9BC0-9B77-283A56F1AE38}"/>
              </a:ext>
            </a:extLst>
          </p:cNvPr>
          <p:cNvSpPr/>
          <p:nvPr/>
        </p:nvSpPr>
        <p:spPr>
          <a:xfrm>
            <a:off x="4078685" y="3583912"/>
            <a:ext cx="1076809" cy="2738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1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F195BE86-48BF-9ABB-57A3-DE648B48C9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4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Figure. 5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B4EA67-F945-28DB-C33D-184A5D02CA91}"/>
              </a:ext>
            </a:extLst>
          </p:cNvPr>
          <p:cNvSpPr txBox="1">
            <a:spLocks/>
          </p:cNvSpPr>
          <p:nvPr/>
        </p:nvSpPr>
        <p:spPr>
          <a:xfrm>
            <a:off x="38100" y="399835"/>
            <a:ext cx="32349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4B8312-56F3-E2CE-B75D-7FAC6C45E001}"/>
              </a:ext>
            </a:extLst>
          </p:cNvPr>
          <p:cNvSpPr txBox="1"/>
          <p:nvPr/>
        </p:nvSpPr>
        <p:spPr>
          <a:xfrm>
            <a:off x="614296" y="392640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Expt. 1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7DCEA4-AD0B-C396-E650-B96DFA023399}"/>
              </a:ext>
            </a:extLst>
          </p:cNvPr>
          <p:cNvSpPr txBox="1"/>
          <p:nvPr/>
        </p:nvSpPr>
        <p:spPr>
          <a:xfrm>
            <a:off x="1532107" y="392640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Expt. 2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78E456B-592B-98F6-5953-E2EC04EF408C}"/>
              </a:ext>
            </a:extLst>
          </p:cNvPr>
          <p:cNvSpPr txBox="1"/>
          <p:nvPr/>
        </p:nvSpPr>
        <p:spPr>
          <a:xfrm>
            <a:off x="4377847" y="392640"/>
            <a:ext cx="776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Expt. 3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4C194CD-2581-43F9-0155-3474C0D5600C}"/>
              </a:ext>
            </a:extLst>
          </p:cNvPr>
          <p:cNvSpPr txBox="1"/>
          <p:nvPr/>
        </p:nvSpPr>
        <p:spPr>
          <a:xfrm>
            <a:off x="5494102" y="7333691"/>
            <a:ext cx="698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4728A2A-7742-DA0A-3D16-B50A78D3CE8D}"/>
              </a:ext>
            </a:extLst>
          </p:cNvPr>
          <p:cNvSpPr txBox="1"/>
          <p:nvPr/>
        </p:nvSpPr>
        <p:spPr>
          <a:xfrm>
            <a:off x="5532202" y="4557721"/>
            <a:ext cx="109472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en-US" altLang="ko-K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GlcNAc</a:t>
            </a:r>
            <a:endParaRPr lang="en-US" altLang="ko-K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(RL2)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E1D96C1-93FB-DCD5-B160-6089C1A4E4CB}"/>
              </a:ext>
            </a:extLst>
          </p:cNvPr>
          <p:cNvSpPr txBox="1"/>
          <p:nvPr/>
        </p:nvSpPr>
        <p:spPr>
          <a:xfrm>
            <a:off x="5532202" y="1102587"/>
            <a:ext cx="10947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OCA-B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134730D-A91B-C093-3F0C-E283DB8A2ED5}"/>
              </a:ext>
            </a:extLst>
          </p:cNvPr>
          <p:cNvSpPr txBox="1"/>
          <p:nvPr/>
        </p:nvSpPr>
        <p:spPr>
          <a:xfrm>
            <a:off x="5532202" y="2260404"/>
            <a:ext cx="10947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67D4D71-F772-DF53-A874-21F9F958DE0C}"/>
              </a:ext>
            </a:extLst>
          </p:cNvPr>
          <p:cNvSpPr txBox="1"/>
          <p:nvPr/>
        </p:nvSpPr>
        <p:spPr>
          <a:xfrm>
            <a:off x="5532202" y="3265114"/>
            <a:ext cx="10947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</a:p>
        </p:txBody>
      </p:sp>
      <p:pic>
        <p:nvPicPr>
          <p:cNvPr id="2" name="그림 1" descr="화이트, 직사각형, 스크린샷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EBC942C-FFEB-D25D-A681-EAC6C4DC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13" t="24096" r="18174" b="50941"/>
          <a:stretch/>
        </p:blipFill>
        <p:spPr>
          <a:xfrm>
            <a:off x="217876" y="866422"/>
            <a:ext cx="2276365" cy="859351"/>
          </a:xfrm>
          <a:prstGeom prst="rect">
            <a:avLst/>
          </a:prstGeom>
          <a:ln>
            <a:noFill/>
          </a:ln>
        </p:spPr>
      </p:pic>
      <p:pic>
        <p:nvPicPr>
          <p:cNvPr id="3" name="그림 2" descr="직사각형, 스케치, 흑백, 예술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80CE538-0041-80BC-4192-BA10767AA9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42" t="43375" r="22291" b="29527"/>
          <a:stretch/>
        </p:blipFill>
        <p:spPr>
          <a:xfrm>
            <a:off x="2981265" y="866422"/>
            <a:ext cx="2433637" cy="857389"/>
          </a:xfrm>
          <a:prstGeom prst="rect">
            <a:avLst/>
          </a:prstGeom>
          <a:ln>
            <a:noFill/>
          </a:ln>
        </p:spPr>
      </p:pic>
      <p:pic>
        <p:nvPicPr>
          <p:cNvPr id="4" name="그림 3" descr="화이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FC4FF60-178D-C32D-1F98-19A641EC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55" t="44310" r="17362" b="34843"/>
          <a:stretch/>
        </p:blipFill>
        <p:spPr>
          <a:xfrm>
            <a:off x="217876" y="2026920"/>
            <a:ext cx="2377440" cy="738227"/>
          </a:xfrm>
          <a:prstGeom prst="rect">
            <a:avLst/>
          </a:prstGeom>
          <a:ln>
            <a:noFill/>
          </a:ln>
        </p:spPr>
      </p:pic>
      <p:pic>
        <p:nvPicPr>
          <p:cNvPr id="5" name="그림 4" descr="화이트, 렌치, 클라리넷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CFE0425-CD3E-DC04-698F-6CD14B7F1F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829" t="40248" r="18973" b="37596"/>
          <a:stretch/>
        </p:blipFill>
        <p:spPr>
          <a:xfrm>
            <a:off x="2979334" y="2026920"/>
            <a:ext cx="2435568" cy="732414"/>
          </a:xfrm>
          <a:prstGeom prst="rect">
            <a:avLst/>
          </a:prstGeom>
          <a:ln>
            <a:noFill/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03E8BCD-AE0B-2571-7DE3-460E2088A4EB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rcRect l="23808" t="34685" r="10999" b="44190"/>
          <a:stretch/>
        </p:blipFill>
        <p:spPr>
          <a:xfrm>
            <a:off x="217876" y="3002280"/>
            <a:ext cx="2489580" cy="825690"/>
          </a:xfrm>
          <a:prstGeom prst="rect">
            <a:avLst/>
          </a:prstGeom>
          <a:ln>
            <a:noFill/>
          </a:ln>
        </p:spPr>
      </p:pic>
      <p:pic>
        <p:nvPicPr>
          <p:cNvPr id="7" name="그림 6" descr="스케치, 화이트, 펜, 필기구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3787B40-82AC-8E38-3428-CB23EC32E72D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rcRect l="19695" t="33295" r="14445" b="43288"/>
          <a:stretch/>
        </p:blipFill>
        <p:spPr>
          <a:xfrm>
            <a:off x="2906557" y="3002280"/>
            <a:ext cx="2508345" cy="838200"/>
          </a:xfrm>
          <a:prstGeom prst="rect">
            <a:avLst/>
          </a:prstGeom>
          <a:ln>
            <a:noFill/>
          </a:ln>
        </p:spPr>
      </p:pic>
      <p:pic>
        <p:nvPicPr>
          <p:cNvPr id="8" name="그림 7" descr="직사각형, 창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B5701EB-542C-E210-6C2A-3C2075E1DED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7231" t="12443" r="21420" b="53816"/>
          <a:stretch/>
        </p:blipFill>
        <p:spPr>
          <a:xfrm>
            <a:off x="217876" y="4008120"/>
            <a:ext cx="2480775" cy="1442543"/>
          </a:xfrm>
          <a:prstGeom prst="rect">
            <a:avLst/>
          </a:prstGeom>
          <a:ln>
            <a:noFill/>
          </a:ln>
        </p:spPr>
      </p:pic>
      <p:pic>
        <p:nvPicPr>
          <p:cNvPr id="9" name="그림 8" descr="직사각형, 창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F672A95-56A4-CB4B-565C-723AD66A75A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6403" t="47890" r="21511" b="18601"/>
          <a:stretch/>
        </p:blipFill>
        <p:spPr>
          <a:xfrm>
            <a:off x="2898523" y="4008120"/>
            <a:ext cx="2516379" cy="1432560"/>
          </a:xfrm>
          <a:prstGeom prst="rect">
            <a:avLst/>
          </a:prstGeom>
          <a:ln>
            <a:noFill/>
          </a:ln>
        </p:spPr>
      </p:pic>
      <p:pic>
        <p:nvPicPr>
          <p:cNvPr id="10" name="그림 9" descr="스케치, 라인, 화이트, 흑백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AE64036-F594-2EA7-90C2-971824E89EA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418" t="29360" r="10465" b="45100"/>
          <a:stretch/>
        </p:blipFill>
        <p:spPr>
          <a:xfrm>
            <a:off x="217876" y="6955085"/>
            <a:ext cx="2395726" cy="992674"/>
          </a:xfrm>
          <a:prstGeom prst="rect">
            <a:avLst/>
          </a:prstGeom>
          <a:ln>
            <a:noFill/>
          </a:ln>
        </p:spPr>
      </p:pic>
      <p:pic>
        <p:nvPicPr>
          <p:cNvPr id="11" name="그림 10" descr="라인, 스케치, 화이트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4B2D5DA-BDC6-6048-D154-95E9C1AB9A3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3361" t="47272" r="11650" b="30498"/>
          <a:stretch/>
        </p:blipFill>
        <p:spPr>
          <a:xfrm>
            <a:off x="2808439" y="6955085"/>
            <a:ext cx="2606463" cy="998220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E4B84A-48AF-1A58-F296-75439406D82B}"/>
              </a:ext>
            </a:extLst>
          </p:cNvPr>
          <p:cNvSpPr txBox="1"/>
          <p:nvPr/>
        </p:nvSpPr>
        <p:spPr>
          <a:xfrm>
            <a:off x="5532202" y="5951870"/>
            <a:ext cx="10947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en-US" altLang="ko-K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Myc</a:t>
            </a:r>
            <a:endParaRPr lang="en-US" altLang="ko-K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 descr="직사각형, 텍스트, 스크린샷, 흑백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2F3BE90-A71E-8600-430A-ECBD1BA7111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6422" t="12984" r="19472" b="51435"/>
          <a:stretch/>
        </p:blipFill>
        <p:spPr>
          <a:xfrm>
            <a:off x="217876" y="5497690"/>
            <a:ext cx="2528709" cy="1317035"/>
          </a:xfrm>
          <a:prstGeom prst="rect">
            <a:avLst/>
          </a:prstGeom>
          <a:ln>
            <a:noFill/>
          </a:ln>
        </p:spPr>
      </p:pic>
      <p:pic>
        <p:nvPicPr>
          <p:cNvPr id="14" name="그림 13" descr="직사각형, 텍스트, 스크린샷, 흑백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81F4EFA-B1DB-247E-FDB1-DD498A105E5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4928" t="45830" r="19355" b="16962"/>
          <a:stretch/>
        </p:blipFill>
        <p:spPr>
          <a:xfrm>
            <a:off x="2810933" y="5497690"/>
            <a:ext cx="2603969" cy="1377244"/>
          </a:xfrm>
          <a:prstGeom prst="rect">
            <a:avLst/>
          </a:prstGeom>
          <a:ln>
            <a:noFill/>
          </a:ln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1F2D48AE-8BD9-1981-402E-1BBA882BC52A}"/>
              </a:ext>
            </a:extLst>
          </p:cNvPr>
          <p:cNvSpPr/>
          <p:nvPr/>
        </p:nvSpPr>
        <p:spPr>
          <a:xfrm>
            <a:off x="451778" y="1268454"/>
            <a:ext cx="938696" cy="23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15BC969-5684-94B2-78B6-64BA393FB59E}"/>
              </a:ext>
            </a:extLst>
          </p:cNvPr>
          <p:cNvSpPr/>
          <p:nvPr/>
        </p:nvSpPr>
        <p:spPr>
          <a:xfrm>
            <a:off x="1423152" y="1248171"/>
            <a:ext cx="924408" cy="2357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E7F4E95-DD9B-0059-0CEA-816356E5A6FB}"/>
              </a:ext>
            </a:extLst>
          </p:cNvPr>
          <p:cNvSpPr/>
          <p:nvPr/>
        </p:nvSpPr>
        <p:spPr>
          <a:xfrm>
            <a:off x="4214151" y="1145512"/>
            <a:ext cx="1076809" cy="2738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E11961F-4DFE-5BD3-A70B-BB4BAD4D7171}"/>
              </a:ext>
            </a:extLst>
          </p:cNvPr>
          <p:cNvSpPr/>
          <p:nvPr/>
        </p:nvSpPr>
        <p:spPr>
          <a:xfrm>
            <a:off x="474356" y="2284454"/>
            <a:ext cx="938696" cy="23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BADEB99-E56D-32A4-6FBC-103E70C6FD95}"/>
              </a:ext>
            </a:extLst>
          </p:cNvPr>
          <p:cNvSpPr/>
          <p:nvPr/>
        </p:nvSpPr>
        <p:spPr>
          <a:xfrm>
            <a:off x="1445730" y="2264171"/>
            <a:ext cx="924408" cy="2357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D9E3A40-43E3-CE17-CE41-DA823F0F3C85}"/>
              </a:ext>
            </a:extLst>
          </p:cNvPr>
          <p:cNvSpPr/>
          <p:nvPr/>
        </p:nvSpPr>
        <p:spPr>
          <a:xfrm>
            <a:off x="4191574" y="2263113"/>
            <a:ext cx="1001316" cy="2738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A3CCA99-49FA-0D1B-C788-704F95F95B3C}"/>
              </a:ext>
            </a:extLst>
          </p:cNvPr>
          <p:cNvSpPr/>
          <p:nvPr/>
        </p:nvSpPr>
        <p:spPr>
          <a:xfrm>
            <a:off x="530801" y="3323031"/>
            <a:ext cx="938696" cy="23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71B37EF-D394-5927-920C-85C407E200C0}"/>
              </a:ext>
            </a:extLst>
          </p:cNvPr>
          <p:cNvSpPr/>
          <p:nvPr/>
        </p:nvSpPr>
        <p:spPr>
          <a:xfrm>
            <a:off x="1502175" y="3302748"/>
            <a:ext cx="924408" cy="2357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D6F1BBC-BF71-92C7-4A00-5CCDBB03466D}"/>
              </a:ext>
            </a:extLst>
          </p:cNvPr>
          <p:cNvSpPr/>
          <p:nvPr/>
        </p:nvSpPr>
        <p:spPr>
          <a:xfrm>
            <a:off x="4123840" y="3301690"/>
            <a:ext cx="1001316" cy="2738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016655-69CE-3CAE-B37C-62CC12D563F5}"/>
              </a:ext>
            </a:extLst>
          </p:cNvPr>
          <p:cNvSpPr/>
          <p:nvPr/>
        </p:nvSpPr>
        <p:spPr>
          <a:xfrm>
            <a:off x="530801" y="4158409"/>
            <a:ext cx="938696" cy="10321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654D3A5-7661-5DB4-0FC9-E8F87B6E9650}"/>
              </a:ext>
            </a:extLst>
          </p:cNvPr>
          <p:cNvSpPr/>
          <p:nvPr/>
        </p:nvSpPr>
        <p:spPr>
          <a:xfrm>
            <a:off x="1502175" y="4138126"/>
            <a:ext cx="924408" cy="10321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E182AB6-18C6-7992-C548-DAB27D225768}"/>
              </a:ext>
            </a:extLst>
          </p:cNvPr>
          <p:cNvSpPr/>
          <p:nvPr/>
        </p:nvSpPr>
        <p:spPr>
          <a:xfrm>
            <a:off x="4236728" y="4137068"/>
            <a:ext cx="1001316" cy="11989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CC3A6B9-417B-6E9F-1623-0FC254172C1F}"/>
              </a:ext>
            </a:extLst>
          </p:cNvPr>
          <p:cNvSpPr/>
          <p:nvPr/>
        </p:nvSpPr>
        <p:spPr>
          <a:xfrm>
            <a:off x="530801" y="6348454"/>
            <a:ext cx="938696" cy="2357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DAF8FAF-2C76-5554-A4B7-314C6F84C23F}"/>
              </a:ext>
            </a:extLst>
          </p:cNvPr>
          <p:cNvSpPr/>
          <p:nvPr/>
        </p:nvSpPr>
        <p:spPr>
          <a:xfrm>
            <a:off x="1502175" y="6328171"/>
            <a:ext cx="924408" cy="23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6AB74AB-DE9D-6AB3-1B9F-014D4F2D26EE}"/>
              </a:ext>
            </a:extLst>
          </p:cNvPr>
          <p:cNvSpPr/>
          <p:nvPr/>
        </p:nvSpPr>
        <p:spPr>
          <a:xfrm>
            <a:off x="4146418" y="6349691"/>
            <a:ext cx="1001316" cy="2738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8EBAAD1-B2FA-1084-AECF-76F4A01A4278}"/>
              </a:ext>
            </a:extLst>
          </p:cNvPr>
          <p:cNvSpPr/>
          <p:nvPr/>
        </p:nvSpPr>
        <p:spPr>
          <a:xfrm>
            <a:off x="496934" y="7308009"/>
            <a:ext cx="938696" cy="23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E7D10AAE-C650-FE66-9171-94675E1B8D4A}"/>
              </a:ext>
            </a:extLst>
          </p:cNvPr>
          <p:cNvSpPr/>
          <p:nvPr/>
        </p:nvSpPr>
        <p:spPr>
          <a:xfrm>
            <a:off x="1434441" y="7287726"/>
            <a:ext cx="924408" cy="2357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6EA9E10-6C73-881F-D00B-4393BB0B2CF9}"/>
              </a:ext>
            </a:extLst>
          </p:cNvPr>
          <p:cNvSpPr/>
          <p:nvPr/>
        </p:nvSpPr>
        <p:spPr>
          <a:xfrm>
            <a:off x="4067395" y="7331824"/>
            <a:ext cx="1001316" cy="2738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0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F195BE86-48BF-9ABB-57A3-DE648B48C9F8}"/>
              </a:ext>
            </a:extLst>
          </p:cNvPr>
          <p:cNvSpPr txBox="1">
            <a:spLocks/>
          </p:cNvSpPr>
          <p:nvPr/>
        </p:nvSpPr>
        <p:spPr>
          <a:xfrm>
            <a:off x="0" y="-15388"/>
            <a:ext cx="7664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Figure. 7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B4EA67-F945-28DB-C33D-184A5D02CA91}"/>
              </a:ext>
            </a:extLst>
          </p:cNvPr>
          <p:cNvSpPr txBox="1">
            <a:spLocks/>
          </p:cNvSpPr>
          <p:nvPr/>
        </p:nvSpPr>
        <p:spPr>
          <a:xfrm>
            <a:off x="38100" y="300775"/>
            <a:ext cx="32349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4C194CD-2581-43F9-0155-3474C0D5600C}"/>
              </a:ext>
            </a:extLst>
          </p:cNvPr>
          <p:cNvSpPr txBox="1"/>
          <p:nvPr/>
        </p:nvSpPr>
        <p:spPr>
          <a:xfrm>
            <a:off x="4399080" y="7254668"/>
            <a:ext cx="698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4728A2A-7742-DA0A-3D16-B50A78D3CE8D}"/>
              </a:ext>
            </a:extLst>
          </p:cNvPr>
          <p:cNvSpPr txBox="1"/>
          <p:nvPr/>
        </p:nvSpPr>
        <p:spPr>
          <a:xfrm>
            <a:off x="4399080" y="1577455"/>
            <a:ext cx="109472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en-US" altLang="ko-K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GlcNAc</a:t>
            </a:r>
            <a:endParaRPr lang="en-US" altLang="ko-K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(RL2)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E1D96C1-93FB-DCD5-B160-6089C1A4E4CB}"/>
              </a:ext>
            </a:extLst>
          </p:cNvPr>
          <p:cNvSpPr txBox="1"/>
          <p:nvPr/>
        </p:nvSpPr>
        <p:spPr>
          <a:xfrm>
            <a:off x="4399080" y="5381076"/>
            <a:ext cx="10947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OCA-B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134730D-A91B-C093-3F0C-E283DB8A2ED5}"/>
              </a:ext>
            </a:extLst>
          </p:cNvPr>
          <p:cNvSpPr txBox="1"/>
          <p:nvPr/>
        </p:nvSpPr>
        <p:spPr>
          <a:xfrm>
            <a:off x="4399080" y="3129648"/>
            <a:ext cx="10947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IgM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67D4D71-F772-DF53-A874-21F9F958DE0C}"/>
              </a:ext>
            </a:extLst>
          </p:cNvPr>
          <p:cNvSpPr txBox="1"/>
          <p:nvPr/>
        </p:nvSpPr>
        <p:spPr>
          <a:xfrm>
            <a:off x="4399080" y="4100492"/>
            <a:ext cx="109472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OCT-1</a:t>
            </a:r>
          </a:p>
        </p:txBody>
      </p:sp>
      <p:pic>
        <p:nvPicPr>
          <p:cNvPr id="9" name="그림 8" descr="화이트, 접시 선반, 디자인, 쇠살대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A71EF64-9AC8-5BEE-AB97-9425350B1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481" r="7652" b="24247"/>
          <a:stretch/>
        </p:blipFill>
        <p:spPr>
          <a:xfrm>
            <a:off x="498020" y="742950"/>
            <a:ext cx="3695701" cy="2009775"/>
          </a:xfrm>
          <a:prstGeom prst="rect">
            <a:avLst/>
          </a:prstGeom>
        </p:spPr>
      </p:pic>
      <p:pic>
        <p:nvPicPr>
          <p:cNvPr id="11" name="그림 10" descr="화이트, 스케치, 블랙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9372BED-01CC-4F67-DDC3-91A8A743F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t="29008" r="5925" b="45271"/>
          <a:stretch/>
        </p:blipFill>
        <p:spPr>
          <a:xfrm>
            <a:off x="414359" y="2811285"/>
            <a:ext cx="3779362" cy="954882"/>
          </a:xfrm>
          <a:prstGeom prst="rect">
            <a:avLst/>
          </a:prstGeom>
        </p:spPr>
      </p:pic>
      <p:pic>
        <p:nvPicPr>
          <p:cNvPr id="13" name="그림 12" descr="흑백, 에어컨, 모노크롬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8ED5C8D-F096-42A6-BC30-59B932D22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9" t="33271" r="11755" b="45086"/>
          <a:stretch/>
        </p:blipFill>
        <p:spPr>
          <a:xfrm>
            <a:off x="458721" y="3824728"/>
            <a:ext cx="3735000" cy="885826"/>
          </a:xfrm>
          <a:prstGeom prst="rect">
            <a:avLst/>
          </a:prstGeom>
        </p:spPr>
      </p:pic>
      <p:pic>
        <p:nvPicPr>
          <p:cNvPr id="15" name="그림 14" descr="스케치, 화이트, 직사각형, 블랙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3E255D1-6FF1-4802-4904-F738941D1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5" t="29352" r="10381" b="35441"/>
          <a:stretch/>
        </p:blipFill>
        <p:spPr>
          <a:xfrm>
            <a:off x="437060" y="4769115"/>
            <a:ext cx="3756661" cy="1568716"/>
          </a:xfrm>
          <a:prstGeom prst="rect">
            <a:avLst/>
          </a:prstGeom>
        </p:spPr>
      </p:pic>
      <p:pic>
        <p:nvPicPr>
          <p:cNvPr id="17" name="그림 16" descr="스케치, 흑백, 블랙, 화이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5065087-1360-AC31-7055-8D603F558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9" t="24885" r="11067" b="30763"/>
          <a:stretch/>
        </p:blipFill>
        <p:spPr>
          <a:xfrm>
            <a:off x="395816" y="6396391"/>
            <a:ext cx="3797905" cy="1922109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0445C3DE-73E5-839E-DE19-B50C8A379E76}"/>
              </a:ext>
            </a:extLst>
          </p:cNvPr>
          <p:cNvSpPr/>
          <p:nvPr/>
        </p:nvSpPr>
        <p:spPr>
          <a:xfrm>
            <a:off x="1264578" y="973179"/>
            <a:ext cx="402297" cy="11159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0D9CFDF-D4E6-5D91-8E9F-28D3481002CB}"/>
              </a:ext>
            </a:extLst>
          </p:cNvPr>
          <p:cNvSpPr/>
          <p:nvPr/>
        </p:nvSpPr>
        <p:spPr>
          <a:xfrm>
            <a:off x="2064678" y="973179"/>
            <a:ext cx="402297" cy="11159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A09F7D32-CEF9-B163-3749-20C94E97E7AA}"/>
              </a:ext>
            </a:extLst>
          </p:cNvPr>
          <p:cNvSpPr/>
          <p:nvPr/>
        </p:nvSpPr>
        <p:spPr>
          <a:xfrm>
            <a:off x="2829853" y="973179"/>
            <a:ext cx="402297" cy="11159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7C2E155-D285-82F9-CE0D-EB832425DE84}"/>
              </a:ext>
            </a:extLst>
          </p:cNvPr>
          <p:cNvSpPr/>
          <p:nvPr/>
        </p:nvSpPr>
        <p:spPr>
          <a:xfrm>
            <a:off x="3236253" y="973179"/>
            <a:ext cx="402297" cy="11159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0505924-ACDF-E532-F7EB-58CF3E080EED}"/>
              </a:ext>
            </a:extLst>
          </p:cNvPr>
          <p:cNvSpPr/>
          <p:nvPr/>
        </p:nvSpPr>
        <p:spPr>
          <a:xfrm>
            <a:off x="1664628" y="973179"/>
            <a:ext cx="402297" cy="111597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992D793-A1BD-7CBA-D7DC-22C134C57368}"/>
              </a:ext>
            </a:extLst>
          </p:cNvPr>
          <p:cNvSpPr/>
          <p:nvPr/>
        </p:nvSpPr>
        <p:spPr>
          <a:xfrm>
            <a:off x="1264578" y="4257676"/>
            <a:ext cx="402297" cy="184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FC05604-D517-3214-11FC-539DF4EDC090}"/>
              </a:ext>
            </a:extLst>
          </p:cNvPr>
          <p:cNvSpPr/>
          <p:nvPr/>
        </p:nvSpPr>
        <p:spPr>
          <a:xfrm>
            <a:off x="2055152" y="4257676"/>
            <a:ext cx="392773" cy="184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BB3C788-3829-C9B0-E506-8E6EA1AFD798}"/>
              </a:ext>
            </a:extLst>
          </p:cNvPr>
          <p:cNvSpPr/>
          <p:nvPr/>
        </p:nvSpPr>
        <p:spPr>
          <a:xfrm>
            <a:off x="2872706" y="4252913"/>
            <a:ext cx="402297" cy="184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26CF11D-E1AC-9AFE-2451-0261765F940F}"/>
              </a:ext>
            </a:extLst>
          </p:cNvPr>
          <p:cNvSpPr/>
          <p:nvPr/>
        </p:nvSpPr>
        <p:spPr>
          <a:xfrm>
            <a:off x="3279106" y="4252913"/>
            <a:ext cx="402297" cy="184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97B4935-A012-F060-C2A7-AB76736A3F7E}"/>
              </a:ext>
            </a:extLst>
          </p:cNvPr>
          <p:cNvSpPr/>
          <p:nvPr/>
        </p:nvSpPr>
        <p:spPr>
          <a:xfrm>
            <a:off x="1664628" y="4257676"/>
            <a:ext cx="402297" cy="18414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1F23B4D-B754-80A9-408E-0A08A0D2B9F0}"/>
              </a:ext>
            </a:extLst>
          </p:cNvPr>
          <p:cNvSpPr/>
          <p:nvPr/>
        </p:nvSpPr>
        <p:spPr>
          <a:xfrm>
            <a:off x="1155041" y="5500688"/>
            <a:ext cx="402297" cy="184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4EBB91E-CB68-F6F2-5C2A-1DE2B1CA9F78}"/>
              </a:ext>
            </a:extLst>
          </p:cNvPr>
          <p:cNvSpPr/>
          <p:nvPr/>
        </p:nvSpPr>
        <p:spPr>
          <a:xfrm>
            <a:off x="2050390" y="5500688"/>
            <a:ext cx="421348" cy="184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662814C-FA99-9B29-4031-177725831967}"/>
              </a:ext>
            </a:extLst>
          </p:cNvPr>
          <p:cNvSpPr/>
          <p:nvPr/>
        </p:nvSpPr>
        <p:spPr>
          <a:xfrm>
            <a:off x="2929853" y="5495925"/>
            <a:ext cx="451522" cy="184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91B8FF6-3628-422D-6DE3-C59444E98206}"/>
              </a:ext>
            </a:extLst>
          </p:cNvPr>
          <p:cNvSpPr/>
          <p:nvPr/>
        </p:nvSpPr>
        <p:spPr>
          <a:xfrm>
            <a:off x="3379120" y="5495925"/>
            <a:ext cx="488031" cy="184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D067F5B-55CB-E4F3-87E3-D77A267891F4}"/>
              </a:ext>
            </a:extLst>
          </p:cNvPr>
          <p:cNvSpPr/>
          <p:nvPr/>
        </p:nvSpPr>
        <p:spPr>
          <a:xfrm>
            <a:off x="1583669" y="5500688"/>
            <a:ext cx="435629" cy="18414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7F5110A-5039-29BB-C97C-BCD6CDD26549}"/>
              </a:ext>
            </a:extLst>
          </p:cNvPr>
          <p:cNvSpPr/>
          <p:nvPr/>
        </p:nvSpPr>
        <p:spPr>
          <a:xfrm>
            <a:off x="1100139" y="7948613"/>
            <a:ext cx="485778" cy="184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FE48550-92D9-CE4D-0FA4-C2DD15FCA0E5}"/>
              </a:ext>
            </a:extLst>
          </p:cNvPr>
          <p:cNvSpPr/>
          <p:nvPr/>
        </p:nvSpPr>
        <p:spPr>
          <a:xfrm>
            <a:off x="2031338" y="7948613"/>
            <a:ext cx="421348" cy="184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7403186-63E3-41CD-17B4-4E5A9768A6ED}"/>
              </a:ext>
            </a:extLst>
          </p:cNvPr>
          <p:cNvSpPr/>
          <p:nvPr/>
        </p:nvSpPr>
        <p:spPr>
          <a:xfrm>
            <a:off x="2891750" y="7943850"/>
            <a:ext cx="451522" cy="184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B76CCB0-897C-5292-2809-DC1D38AF0934}"/>
              </a:ext>
            </a:extLst>
          </p:cNvPr>
          <p:cNvSpPr/>
          <p:nvPr/>
        </p:nvSpPr>
        <p:spPr>
          <a:xfrm>
            <a:off x="3326727" y="7943850"/>
            <a:ext cx="488031" cy="184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5B5C580-BB2F-7490-D863-7F152C9C8E7B}"/>
              </a:ext>
            </a:extLst>
          </p:cNvPr>
          <p:cNvSpPr/>
          <p:nvPr/>
        </p:nvSpPr>
        <p:spPr>
          <a:xfrm>
            <a:off x="1583669" y="7948613"/>
            <a:ext cx="464206" cy="18414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8ED414-7472-51E5-E35C-E4DAD697E610}"/>
              </a:ext>
            </a:extLst>
          </p:cNvPr>
          <p:cNvSpPr txBox="1"/>
          <p:nvPr/>
        </p:nvSpPr>
        <p:spPr>
          <a:xfrm>
            <a:off x="2278380" y="68580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Mice</a:t>
            </a:r>
            <a:endParaRPr lang="ko-KR" altLang="en-US" sz="11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C4C19E-63D7-9BDB-B30C-15EE648669A2}"/>
              </a:ext>
            </a:extLst>
          </p:cNvPr>
          <p:cNvSpPr txBox="1"/>
          <p:nvPr/>
        </p:nvSpPr>
        <p:spPr>
          <a:xfrm>
            <a:off x="1331120" y="26670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/>
              <a:t>#1</a:t>
            </a:r>
            <a:endParaRPr lang="ko-KR" altLang="en-US" sz="11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F48714-36F8-8B66-1E1A-5A381F1230A4}"/>
              </a:ext>
            </a:extLst>
          </p:cNvPr>
          <p:cNvSpPr txBox="1"/>
          <p:nvPr/>
        </p:nvSpPr>
        <p:spPr>
          <a:xfrm>
            <a:off x="1256348" y="510540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/>
              <a:t>V</a:t>
            </a:r>
            <a:endParaRPr lang="ko-KR" altLang="en-US" sz="1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49EAC2-0635-ED4B-6FAE-A19CB6AABF0C}"/>
              </a:ext>
            </a:extLst>
          </p:cNvPr>
          <p:cNvSpPr txBox="1"/>
          <p:nvPr/>
        </p:nvSpPr>
        <p:spPr>
          <a:xfrm>
            <a:off x="1404461" y="510540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/>
              <a:t>OS</a:t>
            </a:r>
            <a:endParaRPr lang="ko-KR" altLang="en-US" sz="1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A1C215-957D-B72E-3F1F-6F092DC0F765}"/>
              </a:ext>
            </a:extLst>
          </p:cNvPr>
          <p:cNvSpPr txBox="1"/>
          <p:nvPr/>
        </p:nvSpPr>
        <p:spPr>
          <a:xfrm>
            <a:off x="4259580" y="248920"/>
            <a:ext cx="857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V: Vehicle</a:t>
            </a:r>
            <a:endParaRPr lang="ko-KR" altLang="en-US" sz="11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787B68-1B7A-93B8-6029-C47EC7B68CF5}"/>
              </a:ext>
            </a:extLst>
          </p:cNvPr>
          <p:cNvSpPr txBox="1"/>
          <p:nvPr/>
        </p:nvSpPr>
        <p:spPr>
          <a:xfrm>
            <a:off x="4259580" y="462280"/>
            <a:ext cx="949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OS: OSMI-1</a:t>
            </a:r>
            <a:endParaRPr lang="ko-KR" altLang="en-US" sz="11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3365AC-38E8-DFE2-5369-8A258C40E14B}"/>
              </a:ext>
            </a:extLst>
          </p:cNvPr>
          <p:cNvSpPr txBox="1"/>
          <p:nvPr/>
        </p:nvSpPr>
        <p:spPr>
          <a:xfrm>
            <a:off x="1704976" y="26670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/>
              <a:t>#2</a:t>
            </a:r>
            <a:endParaRPr lang="ko-KR" altLang="en-US" sz="11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0284E3-317F-092A-8029-627E999DECB2}"/>
              </a:ext>
            </a:extLst>
          </p:cNvPr>
          <p:cNvSpPr txBox="1"/>
          <p:nvPr/>
        </p:nvSpPr>
        <p:spPr>
          <a:xfrm>
            <a:off x="1630204" y="510540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/>
              <a:t>V</a:t>
            </a:r>
            <a:endParaRPr lang="ko-KR" altLang="en-US" sz="1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C59A75-3D64-BFA4-7F92-999BBF49AD15}"/>
              </a:ext>
            </a:extLst>
          </p:cNvPr>
          <p:cNvSpPr txBox="1"/>
          <p:nvPr/>
        </p:nvSpPr>
        <p:spPr>
          <a:xfrm>
            <a:off x="1778317" y="510540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/>
              <a:t>OS</a:t>
            </a:r>
            <a:endParaRPr lang="ko-KR" altLang="en-US" sz="1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62D5B49-E407-8C8D-C58D-592FB5745A62}"/>
              </a:ext>
            </a:extLst>
          </p:cNvPr>
          <p:cNvSpPr txBox="1"/>
          <p:nvPr/>
        </p:nvSpPr>
        <p:spPr>
          <a:xfrm>
            <a:off x="2081214" y="26670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/>
              <a:t>#3</a:t>
            </a:r>
            <a:endParaRPr lang="ko-KR" altLang="en-US" sz="11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6E3F41-D68A-1EDB-06C5-E3330F827BCA}"/>
              </a:ext>
            </a:extLst>
          </p:cNvPr>
          <p:cNvSpPr txBox="1"/>
          <p:nvPr/>
        </p:nvSpPr>
        <p:spPr>
          <a:xfrm>
            <a:off x="2006442" y="510540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/>
              <a:t>V</a:t>
            </a:r>
            <a:endParaRPr lang="ko-KR" altLang="en-US" sz="1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B4E185-1159-4971-6F3D-A99F99E3F4F3}"/>
              </a:ext>
            </a:extLst>
          </p:cNvPr>
          <p:cNvSpPr txBox="1"/>
          <p:nvPr/>
        </p:nvSpPr>
        <p:spPr>
          <a:xfrm>
            <a:off x="2154555" y="510540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/>
              <a:t>OS</a:t>
            </a:r>
            <a:endParaRPr lang="ko-KR" altLang="en-US" sz="1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0CDE08-F59D-221E-808F-86353757AEA1}"/>
              </a:ext>
            </a:extLst>
          </p:cNvPr>
          <p:cNvSpPr txBox="1"/>
          <p:nvPr/>
        </p:nvSpPr>
        <p:spPr>
          <a:xfrm>
            <a:off x="2874170" y="26670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/>
              <a:t>#4</a:t>
            </a:r>
            <a:endParaRPr lang="ko-KR" altLang="en-US" sz="11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A0881A-FF1E-72AC-106C-033B57E97CB3}"/>
              </a:ext>
            </a:extLst>
          </p:cNvPr>
          <p:cNvSpPr txBox="1"/>
          <p:nvPr/>
        </p:nvSpPr>
        <p:spPr>
          <a:xfrm>
            <a:off x="2799398" y="510540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/>
              <a:t>V</a:t>
            </a:r>
            <a:endParaRPr lang="ko-KR" altLang="en-US" sz="1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E46EABA-7032-490E-403D-A48B167A0160}"/>
              </a:ext>
            </a:extLst>
          </p:cNvPr>
          <p:cNvSpPr txBox="1"/>
          <p:nvPr/>
        </p:nvSpPr>
        <p:spPr>
          <a:xfrm>
            <a:off x="2947511" y="510540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/>
              <a:t>OS</a:t>
            </a:r>
            <a:endParaRPr lang="ko-KR" altLang="en-US" sz="1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9BB6D94-0298-947D-4AA2-83AA201FF617}"/>
              </a:ext>
            </a:extLst>
          </p:cNvPr>
          <p:cNvSpPr txBox="1"/>
          <p:nvPr/>
        </p:nvSpPr>
        <p:spPr>
          <a:xfrm>
            <a:off x="3252788" y="26670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/>
              <a:t>#5</a:t>
            </a:r>
            <a:endParaRPr lang="ko-KR" altLang="en-US" sz="11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7B7C9CF-717E-CF2F-382A-26D331C10A95}"/>
              </a:ext>
            </a:extLst>
          </p:cNvPr>
          <p:cNvSpPr txBox="1"/>
          <p:nvPr/>
        </p:nvSpPr>
        <p:spPr>
          <a:xfrm>
            <a:off x="3178016" y="510540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/>
              <a:t>V</a:t>
            </a:r>
            <a:endParaRPr lang="ko-KR" altLang="en-US" sz="1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DBE999-7608-56FB-5587-EBA548EE7D66}"/>
              </a:ext>
            </a:extLst>
          </p:cNvPr>
          <p:cNvSpPr txBox="1"/>
          <p:nvPr/>
        </p:nvSpPr>
        <p:spPr>
          <a:xfrm>
            <a:off x="3326129" y="510540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/>
              <a:t>OS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7081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6788797-63B0-D544-4056-B1C029082BB8}"/>
              </a:ext>
            </a:extLst>
          </p:cNvPr>
          <p:cNvSpPr txBox="1"/>
          <p:nvPr/>
        </p:nvSpPr>
        <p:spPr>
          <a:xfrm>
            <a:off x="0" y="0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Figure. S2.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3D42ABE5-D6C5-3F10-D5FA-87FC0BC0D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65" y="493068"/>
            <a:ext cx="1661505" cy="153938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00404F2-6E72-CD0E-F116-77C741918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009" y="2113867"/>
            <a:ext cx="1533361" cy="905104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69111683-42AD-4C81-D62B-76B305792421}"/>
              </a:ext>
            </a:extLst>
          </p:cNvPr>
          <p:cNvSpPr/>
          <p:nvPr/>
        </p:nvSpPr>
        <p:spPr>
          <a:xfrm>
            <a:off x="752413" y="2188835"/>
            <a:ext cx="851105" cy="36387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F16D57B-789C-5D7F-49BE-0365283815B0}"/>
              </a:ext>
            </a:extLst>
          </p:cNvPr>
          <p:cNvSpPr/>
          <p:nvPr/>
        </p:nvSpPr>
        <p:spPr>
          <a:xfrm>
            <a:off x="709858" y="619705"/>
            <a:ext cx="851105" cy="130256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2EFA0C-B8D6-6F1E-C25C-942186BA35AC}"/>
              </a:ext>
            </a:extLst>
          </p:cNvPr>
          <p:cNvSpPr txBox="1"/>
          <p:nvPr/>
        </p:nvSpPr>
        <p:spPr>
          <a:xfrm>
            <a:off x="0" y="3784577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Figure. S3.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EAE4EBC6-9FAB-5B72-423B-99F74F2537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690" y="4210354"/>
            <a:ext cx="1549282" cy="1035911"/>
          </a:xfrm>
          <a:prstGeom prst="rect">
            <a:avLst/>
          </a:prstGeom>
          <a:ln w="12700">
            <a:noFill/>
          </a:ln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BC38F56-7FA3-A0C4-BB36-3116433301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30" y="5342498"/>
            <a:ext cx="1549282" cy="973470"/>
          </a:xfrm>
          <a:prstGeom prst="rect">
            <a:avLst/>
          </a:prstGeom>
          <a:ln w="12700">
            <a:noFill/>
          </a:ln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600439-05C4-DF62-1EE4-103F83F374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71" y="6417313"/>
            <a:ext cx="1549282" cy="1877118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441AD0C8-95E0-ECF3-4F34-9113E7D69B69}"/>
              </a:ext>
            </a:extLst>
          </p:cNvPr>
          <p:cNvSpPr/>
          <p:nvPr/>
        </p:nvSpPr>
        <p:spPr>
          <a:xfrm>
            <a:off x="659839" y="4340604"/>
            <a:ext cx="1247614" cy="8432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387E304-78FE-B5C2-1931-E5A9C59D9168}"/>
              </a:ext>
            </a:extLst>
          </p:cNvPr>
          <p:cNvSpPr/>
          <p:nvPr/>
        </p:nvSpPr>
        <p:spPr>
          <a:xfrm>
            <a:off x="639912" y="5436192"/>
            <a:ext cx="1247614" cy="8432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830479A-CC45-B2B4-5CA8-A6A059F118D3}"/>
              </a:ext>
            </a:extLst>
          </p:cNvPr>
          <p:cNvSpPr/>
          <p:nvPr/>
        </p:nvSpPr>
        <p:spPr>
          <a:xfrm>
            <a:off x="659839" y="6844806"/>
            <a:ext cx="1227687" cy="2544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3D8B66D6-090A-ABBB-CF67-2D8C69F635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8123" y="5176309"/>
            <a:ext cx="1549282" cy="1108228"/>
          </a:xfrm>
          <a:prstGeom prst="rect">
            <a:avLst/>
          </a:prstGeom>
          <a:ln w="12700">
            <a:noFill/>
          </a:ln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352C7539-F68F-63A9-B877-E1AFD4FC4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8123" y="4216269"/>
            <a:ext cx="1549282" cy="868131"/>
          </a:xfrm>
          <a:prstGeom prst="rect">
            <a:avLst/>
          </a:prstGeom>
          <a:ln w="12700">
            <a:noFill/>
          </a:ln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E8F22F4C-8A42-C755-ED6E-350014183CAD}"/>
              </a:ext>
            </a:extLst>
          </p:cNvPr>
          <p:cNvSpPr/>
          <p:nvPr/>
        </p:nvSpPr>
        <p:spPr>
          <a:xfrm>
            <a:off x="3092360" y="4617160"/>
            <a:ext cx="1315045" cy="27948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573BB37A-1AC1-4298-4DAA-9F88DC96F9C6}"/>
              </a:ext>
            </a:extLst>
          </p:cNvPr>
          <p:cNvSpPr/>
          <p:nvPr/>
        </p:nvSpPr>
        <p:spPr>
          <a:xfrm>
            <a:off x="3092360" y="5544912"/>
            <a:ext cx="1315045" cy="27948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A3E392-664D-170D-E6FE-A40DE0C56947}"/>
              </a:ext>
            </a:extLst>
          </p:cNvPr>
          <p:cNvSpPr txBox="1"/>
          <p:nvPr/>
        </p:nvSpPr>
        <p:spPr>
          <a:xfrm>
            <a:off x="1948193" y="2243845"/>
            <a:ext cx="6683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β-actin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3C61B4-FAE8-86BC-E688-DABDB881C747}"/>
              </a:ext>
            </a:extLst>
          </p:cNvPr>
          <p:cNvSpPr txBox="1"/>
          <p:nvPr/>
        </p:nvSpPr>
        <p:spPr>
          <a:xfrm>
            <a:off x="1948192" y="893677"/>
            <a:ext cx="9385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O-</a:t>
            </a:r>
            <a:r>
              <a:rPr lang="en-US" altLang="ko-KR" sz="1100" b="1" dirty="0" err="1">
                <a:latin typeface="+mj-lt"/>
                <a:cs typeface="Arial" panose="020B0604020202020204" pitchFamily="34" charset="0"/>
              </a:rPr>
              <a:t>GlcNAc</a:t>
            </a:r>
            <a:endParaRPr lang="en-US" altLang="ko-KR" sz="1100" b="1" dirty="0">
              <a:latin typeface="+mj-lt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(RL2)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63A1B65-6C71-73FF-E86D-D0C414D5C155}"/>
              </a:ext>
            </a:extLst>
          </p:cNvPr>
          <p:cNvSpPr txBox="1"/>
          <p:nvPr/>
        </p:nvSpPr>
        <p:spPr>
          <a:xfrm>
            <a:off x="4515357" y="5541612"/>
            <a:ext cx="6683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β-actin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55340A-D48F-A8AC-3009-FFFB2ED91927}"/>
              </a:ext>
            </a:extLst>
          </p:cNvPr>
          <p:cNvSpPr txBox="1"/>
          <p:nvPr/>
        </p:nvSpPr>
        <p:spPr>
          <a:xfrm>
            <a:off x="1934081" y="4505769"/>
            <a:ext cx="9385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O-</a:t>
            </a:r>
            <a:r>
              <a:rPr lang="en-US" altLang="ko-KR" sz="1100" b="1" dirty="0" err="1">
                <a:latin typeface="+mj-lt"/>
                <a:cs typeface="Arial" panose="020B0604020202020204" pitchFamily="34" charset="0"/>
              </a:rPr>
              <a:t>GlcNAc</a:t>
            </a:r>
            <a:endParaRPr lang="en-US" altLang="ko-KR" sz="1100" b="1" dirty="0">
              <a:latin typeface="+mj-lt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(RL2)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558A09-64A5-8AD5-BBED-69D053DBE9F0}"/>
              </a:ext>
            </a:extLst>
          </p:cNvPr>
          <p:cNvSpPr txBox="1"/>
          <p:nvPr/>
        </p:nvSpPr>
        <p:spPr>
          <a:xfrm>
            <a:off x="1953132" y="5722587"/>
            <a:ext cx="8443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Ubiquitin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20222D-B35C-E45E-2642-A891838E7B26}"/>
              </a:ext>
            </a:extLst>
          </p:cNvPr>
          <p:cNvSpPr txBox="1"/>
          <p:nvPr/>
        </p:nvSpPr>
        <p:spPr>
          <a:xfrm>
            <a:off x="1953132" y="6856062"/>
            <a:ext cx="8443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OCT-1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0DDA93-A391-38DE-CF7F-E16C72A19094}"/>
              </a:ext>
            </a:extLst>
          </p:cNvPr>
          <p:cNvSpPr txBox="1"/>
          <p:nvPr/>
        </p:nvSpPr>
        <p:spPr>
          <a:xfrm>
            <a:off x="4515357" y="4598637"/>
            <a:ext cx="6683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+mj-lt"/>
                <a:cs typeface="Arial" panose="020B0604020202020204" pitchFamily="34" charset="0"/>
              </a:rPr>
              <a:t>OCA-B</a:t>
            </a:r>
            <a:endParaRPr lang="ko-KR" altLang="en-US" sz="11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49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사용자 지정 1">
      <a:majorFont>
        <a:latin typeface="Arial"/>
        <a:ea typeface="함초롬돋움"/>
        <a:cs typeface=""/>
      </a:majorFont>
      <a:minorFont>
        <a:latin typeface="Arial"/>
        <a:ea typeface="함초롬돋움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335</Words>
  <Application>Microsoft Office PowerPoint</Application>
  <PresentationFormat>사용자 지정</PresentationFormat>
  <Paragraphs>171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Arial</vt:lpstr>
      <vt:lpstr>Symbol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42</cp:revision>
  <dcterms:created xsi:type="dcterms:W3CDTF">2026-01-27T03:51:04Z</dcterms:created>
  <dcterms:modified xsi:type="dcterms:W3CDTF">2026-02-10T12:09:02Z</dcterms:modified>
</cp:coreProperties>
</file>