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63233778622298"/>
          <c:y val="6.6762853541923101E-2"/>
          <c:w val="0.81485249284919381"/>
          <c:h val="0.617187393245837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'[Wheat paper.xlsx]Sheet1'!$E$39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'[Wheat paper.xlsx]Sheet1'!$A$40:$A$43</c:f>
              <c:strCache>
                <c:ptCount val="4"/>
                <c:pt idx="0">
                  <c:v>Control</c:v>
                </c:pt>
                <c:pt idx="1">
                  <c:v>MLE</c:v>
                </c:pt>
                <c:pt idx="2">
                  <c:v>Drought</c:v>
                </c:pt>
                <c:pt idx="3">
                  <c:v>Drought+MLE</c:v>
                </c:pt>
              </c:strCache>
            </c:strRef>
          </c:cat>
          <c:val>
            <c:numRef>
              <c:f>'[Wheat paper.xlsx]Sheet1'!$E$40:$E$43</c:f>
              <c:numCache>
                <c:formatCode>0.00</c:formatCode>
                <c:ptCount val="4"/>
                <c:pt idx="0">
                  <c:v>90.553259803271999</c:v>
                </c:pt>
                <c:pt idx="1">
                  <c:v>93.915701959035275</c:v>
                </c:pt>
                <c:pt idx="2">
                  <c:v>19.728326964156352</c:v>
                </c:pt>
                <c:pt idx="3">
                  <c:v>67.751473867003071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955328"/>
        <c:axId val="107956864"/>
      </c:barChart>
      <c:catAx>
        <c:axId val="1079553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 rot="-2700000"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07956864"/>
        <c:crosses val="autoZero"/>
        <c:auto val="1"/>
        <c:lblAlgn val="ctr"/>
        <c:lblOffset val="100"/>
        <c:noMultiLvlLbl val="0"/>
      </c:catAx>
      <c:valAx>
        <c:axId val="107956864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N" b="0">
                    <a:latin typeface="Arial" pitchFamily="34" charset="0"/>
                    <a:cs typeface="Arial" pitchFamily="34" charset="0"/>
                  </a:rPr>
                  <a:t>Membrane stability index (%)</a:t>
                </a:r>
              </a:p>
            </c:rich>
          </c:tx>
          <c:layout>
            <c:manualLayout>
              <c:xMode val="edge"/>
              <c:yMode val="edge"/>
              <c:x val="2.3917540235642368E-2"/>
              <c:y val="5.2878146168788623E-2"/>
            </c:manualLayout>
          </c:layout>
          <c:overlay val="0"/>
        </c:title>
        <c:numFmt formatCode="General" sourceLinked="0"/>
        <c:majorTickMark val="in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07955328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115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0945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527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45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2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992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452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27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54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9304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13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B96B5-61D6-4757-9F59-E5790AA12B79}" type="datetimeFigureOut">
              <a:rPr lang="en-IN" smtClean="0"/>
              <a:t>08-09-2021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60AF6-2F82-48E9-BF8E-F521F9435F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85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0003645"/>
              </p:ext>
            </p:extLst>
          </p:nvPr>
        </p:nvGraphicFramePr>
        <p:xfrm>
          <a:off x="1979712" y="1015605"/>
          <a:ext cx="4248472" cy="2780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79712" y="8803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9912" y="1018883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15816" y="1060223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4008" y="2356367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1492271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1924" y="3898727"/>
            <a:ext cx="6354452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dirty="0">
                <a:latin typeface="Times New Roman"/>
                <a:ea typeface="Calibri"/>
                <a:cs typeface="Mangal"/>
              </a:rPr>
              <a:t>Fig. </a:t>
            </a:r>
            <a:r>
              <a:rPr lang="en-IN" smtClean="0">
                <a:latin typeface="Times New Roman"/>
                <a:ea typeface="Calibri"/>
                <a:cs typeface="Mangal"/>
              </a:rPr>
              <a:t>S2. </a:t>
            </a:r>
            <a:r>
              <a:rPr lang="en-IN" dirty="0">
                <a:latin typeface="Times New Roman"/>
                <a:ea typeface="Calibri"/>
                <a:cs typeface="Mangal"/>
              </a:rPr>
              <a:t>Effect of MLE treatment on membrane stability index of the considered wheat genotype under drought stress during the anthesis stage. Data represent means ± standard error (n = 3). The level of significance was compared among different experimental conditions separately. Values for different letters indicate significant differences at P ≤ 0.05.</a:t>
            </a:r>
            <a:endParaRPr lang="en-IN" sz="1600" dirty="0">
              <a:ea typeface="Calibri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39943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Gautam</dc:creator>
  <cp:lastModifiedBy>Gautam</cp:lastModifiedBy>
  <cp:revision>4</cp:revision>
  <dcterms:created xsi:type="dcterms:W3CDTF">2019-08-26T05:10:06Z</dcterms:created>
  <dcterms:modified xsi:type="dcterms:W3CDTF">2021-09-08T07:00:48Z</dcterms:modified>
</cp:coreProperties>
</file>