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>
      <p:cViewPr varScale="1">
        <p:scale>
          <a:sx n="125" d="100"/>
          <a:sy n="125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8A779-AE70-BB45-97D1-6CB4680FDB24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73D72-3142-4949-AF0F-2FC2D4A951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02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Supplementary Figure:</a:t>
            </a:r>
            <a:r>
              <a:rPr lang="en-US"/>
              <a:t> Rapid detection of cluster-specific marker positions in eight isolates during the first hour of sequencing. </a:t>
            </a:r>
            <a:r>
              <a:rPr lang="en-US" b="1"/>
              <a:t>(A)</a:t>
            </a:r>
            <a:r>
              <a:rPr lang="en-US"/>
              <a:t> Mean coverage of the nine amplicons across the sequencing run (minutes).</a:t>
            </a:r>
            <a:br>
              <a:rPr lang="en-US">
                <a:cs typeface="+mn-lt"/>
              </a:rPr>
            </a:br>
            <a:r>
              <a:rPr lang="en-US"/>
              <a:t> </a:t>
            </a:r>
            <a:r>
              <a:rPr lang="en-US" b="1"/>
              <a:t>(B)</a:t>
            </a:r>
            <a:r>
              <a:rPr lang="en-US"/>
              <a:t> Percentage of marker positions with coverage ≥5× for reference or alternative alleles over the course of the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D4D7B-DB7A-4A80-9830-EABCD39D1A41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1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919ED-D54E-7F67-B46B-E575729A2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6327D3-20DF-58E2-4E5A-281B54E94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F8EAF-2857-9866-F8F2-B8DD794A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293E67-6215-EE18-D337-726C8742B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A90915-64AF-2760-329A-DA551670C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74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17B4E-6750-F371-D23E-6628EE347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0C599D-5C78-D9B3-E483-8CA85AB2E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6BCB48-A676-FAB2-297F-6794C6AAB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C7EB0-4030-15B0-18AF-251088215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337C53-2AE3-9C5B-8CDA-49834905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9339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366A2-60F6-572A-1404-2C89E06F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4AE1F7-B422-39BF-D00A-C67171B22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3C6866-3CCD-A75D-6C8B-FA9A349A6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25E7A9-74EC-BFA4-E51C-BD7384B6D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C063C9-100F-B84D-72F6-44166FD9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754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2736EC-4367-DE72-9EC9-68D21B4D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59C511-2441-361F-F67B-A3516B36C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5C35AC-5313-C5C4-E0F1-F0043D756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320300-6B79-BCB3-6EEF-66BAA5141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66038F-5161-6437-9617-CE549842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46EC8F-386D-9786-6D6E-30021470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548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4670C-01C7-5989-509A-7CFB516D8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4C97DB-7D5D-DB39-7ACF-FFA00636D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107785-809C-F3A6-43C1-C88843D39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554B9ED-9A48-1371-0199-AD5DFCC56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2BA9CC1-8238-796E-9BE9-15251F9D6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B8E8716-525F-CBE8-D25B-592ADB9DF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86C056-9A34-95BD-EADB-C7CCCD3A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E3C949-0ABA-EB9F-2E81-EBF39B482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9922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0E88F-FBC6-BD8D-61D6-34D26E00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E27AB5-56CA-CDE1-0B71-29D523B3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E5BFDFB-BCC5-2421-9395-FF66F87F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872C03-8CA1-3901-1E59-FA17ADF1E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97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3AA05D-0FF7-9740-B065-717E31640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D474DCC-EF12-3834-41E7-4FB96F8E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215310-3856-81B5-A8D6-DE4CFDAE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7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F32C4-7281-3A5B-3CBB-D32AF004C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55EAF0-68C5-AA75-EA9F-BF3630C0D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B4459E-C441-94BA-73A1-4EA4C52F1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C10BEC-A9A1-A29C-DD3B-6D2998AC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A96E28-512F-CEA4-B939-3AC87CD34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DB6DE4-2FAD-6152-F8C9-799B8F7D4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6567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13DB1-5820-22F5-3B6D-95C10619C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F99E862-605C-9CA3-134D-6D4CAD6A3C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A2E7FB-E0E3-EEF4-796A-C17D5BC0A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1C21A4-06F4-48EC-8C00-AA1051FA7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7D7DC9-6280-CBA8-116F-C8467476D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EBBDAC-D5FB-7164-19A6-DE3C6C5CE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80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F2FC46-6C3B-DA64-C06A-4D8179B7D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E47FA0-1B3C-9F79-CAC5-796F3C590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BA0EDC-2C6D-D305-91D1-80C9DFE41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8C9619-887F-E1EF-B93E-2E3F7203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FD74DB-76C2-BC15-AD90-FE0AEFDE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86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C6F57C-CF81-FA66-78FE-486B9CAF7F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4E762A-882E-CF1B-B92D-82859BD3B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F5AE2-0BAB-0AB4-7CD6-7B5C075DC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094F1-AAFA-728F-8484-4993C928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162EA6-224B-48DC-3BD1-014E4105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80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EBE4D2-B9D5-982C-52F0-3968B064F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DCE225-1F43-210D-336A-6846B37F7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26C582-6293-E9BD-E839-4298F391A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A0D37-5601-A148-980D-166D78E9845B}" type="datetimeFigureOut">
              <a:rPr lang="es-ES" smtClean="0"/>
              <a:t>23/12/25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681F0-2B70-7D32-2174-1D9C700E2B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ADC699-BF28-33E8-60FF-88AF77FC7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3415F-8014-1447-8B25-E42912C19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68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219E28B-9A44-AF8C-29C2-0D694E2EA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29" y="0"/>
            <a:ext cx="9797143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D3F8D04-D4F4-3D22-2EF3-F76B8357B049}"/>
              </a:ext>
            </a:extLst>
          </p:cNvPr>
          <p:cNvSpPr txBox="1"/>
          <p:nvPr/>
        </p:nvSpPr>
        <p:spPr>
          <a:xfrm>
            <a:off x="1926" y="380144"/>
            <a:ext cx="119550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 err="1">
                <a:latin typeface="Times New Roman"/>
                <a:cs typeface="Times New Roman"/>
              </a:rPr>
              <a:t>Supplem-entary</a:t>
            </a:r>
            <a:r>
              <a:rPr lang="es-ES" dirty="0">
                <a:latin typeface="Times New Roman"/>
                <a:cs typeface="Times New Roman"/>
              </a:rPr>
              <a:t> Figure</a:t>
            </a:r>
          </a:p>
        </p:txBody>
      </p:sp>
    </p:spTree>
    <p:extLst>
      <p:ext uri="{BB962C8B-B14F-4D97-AF65-F5344CB8AC3E}">
        <p14:creationId xmlns:p14="http://schemas.microsoft.com/office/powerpoint/2010/main" val="34271333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Macintosh PowerPoint</Application>
  <PresentationFormat>Panorámica</PresentationFormat>
  <Paragraphs>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Dario Garcia de Viedma</dc:creator>
  <cp:lastModifiedBy>Dario Garcia de Viedma</cp:lastModifiedBy>
  <cp:revision>1</cp:revision>
  <dcterms:created xsi:type="dcterms:W3CDTF">2025-12-23T15:01:05Z</dcterms:created>
  <dcterms:modified xsi:type="dcterms:W3CDTF">2025-12-23T15:01:22Z</dcterms:modified>
</cp:coreProperties>
</file>