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96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81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194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83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43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72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73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208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623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80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503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17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9D810-68E3-4162-8B3A-D1D6D324E5CD}" type="datetimeFigureOut">
              <a:rPr lang="ko-KR" altLang="en-US" smtClean="0"/>
              <a:t>2021-09-07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B34D-8814-4E8F-9A80-F13FD340CE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0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617" y="1226527"/>
            <a:ext cx="7358106" cy="51039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135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05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오윤신</dc:creator>
  <cp:lastModifiedBy>오윤신</cp:lastModifiedBy>
  <cp:revision>1</cp:revision>
  <dcterms:created xsi:type="dcterms:W3CDTF">2021-09-07T07:15:58Z</dcterms:created>
  <dcterms:modified xsi:type="dcterms:W3CDTF">2021-09-07T07:16:35Z</dcterms:modified>
</cp:coreProperties>
</file>