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D7D1-8D8D-4401-867D-FBFF609CAD3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406-75E4-4462-AC70-41A66EEC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9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D7D1-8D8D-4401-867D-FBFF609CAD3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406-75E4-4462-AC70-41A66EEC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2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D7D1-8D8D-4401-867D-FBFF609CAD3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406-75E4-4462-AC70-41A66EEC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8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D7D1-8D8D-4401-867D-FBFF609CAD3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406-75E4-4462-AC70-41A66EEC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0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D7D1-8D8D-4401-867D-FBFF609CAD3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406-75E4-4462-AC70-41A66EEC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6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D7D1-8D8D-4401-867D-FBFF609CAD3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406-75E4-4462-AC70-41A66EEC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6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D7D1-8D8D-4401-867D-FBFF609CAD3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406-75E4-4462-AC70-41A66EEC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5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D7D1-8D8D-4401-867D-FBFF609CAD3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406-75E4-4462-AC70-41A66EEC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4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D7D1-8D8D-4401-867D-FBFF609CAD3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406-75E4-4462-AC70-41A66EEC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3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D7D1-8D8D-4401-867D-FBFF609CAD3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406-75E4-4462-AC70-41A66EEC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D7D1-8D8D-4401-867D-FBFF609CAD3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7406-75E4-4462-AC70-41A66EEC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2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4D7D1-8D8D-4401-867D-FBFF609CAD3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7406-75E4-4462-AC70-41A66EEC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4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 rotWithShape="1">
          <a:blip r:embed="rId2"/>
          <a:srcRect l="1289" t="2854" r="-237" b="-2714"/>
          <a:stretch/>
        </p:blipFill>
        <p:spPr>
          <a:xfrm rot="10800000" flipV="1">
            <a:off x="289250" y="3349690"/>
            <a:ext cx="11635272" cy="2631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890" y="298035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NLRP3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65509" y="195942"/>
            <a:ext cx="323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Figure 3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 rotWithShape="1">
          <a:blip r:embed="rId2"/>
          <a:srcRect l="28559" t="40946" r="17008" b="31292"/>
          <a:stretch/>
        </p:blipFill>
        <p:spPr>
          <a:xfrm rot="10800000" flipV="1">
            <a:off x="2093308" y="1211605"/>
            <a:ext cx="6400800" cy="731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9299" y="157379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NLRP3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765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/>
          <a:srcRect l="18055" t="31026" r="14462" b="37066"/>
          <a:stretch/>
        </p:blipFill>
        <p:spPr>
          <a:xfrm rot="10800000">
            <a:off x="2005590" y="986062"/>
            <a:ext cx="6400800" cy="731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9619" y="1207408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β</a:t>
            </a:r>
            <a:r>
              <a:rPr lang="en-US" b="1" dirty="0" smtClean="0"/>
              <a:t>- Actin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65509" y="195942"/>
            <a:ext cx="323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Figure 3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2"/>
          <a:srcRect l="-17" t="-143" r="72" b="-1197"/>
          <a:stretch/>
        </p:blipFill>
        <p:spPr>
          <a:xfrm rot="10800000">
            <a:off x="844419" y="3349690"/>
            <a:ext cx="9479902" cy="23233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0762" y="3608485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β</a:t>
            </a:r>
            <a:r>
              <a:rPr lang="en-US" b="1" dirty="0" smtClean="0"/>
              <a:t>- Actin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053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/>
          <a:srcRect l="17426" t="53841" r="28648" b="26151"/>
          <a:stretch/>
        </p:blipFill>
        <p:spPr>
          <a:xfrm>
            <a:off x="2367936" y="842273"/>
            <a:ext cx="6434081" cy="715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5606" y="955287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pNF</a:t>
            </a:r>
            <a:r>
              <a:rPr lang="el-GR" b="1" dirty="0" smtClean="0"/>
              <a:t>κ</a:t>
            </a:r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65509" y="195942"/>
            <a:ext cx="323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Figure 3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/>
          <a:srcRect l="-60" t="-30" r="1994" b="-355"/>
          <a:stretch/>
        </p:blipFill>
        <p:spPr>
          <a:xfrm>
            <a:off x="167952" y="2204593"/>
            <a:ext cx="11700588" cy="35922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0218" y="2712553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pNF</a:t>
            </a:r>
            <a:r>
              <a:rPr lang="el-GR" b="1" dirty="0" smtClean="0"/>
              <a:t>κ</a:t>
            </a:r>
            <a:r>
              <a:rPr lang="en-US" b="1" dirty="0" smtClean="0"/>
              <a:t>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123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/>
          <a:srcRect l="22686" t="35505" r="18502" b="31975"/>
          <a:stretch/>
        </p:blipFill>
        <p:spPr>
          <a:xfrm>
            <a:off x="2264752" y="842273"/>
            <a:ext cx="6400800" cy="640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9748" y="1019687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NF</a:t>
            </a:r>
            <a:r>
              <a:rPr lang="el-GR" b="1" dirty="0" smtClean="0"/>
              <a:t>κ</a:t>
            </a:r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16015" y="195942"/>
            <a:ext cx="323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Figure 3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/>
          <a:srcRect l="761" t="-335" r="-298" b="310"/>
          <a:stretch/>
        </p:blipFill>
        <p:spPr>
          <a:xfrm>
            <a:off x="569167" y="2855167"/>
            <a:ext cx="10832840" cy="1968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156" y="294850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NF</a:t>
            </a:r>
            <a:r>
              <a:rPr lang="el-GR" b="1" dirty="0" smtClean="0"/>
              <a:t>κ</a:t>
            </a:r>
            <a:r>
              <a:rPr lang="en-US" b="1" dirty="0" smtClean="0"/>
              <a:t>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518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6844" y="101639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NRF2</a:t>
            </a:r>
            <a:endParaRPr lang="en-US" b="1" dirty="0"/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2">
            <a:lum bright="20000" contrast="-20000"/>
          </a:blip>
          <a:srcRect l="16033" t="42598" r="30582" b="35638"/>
          <a:stretch/>
        </p:blipFill>
        <p:spPr>
          <a:xfrm>
            <a:off x="1687961" y="829430"/>
            <a:ext cx="6400800" cy="640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16015" y="195942"/>
            <a:ext cx="323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Figure 6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 rotWithShape="1">
          <a:blip r:embed="rId2">
            <a:lum bright="20000" contrast="-20000"/>
          </a:blip>
          <a:srcRect l="-768" t="-621" r="458" b="-1220"/>
          <a:stretch/>
        </p:blipFill>
        <p:spPr>
          <a:xfrm>
            <a:off x="164842" y="2491274"/>
            <a:ext cx="12027158" cy="29951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7235" y="294161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NRF2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399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7827" y="860809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HO-1</a:t>
            </a:r>
            <a:endParaRPr lang="en-US" b="1" dirty="0"/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/>
          <a:srcRect l="16166" t="82065" r="19443" b="10302"/>
          <a:stretch/>
        </p:blipFill>
        <p:spPr>
          <a:xfrm>
            <a:off x="1827919" y="842273"/>
            <a:ext cx="6400800" cy="64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6015" y="195942"/>
            <a:ext cx="323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Figure 6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2"/>
          <a:srcRect l="-283" t="52401" r="410" b="-692"/>
          <a:stretch/>
        </p:blipFill>
        <p:spPr>
          <a:xfrm>
            <a:off x="531846" y="2006081"/>
            <a:ext cx="9927770" cy="40494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4337" y="248744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HO-1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25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0425" y="110484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NQO1</a:t>
            </a:r>
            <a:endParaRPr lang="en-US" b="1" dirty="0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/>
          <a:srcRect l="13524" t="82559" r="28092" b="10206"/>
          <a:stretch/>
        </p:blipFill>
        <p:spPr>
          <a:xfrm>
            <a:off x="2070517" y="915104"/>
            <a:ext cx="6400800" cy="731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6015" y="195942"/>
            <a:ext cx="323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Figure 6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/>
          <a:srcRect l="-86" t="60744" r="-172" b="-425"/>
          <a:stretch/>
        </p:blipFill>
        <p:spPr>
          <a:xfrm>
            <a:off x="513184" y="2062065"/>
            <a:ext cx="10991461" cy="40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/>
          <a:srcRect l="28611" t="32011" r="15349" b="43525"/>
          <a:stretch/>
        </p:blipFill>
        <p:spPr>
          <a:xfrm>
            <a:off x="2247798" y="945897"/>
            <a:ext cx="6400800" cy="640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6230" y="1081179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β</a:t>
            </a:r>
            <a:r>
              <a:rPr lang="en-US" b="1" dirty="0" smtClean="0"/>
              <a:t>- Actin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16015" y="195942"/>
            <a:ext cx="323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Figure 6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/>
          <a:srcRect l="681" t="733" r="-98" b="-230"/>
          <a:stretch/>
        </p:blipFill>
        <p:spPr>
          <a:xfrm>
            <a:off x="298580" y="3228392"/>
            <a:ext cx="11355354" cy="2603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7735" y="3482256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β</a:t>
            </a:r>
            <a:r>
              <a:rPr lang="en-US" b="1" dirty="0" smtClean="0"/>
              <a:t>- Actin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4086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47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Najla</dc:creator>
  <cp:lastModifiedBy>Najla</cp:lastModifiedBy>
  <cp:revision>1</cp:revision>
  <dcterms:created xsi:type="dcterms:W3CDTF">2026-02-13T07:48:46Z</dcterms:created>
  <dcterms:modified xsi:type="dcterms:W3CDTF">2026-02-13T07:56:01Z</dcterms:modified>
</cp:coreProperties>
</file>