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8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7"/>
    <p:restoredTop sz="96272" autoAdjust="0"/>
  </p:normalViewPr>
  <p:slideViewPr>
    <p:cSldViewPr snapToGrid="0" snapToObjects="1">
      <p:cViewPr varScale="1">
        <p:scale>
          <a:sx n="126" d="100"/>
          <a:sy n="126" d="100"/>
        </p:scale>
        <p:origin x="1776" y="1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169B9-FEC9-C241-92C0-7EB37814B13C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1E956-705B-6741-A402-B01254B4D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2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07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1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02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819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365128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70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2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59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78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21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37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80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72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67735" y="885196"/>
          <a:ext cx="9778997" cy="2900161"/>
        </p:xfrm>
        <a:graphic>
          <a:graphicData uri="http://schemas.openxmlformats.org/drawingml/2006/table">
            <a:tbl>
              <a:tblPr/>
              <a:tblGrid>
                <a:gridCol w="906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6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2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0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20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97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89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202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187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589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6777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89656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The pneumococcal strains isolated from; No of strain (%)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2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Antimicrobial</a:t>
                      </a:r>
                    </a:p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agents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Meningitis (n=222)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Nonmeningitis (n=1,254)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Susceptible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Intermediate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Resistant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MIC</a:t>
                      </a:r>
                      <a:r>
                        <a:rPr lang="en-US" altLang="ja-JP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m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g/mL)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MIC</a:t>
                      </a:r>
                      <a:r>
                        <a:rPr lang="en-US" altLang="ja-JP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m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g/mL)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Susceptible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Intermediate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Resistant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MIC</a:t>
                      </a:r>
                      <a:r>
                        <a:rPr lang="en-US" altLang="ja-JP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m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g/mL)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MIC</a:t>
                      </a:r>
                      <a:r>
                        <a:rPr lang="en-US" altLang="ja-JP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m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g/mL)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Penicillin G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144 (64.9)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−</a:t>
                      </a:r>
                      <a:r>
                        <a:rPr lang="ja-JP" alt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*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 (35.1)</a:t>
                      </a:r>
                      <a:r>
                        <a:rPr lang="ja-JP" alt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0.03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1,240 (98.9)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(0.7)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(0.4)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0.03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Ceftriaxone 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209 (94.1)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(4.5)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(1.4)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1,230 (98.1)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(1.0)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(1.0)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Meropenem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208 (93.7)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(6.3)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 (0)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0.015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1,157 (92.3)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(6.9)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(0.8)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0.015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Vancomycin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222 (100)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−</a:t>
                      </a:r>
                      <a:r>
                        <a:rPr lang="ja-JP" alt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*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−</a:t>
                      </a:r>
                      <a:r>
                        <a:rPr lang="ja-JP" alt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*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1,254 (100)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−</a:t>
                      </a:r>
                      <a:r>
                        <a:rPr lang="ja-JP" alt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*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−</a:t>
                      </a:r>
                      <a:r>
                        <a:rPr lang="ja-JP" alt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*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0.25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</a:t>
                      </a: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38" marR="9138" marT="91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9" name="直線コネクタ 8"/>
          <p:cNvCxnSpPr/>
          <p:nvPr/>
        </p:nvCxnSpPr>
        <p:spPr>
          <a:xfrm flipV="1">
            <a:off x="67735" y="831632"/>
            <a:ext cx="9662393" cy="2309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40654" y="3825998"/>
            <a:ext cx="1770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aseline="30000" dirty="0">
                <a:latin typeface="Times New Roman"/>
                <a:cs typeface="Times New Roman"/>
              </a:rPr>
              <a:t>*</a:t>
            </a:r>
            <a:r>
              <a:rPr lang="en-US" altLang="ja-JP" sz="1200" dirty="0">
                <a:latin typeface="Times New Roman"/>
                <a:cs typeface="Times New Roman"/>
              </a:rPr>
              <a:t> Breakpoint undefined.</a:t>
            </a:r>
            <a:r>
              <a:rPr lang="ja-JP" altLang="ja-JP" sz="1200" dirty="0">
                <a:effectLst/>
                <a:latin typeface="Times New Roman"/>
                <a:cs typeface="Times New Roman"/>
              </a:rPr>
              <a:t> </a:t>
            </a:r>
            <a:r>
              <a:rPr kumimoji="1" lang="en-US" altLang="ja-JP" sz="1200" dirty="0">
                <a:latin typeface="Times New Roman"/>
                <a:cs typeface="Times New Roman"/>
              </a:rPr>
              <a:t> 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17295" y="521783"/>
            <a:ext cx="7850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Table 4. 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Susceptibility of pneumococcal isolates from meningitis and </a:t>
            </a:r>
            <a:r>
              <a:rPr lang="en-US" altLang="ja-JP" sz="1200" dirty="0" err="1">
                <a:solidFill>
                  <a:srgbClr val="000000"/>
                </a:solidFill>
                <a:latin typeface="Times New Roman"/>
                <a:cs typeface="Times New Roman"/>
              </a:rPr>
              <a:t>nonmeningitis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 cases against four antimicrobial agents. </a:t>
            </a:r>
            <a:endParaRPr kumimoji="1" lang="ja-JP" alt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flipV="1">
            <a:off x="990600" y="1628323"/>
            <a:ext cx="4354118" cy="2309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925672" y="1287593"/>
            <a:ext cx="8711084" cy="2309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67735" y="3785357"/>
            <a:ext cx="9662393" cy="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V="1">
            <a:off x="67735" y="2117134"/>
            <a:ext cx="9662393" cy="2309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 flipV="1">
            <a:off x="5577314" y="1604361"/>
            <a:ext cx="4059442" cy="23962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24886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182</Words>
  <Application>Microsoft Macintosh PowerPoint</Application>
  <PresentationFormat>A4 210 x 297 mm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Yu Gothic</vt:lpstr>
      <vt:lpstr>Yu Gothic Light</vt:lpstr>
      <vt:lpstr>Arial</vt:lpstr>
      <vt:lpstr>Calibri</vt:lpstr>
      <vt:lpstr>Symbol</vt:lpstr>
      <vt:lpstr>Times New Roman</vt:lpstr>
      <vt:lpstr>ホワイト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田村恒介</dc:creator>
  <cp:lastModifiedBy>大石 和徳</cp:lastModifiedBy>
  <cp:revision>25</cp:revision>
  <cp:lastPrinted>2021-08-16T06:27:34Z</cp:lastPrinted>
  <dcterms:modified xsi:type="dcterms:W3CDTF">2021-08-19T05:59:30Z</dcterms:modified>
</cp:coreProperties>
</file>