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7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7"/>
    <p:restoredTop sz="96272" autoAdjust="0"/>
  </p:normalViewPr>
  <p:slideViewPr>
    <p:cSldViewPr snapToGrid="0" snapToObjects="1">
      <p:cViewPr varScale="1">
        <p:scale>
          <a:sx n="126" d="100"/>
          <a:sy n="126" d="100"/>
        </p:scale>
        <p:origin x="177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169B9-FEC9-C241-92C0-7EB37814B13C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E956-705B-6741-A402-B01254B4D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1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9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7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59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7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1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37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0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4AB6-EB3C-B445-873F-2F01F10E406D}" type="datetimeFigureOut">
              <a:rPr kumimoji="1" lang="ja-JP" altLang="en-US" smtClean="0"/>
              <a:t>2021/8/30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69639" y="1294704"/>
            <a:ext cx="8848374" cy="40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Times New Roman"/>
                <a:cs typeface="Times New Roman"/>
              </a:rPr>
              <a:t>Table 1. Annual incidence of pneumococcal meningitis and </a:t>
            </a:r>
            <a:r>
              <a:rPr lang="en-US" altLang="ja-JP" sz="1200" dirty="0" err="1">
                <a:latin typeface="Times New Roman"/>
                <a:cs typeface="Times New Roman"/>
              </a:rPr>
              <a:t>nonmeningitis</a:t>
            </a:r>
            <a:r>
              <a:rPr lang="en-US" altLang="ja-JP" sz="1200" dirty="0">
                <a:latin typeface="Times New Roman"/>
                <a:cs typeface="Times New Roman"/>
              </a:rPr>
              <a:t> cases in adults, Japan during 2016 </a:t>
            </a:r>
            <a:r>
              <a:rPr lang="en-US" altLang="ja-JP" i="1" dirty="0">
                <a:sym typeface="Symbol" pitchFamily="2" charset="2"/>
              </a:rPr>
              <a:t></a:t>
            </a:r>
            <a:r>
              <a:rPr lang="ja-JP" altLang="ja-JP" sz="1200"/>
              <a:t> </a:t>
            </a:r>
            <a:r>
              <a:rPr lang="en-US" altLang="ja-JP" sz="1200" dirty="0">
                <a:latin typeface="Times New Roman"/>
                <a:cs typeface="Times New Roman"/>
              </a:rPr>
              <a:t>2018.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5246" y="3540673"/>
            <a:ext cx="2528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IPD: Invasive pneumococcal disease. </a:t>
            </a:r>
            <a:endParaRPr kumimoji="1" lang="ja-JP" altLang="en-US" sz="1200" dirty="0"/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3E8E01A3-D1C9-D54B-AD44-8259402BAC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6264"/>
              </p:ext>
            </p:extLst>
          </p:nvPr>
        </p:nvGraphicFramePr>
        <p:xfrm>
          <a:off x="184150" y="1701354"/>
          <a:ext cx="9452211" cy="181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シート" r:id="rId3" imgW="9537700" imgH="1828800" progId="Excel.Sheet.12">
                  <p:embed/>
                </p:oleObj>
              </mc:Choice>
              <mc:Fallback>
                <p:oleObj name="シート" r:id="rId3" imgW="9537700" imgH="182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150" y="1701354"/>
                        <a:ext cx="9452211" cy="1812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48940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26</Words>
  <Application>Microsoft Macintosh PowerPoint</Application>
  <PresentationFormat>A4 210 x 297 mm</PresentationFormat>
  <Paragraphs>2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 Light</vt:lpstr>
      <vt:lpstr>Arial</vt:lpstr>
      <vt:lpstr>Calibri</vt:lpstr>
      <vt:lpstr>Times New Roman</vt:lpstr>
      <vt:lpstr>ホワイト</vt:lpstr>
      <vt:lpstr>Microsoft Excel ワークシート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田村恒介</dc:creator>
  <cp:lastModifiedBy>大石 和徳</cp:lastModifiedBy>
  <cp:revision>26</cp:revision>
  <cp:lastPrinted>2021-08-16T06:27:34Z</cp:lastPrinted>
  <dcterms:modified xsi:type="dcterms:W3CDTF">2021-08-30T04:25:43Z</dcterms:modified>
</cp:coreProperties>
</file>