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9" r:id="rId2"/>
    <p:sldId id="313" r:id="rId3"/>
    <p:sldId id="312" r:id="rId4"/>
  </p:sldIdLst>
  <p:sldSz cx="9144000" cy="6858000" type="screen4x3"/>
  <p:notesSz cx="6858000" cy="9144000"/>
  <p:custDataLst>
    <p:tags r:id="rId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80" d="100"/>
          <a:sy n="80" d="100"/>
        </p:scale>
        <p:origin x="-1674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8F2C7-620F-4DFF-90E0-96798258089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6294C-AC85-41E9-89E1-B6588D12588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0AD63-43F1-47FB-B5A2-6D9DE602F07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B6324-44CD-45DF-8840-9F3E6E3E910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10E69-C61D-4E0F-981A-595957E6FEE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20DC8-BE1F-4994-ACF3-525F9B75993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7E29C-2DB5-4C1D-8AD6-F2DC0484546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F2C65-5566-44CA-A58C-50EEA1EB2BD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AC2AB-78DF-4D33-9A04-6B406EE3C20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85AEB-222D-4E61-AD56-5063153D3EB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FCB4D-2833-43DD-9068-9443E0FCAC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ECAC1BF-EBCD-4160-86F1-96706EADB199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600" y="1094071"/>
            <a:ext cx="5583137" cy="455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54" name="组合 22"/>
          <p:cNvGrpSpPr/>
          <p:nvPr/>
        </p:nvGrpSpPr>
        <p:grpSpPr bwMode="auto">
          <a:xfrm flipH="1">
            <a:off x="6086520" y="3284984"/>
            <a:ext cx="2778325" cy="369332"/>
            <a:chOff x="2117504" y="4581128"/>
            <a:chExt cx="2778562" cy="370367"/>
          </a:xfrm>
        </p:grpSpPr>
        <p:cxnSp>
          <p:nvCxnSpPr>
            <p:cNvPr id="12" name="直接箭头连接符 11"/>
            <p:cNvCxnSpPr/>
            <p:nvPr/>
          </p:nvCxnSpPr>
          <p:spPr>
            <a:xfrm>
              <a:off x="2782488" y="4766312"/>
              <a:ext cx="211357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74" name="文本框 22"/>
            <p:cNvSpPr txBox="1">
              <a:spLocks noChangeArrowheads="1"/>
            </p:cNvSpPr>
            <p:nvPr/>
          </p:nvSpPr>
          <p:spPr bwMode="auto">
            <a:xfrm>
              <a:off x="2117504" y="4581128"/>
              <a:ext cx="710512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 smtClean="0"/>
                <a:t>MPO</a:t>
              </a:r>
              <a:endParaRPr lang="en-US" altLang="zh-CN" dirty="0"/>
            </a:p>
          </p:txBody>
        </p:sp>
      </p:grpSp>
      <p:grpSp>
        <p:nvGrpSpPr>
          <p:cNvPr id="23" name="组合 41"/>
          <p:cNvGrpSpPr/>
          <p:nvPr/>
        </p:nvGrpSpPr>
        <p:grpSpPr bwMode="auto">
          <a:xfrm flipH="1">
            <a:off x="2051720" y="2843644"/>
            <a:ext cx="2520280" cy="1737484"/>
            <a:chOff x="5389672" y="1646532"/>
            <a:chExt cx="2520421" cy="1737655"/>
          </a:xfrm>
        </p:grpSpPr>
        <p:grpSp>
          <p:nvGrpSpPr>
            <p:cNvPr id="24" name="组合 8"/>
            <p:cNvGrpSpPr/>
            <p:nvPr/>
          </p:nvGrpSpPr>
          <p:grpSpPr bwMode="auto">
            <a:xfrm>
              <a:off x="7324902" y="1646532"/>
              <a:ext cx="585191" cy="1737655"/>
              <a:chOff x="1149354" y="-152924"/>
              <a:chExt cx="585191" cy="1737655"/>
            </a:xfrm>
          </p:grpSpPr>
          <p:sp>
            <p:nvSpPr>
              <p:cNvPr id="3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783272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38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495212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5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4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215363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30</a:t>
                </a:r>
                <a:endParaRPr lang="en-US" altLang="zh-CN" dirty="0"/>
              </a:p>
            </p:txBody>
          </p:sp>
          <p:sp>
            <p:nvSpPr>
              <p:cNvPr id="43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3513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</a:t>
                </a:r>
                <a:r>
                  <a:rPr lang="en-US" altLang="zh-CN" dirty="0"/>
                  <a:t>0</a:t>
                </a:r>
              </a:p>
            </p:txBody>
          </p:sp>
          <p:sp>
            <p:nvSpPr>
              <p:cNvPr id="33" name="文本框 9"/>
              <p:cNvSpPr txBox="1">
                <a:spLocks noChangeArrowheads="1"/>
              </p:cNvSpPr>
              <p:nvPr/>
            </p:nvSpPr>
            <p:spPr bwMode="auto">
              <a:xfrm>
                <a:off x="1165126" y="-152924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100</a:t>
                </a:r>
                <a:endParaRPr lang="en-US" altLang="zh-CN" dirty="0"/>
              </a:p>
            </p:txBody>
          </p:sp>
        </p:grpSp>
        <p:cxnSp>
          <p:nvCxnSpPr>
            <p:cNvPr id="25" name="直接箭头连接符 24"/>
            <p:cNvCxnSpPr>
              <a:stCxn id="37" idx="1"/>
            </p:cNvCxnSpPr>
            <p:nvPr/>
          </p:nvCxnSpPr>
          <p:spPr>
            <a:xfrm flipH="1">
              <a:off x="5389672" y="2767412"/>
              <a:ext cx="193523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>
              <a:stCxn id="38" idx="1"/>
            </p:cNvCxnSpPr>
            <p:nvPr/>
          </p:nvCxnSpPr>
          <p:spPr>
            <a:xfrm flipH="1">
              <a:off x="5389672" y="2479352"/>
              <a:ext cx="193523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>
              <a:stCxn id="42" idx="1"/>
            </p:cNvCxnSpPr>
            <p:nvPr/>
          </p:nvCxnSpPr>
          <p:spPr>
            <a:xfrm flipH="1">
              <a:off x="5389672" y="3199503"/>
              <a:ext cx="1935230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>
              <a:stCxn id="43" idx="1"/>
            </p:cNvCxnSpPr>
            <p:nvPr/>
          </p:nvCxnSpPr>
          <p:spPr>
            <a:xfrm flipH="1">
              <a:off x="5389672" y="2119276"/>
              <a:ext cx="193523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直接箭头连接符 44"/>
            <p:cNvCxnSpPr>
              <a:stCxn id="33" idx="1"/>
            </p:cNvCxnSpPr>
            <p:nvPr/>
          </p:nvCxnSpPr>
          <p:spPr>
            <a:xfrm flipH="1">
              <a:off x="5389672" y="1831216"/>
              <a:ext cx="1951002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 rot="18792529">
            <a:off x="5076393" y="2049088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PBMC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18792529">
            <a:off x="5487637" y="1919732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neutrophil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584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600" y="1094071"/>
            <a:ext cx="5583136" cy="455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54" name="组合 22"/>
          <p:cNvGrpSpPr/>
          <p:nvPr/>
        </p:nvGrpSpPr>
        <p:grpSpPr bwMode="auto">
          <a:xfrm flipH="1">
            <a:off x="6086518" y="2996952"/>
            <a:ext cx="2953566" cy="369332"/>
            <a:chOff x="1942249" y="4581128"/>
            <a:chExt cx="2953817" cy="370367"/>
          </a:xfrm>
        </p:grpSpPr>
        <p:cxnSp>
          <p:nvCxnSpPr>
            <p:cNvPr id="12" name="直接箭头连接符 11"/>
            <p:cNvCxnSpPr/>
            <p:nvPr/>
          </p:nvCxnSpPr>
          <p:spPr>
            <a:xfrm>
              <a:off x="2782488" y="4766312"/>
              <a:ext cx="211357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74" name="文本框 22"/>
            <p:cNvSpPr txBox="1">
              <a:spLocks noChangeArrowheads="1"/>
            </p:cNvSpPr>
            <p:nvPr/>
          </p:nvSpPr>
          <p:spPr bwMode="auto">
            <a:xfrm>
              <a:off x="1942249" y="4581128"/>
              <a:ext cx="885767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 smtClean="0"/>
                <a:t>CD11b</a:t>
              </a:r>
              <a:endParaRPr lang="en-US" altLang="zh-CN" dirty="0"/>
            </a:p>
          </p:txBody>
        </p:sp>
      </p:grpSp>
      <p:grpSp>
        <p:nvGrpSpPr>
          <p:cNvPr id="23" name="组合 41"/>
          <p:cNvGrpSpPr/>
          <p:nvPr/>
        </p:nvGrpSpPr>
        <p:grpSpPr bwMode="auto">
          <a:xfrm flipH="1">
            <a:off x="2051720" y="2915652"/>
            <a:ext cx="2520280" cy="1809492"/>
            <a:chOff x="5389672" y="1574517"/>
            <a:chExt cx="2520421" cy="1809670"/>
          </a:xfrm>
        </p:grpSpPr>
        <p:grpSp>
          <p:nvGrpSpPr>
            <p:cNvPr id="24" name="组合 8"/>
            <p:cNvGrpSpPr/>
            <p:nvPr/>
          </p:nvGrpSpPr>
          <p:grpSpPr bwMode="auto">
            <a:xfrm>
              <a:off x="7324902" y="1574517"/>
              <a:ext cx="585191" cy="1809670"/>
              <a:chOff x="1149354" y="-224939"/>
              <a:chExt cx="585191" cy="1809670"/>
            </a:xfrm>
          </p:grpSpPr>
          <p:sp>
            <p:nvSpPr>
              <p:cNvPr id="3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855287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6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38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495212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75</a:t>
                </a:r>
                <a:endParaRPr lang="en-US" altLang="zh-CN" dirty="0"/>
              </a:p>
            </p:txBody>
          </p:sp>
          <p:sp>
            <p:nvSpPr>
              <p:cNvPr id="4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215363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45</a:t>
                </a:r>
                <a:endParaRPr lang="en-US" altLang="zh-CN" dirty="0"/>
              </a:p>
            </p:txBody>
          </p:sp>
          <p:sp>
            <p:nvSpPr>
              <p:cNvPr id="33" name="文本框 9"/>
              <p:cNvSpPr txBox="1">
                <a:spLocks noChangeArrowheads="1"/>
              </p:cNvSpPr>
              <p:nvPr/>
            </p:nvSpPr>
            <p:spPr bwMode="auto">
              <a:xfrm>
                <a:off x="1165126" y="279166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100</a:t>
                </a:r>
                <a:endParaRPr lang="en-US" altLang="zh-CN" dirty="0"/>
              </a:p>
            </p:txBody>
          </p:sp>
          <p:sp>
            <p:nvSpPr>
              <p:cNvPr id="21" name="文本框 9"/>
              <p:cNvSpPr txBox="1">
                <a:spLocks noChangeArrowheads="1"/>
              </p:cNvSpPr>
              <p:nvPr/>
            </p:nvSpPr>
            <p:spPr bwMode="auto">
              <a:xfrm>
                <a:off x="1165126" y="72414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140</a:t>
                </a:r>
                <a:endParaRPr lang="en-US" altLang="zh-CN" dirty="0"/>
              </a:p>
            </p:txBody>
          </p:sp>
          <p:sp>
            <p:nvSpPr>
              <p:cNvPr id="27" name="文本框 9"/>
              <p:cNvSpPr txBox="1">
                <a:spLocks noChangeArrowheads="1"/>
              </p:cNvSpPr>
              <p:nvPr/>
            </p:nvSpPr>
            <p:spPr bwMode="auto">
              <a:xfrm>
                <a:off x="1165126" y="-80909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180</a:t>
                </a:r>
                <a:endParaRPr lang="en-US" altLang="zh-CN" dirty="0"/>
              </a:p>
            </p:txBody>
          </p:sp>
          <p:sp>
            <p:nvSpPr>
              <p:cNvPr id="30" name="文本框 9"/>
              <p:cNvSpPr txBox="1">
                <a:spLocks noChangeArrowheads="1"/>
              </p:cNvSpPr>
              <p:nvPr/>
            </p:nvSpPr>
            <p:spPr bwMode="auto">
              <a:xfrm>
                <a:off x="1165126" y="-224939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245</a:t>
                </a:r>
                <a:endParaRPr lang="en-US" altLang="zh-CN" dirty="0"/>
              </a:p>
            </p:txBody>
          </p:sp>
        </p:grpSp>
        <p:cxnSp>
          <p:nvCxnSpPr>
            <p:cNvPr id="25" name="直接箭头连接符 24"/>
            <p:cNvCxnSpPr>
              <a:stCxn id="37" idx="1"/>
            </p:cNvCxnSpPr>
            <p:nvPr/>
          </p:nvCxnSpPr>
          <p:spPr>
            <a:xfrm flipH="1">
              <a:off x="5389672" y="2839427"/>
              <a:ext cx="193523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>
              <a:stCxn id="38" idx="1"/>
            </p:cNvCxnSpPr>
            <p:nvPr/>
          </p:nvCxnSpPr>
          <p:spPr>
            <a:xfrm flipH="1">
              <a:off x="5389672" y="2479352"/>
              <a:ext cx="193523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>
              <a:stCxn id="42" idx="1"/>
            </p:cNvCxnSpPr>
            <p:nvPr/>
          </p:nvCxnSpPr>
          <p:spPr>
            <a:xfrm flipH="1">
              <a:off x="5389672" y="3199503"/>
              <a:ext cx="1935230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直接箭头连接符 44"/>
            <p:cNvCxnSpPr>
              <a:stCxn id="33" idx="1"/>
            </p:cNvCxnSpPr>
            <p:nvPr/>
          </p:nvCxnSpPr>
          <p:spPr>
            <a:xfrm flipH="1">
              <a:off x="5389672" y="2263306"/>
              <a:ext cx="1951002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>
              <a:stCxn id="21" idx="1"/>
            </p:cNvCxnSpPr>
            <p:nvPr/>
          </p:nvCxnSpPr>
          <p:spPr>
            <a:xfrm flipH="1">
              <a:off x="5389672" y="2056554"/>
              <a:ext cx="1951002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>
              <a:stCxn id="27" idx="1"/>
            </p:cNvCxnSpPr>
            <p:nvPr/>
          </p:nvCxnSpPr>
          <p:spPr>
            <a:xfrm flipH="1" flipV="1">
              <a:off x="5389672" y="1903229"/>
              <a:ext cx="1951002" cy="2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直接箭头连接符 33"/>
            <p:cNvCxnSpPr>
              <a:stCxn id="30" idx="1"/>
            </p:cNvCxnSpPr>
            <p:nvPr/>
          </p:nvCxnSpPr>
          <p:spPr>
            <a:xfrm flipH="1">
              <a:off x="5389672" y="1759201"/>
              <a:ext cx="1951002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1" name="TextBox 30"/>
          <p:cNvSpPr txBox="1"/>
          <p:nvPr/>
        </p:nvSpPr>
        <p:spPr>
          <a:xfrm rot="18792529">
            <a:off x="4932378" y="2159509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PBMC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18792529">
            <a:off x="5343622" y="2030153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neutrophil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123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600" y="1094071"/>
            <a:ext cx="5583136" cy="455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54" name="组合 22"/>
          <p:cNvGrpSpPr/>
          <p:nvPr/>
        </p:nvGrpSpPr>
        <p:grpSpPr bwMode="auto">
          <a:xfrm flipH="1">
            <a:off x="6086519" y="3068960"/>
            <a:ext cx="3073277" cy="369332"/>
            <a:chOff x="1822528" y="4581128"/>
            <a:chExt cx="3073538" cy="370367"/>
          </a:xfrm>
        </p:grpSpPr>
        <p:cxnSp>
          <p:nvCxnSpPr>
            <p:cNvPr id="12" name="直接箭头连接符 11"/>
            <p:cNvCxnSpPr/>
            <p:nvPr/>
          </p:nvCxnSpPr>
          <p:spPr>
            <a:xfrm>
              <a:off x="2782488" y="4766312"/>
              <a:ext cx="211357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74" name="文本框 22"/>
            <p:cNvSpPr txBox="1">
              <a:spLocks noChangeArrowheads="1"/>
            </p:cNvSpPr>
            <p:nvPr/>
          </p:nvSpPr>
          <p:spPr bwMode="auto">
            <a:xfrm>
              <a:off x="1822528" y="4581128"/>
              <a:ext cx="1005488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 smtClean="0"/>
                <a:t>GAPDH</a:t>
              </a:r>
              <a:endParaRPr lang="en-US" altLang="zh-CN" dirty="0"/>
            </a:p>
          </p:txBody>
        </p:sp>
      </p:grpSp>
      <p:grpSp>
        <p:nvGrpSpPr>
          <p:cNvPr id="26" name="组合 41"/>
          <p:cNvGrpSpPr/>
          <p:nvPr/>
        </p:nvGrpSpPr>
        <p:grpSpPr bwMode="auto">
          <a:xfrm flipH="1">
            <a:off x="2195731" y="2636912"/>
            <a:ext cx="2380073" cy="1809491"/>
            <a:chOff x="5385867" y="1925300"/>
            <a:chExt cx="2380206" cy="1809670"/>
          </a:xfrm>
        </p:grpSpPr>
        <p:grpSp>
          <p:nvGrpSpPr>
            <p:cNvPr id="27" name="组合 8"/>
            <p:cNvGrpSpPr/>
            <p:nvPr/>
          </p:nvGrpSpPr>
          <p:grpSpPr bwMode="auto">
            <a:xfrm>
              <a:off x="7321097" y="1925300"/>
              <a:ext cx="444976" cy="1809670"/>
              <a:chOff x="1145549" y="125844"/>
              <a:chExt cx="444976" cy="1809670"/>
            </a:xfrm>
          </p:grpSpPr>
          <p:sp>
            <p:nvSpPr>
              <p:cNvPr id="41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485920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44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269874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5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46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783272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30</a:t>
                </a:r>
                <a:endParaRPr lang="en-US" altLang="zh-CN" dirty="0"/>
              </a:p>
            </p:txBody>
          </p:sp>
          <p:sp>
            <p:nvSpPr>
              <p:cNvPr id="4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25844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</a:t>
                </a:r>
                <a:r>
                  <a:rPr lang="en-US" altLang="zh-CN" dirty="0"/>
                  <a:t>0</a:t>
                </a:r>
              </a:p>
            </p:txBody>
          </p:sp>
          <p:sp>
            <p:nvSpPr>
              <p:cNvPr id="48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990025"/>
                <a:ext cx="441171" cy="3693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  <p:sp>
            <p:nvSpPr>
              <p:cNvPr id="49" name="文本框 9"/>
              <p:cNvSpPr txBox="1">
                <a:spLocks noChangeArrowheads="1"/>
              </p:cNvSpPr>
              <p:nvPr/>
            </p:nvSpPr>
            <p:spPr bwMode="auto">
              <a:xfrm>
                <a:off x="1145549" y="1566145"/>
                <a:ext cx="441171" cy="3693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14</a:t>
                </a:r>
                <a:endParaRPr lang="en-US" altLang="zh-CN" dirty="0"/>
              </a:p>
            </p:txBody>
          </p:sp>
        </p:grpSp>
        <p:cxnSp>
          <p:nvCxnSpPr>
            <p:cNvPr id="30" name="直接箭头连接符 29"/>
            <p:cNvCxnSpPr>
              <a:stCxn id="41" idx="1"/>
            </p:cNvCxnSpPr>
            <p:nvPr/>
          </p:nvCxnSpPr>
          <p:spPr>
            <a:xfrm flipH="1">
              <a:off x="5389672" y="2470060"/>
              <a:ext cx="193523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>
              <a:stCxn id="44" idx="1"/>
            </p:cNvCxnSpPr>
            <p:nvPr/>
          </p:nvCxnSpPr>
          <p:spPr>
            <a:xfrm flipH="1">
              <a:off x="5389672" y="2254015"/>
              <a:ext cx="193523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直接箭头连接符 33"/>
            <p:cNvCxnSpPr>
              <a:stCxn id="46" idx="1"/>
            </p:cNvCxnSpPr>
            <p:nvPr/>
          </p:nvCxnSpPr>
          <p:spPr>
            <a:xfrm flipH="1">
              <a:off x="5389672" y="2767415"/>
              <a:ext cx="1935230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>
              <a:stCxn id="47" idx="1"/>
            </p:cNvCxnSpPr>
            <p:nvPr/>
          </p:nvCxnSpPr>
          <p:spPr>
            <a:xfrm flipH="1">
              <a:off x="5389672" y="2109984"/>
              <a:ext cx="193523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>
              <a:stCxn id="48" idx="1"/>
            </p:cNvCxnSpPr>
            <p:nvPr/>
          </p:nvCxnSpPr>
          <p:spPr>
            <a:xfrm flipH="1">
              <a:off x="5389672" y="2974166"/>
              <a:ext cx="1935230" cy="2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直接箭头连接符 38"/>
            <p:cNvCxnSpPr>
              <a:stCxn id="49" idx="1"/>
            </p:cNvCxnSpPr>
            <p:nvPr/>
          </p:nvCxnSpPr>
          <p:spPr>
            <a:xfrm flipH="1" flipV="1">
              <a:off x="5385867" y="3550284"/>
              <a:ext cx="1935230" cy="2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 rot="18792529">
            <a:off x="5004386" y="2159509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PBMC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 rot="18792529">
            <a:off x="5415630" y="2030153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neutrophil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972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6d6ef860-c3ca-4a6f-a902-544545e835ef"/>
  <p:tag name="COMMONDATA" val="eyJoZGlkIjoiNmI0NGEzYmYzZjUwOWMyYmJiOWM3YTE5ZmE2YTE3MW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11,&quot;width&quot;:1295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11,&quot;width&quot;:1295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11,&quot;width&quot;:12955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11138</TotalTime>
  <Words>30</Words>
  <Application>Microsoft Office PowerPoint</Application>
  <PresentationFormat>全屏显示(4:3)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525</cp:revision>
  <dcterms:created xsi:type="dcterms:W3CDTF">2021-09-23T02:15:00Z</dcterms:created>
  <dcterms:modified xsi:type="dcterms:W3CDTF">2026-02-11T03:33:15Z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21EB5C1B7BEC4F05BC2CC4065B6E99B6</vt:lpwstr>
  </property>
</Properties>
</file>