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2" r:id="rId2"/>
    <p:sldId id="314" r:id="rId3"/>
    <p:sldId id="313" r:id="rId4"/>
  </p:sldIdLst>
  <p:sldSz cx="9144000" cy="6858000" type="screen4x3"/>
  <p:notesSz cx="6858000" cy="9144000"/>
  <p:custDataLst>
    <p:tags r:id="rId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80" d="100"/>
          <a:sy n="80" d="100"/>
        </p:scale>
        <p:origin x="-1674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F2C7-620F-4DFF-90E0-9679825808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294C-AC85-41E9-89E1-B6588D12588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0AD63-43F1-47FB-B5A2-6D9DE602F07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6324-44CD-45DF-8840-9F3E6E3E910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0E69-C61D-4E0F-981A-595957E6FEE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0DC8-BE1F-4994-ACF3-525F9B75993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7E29C-2DB5-4C1D-8AD6-F2DC048454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2C65-5566-44CA-A58C-50EEA1EB2B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C2AB-78DF-4D33-9A04-6B406EE3C20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5AEB-222D-4E61-AD56-5063153D3EB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FCB4D-2833-43DD-9068-9443E0FCAC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CAC1BF-EBCD-4160-86F1-96706EADB199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0684" y="1900423"/>
            <a:ext cx="5583134" cy="45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1056804" y="1979515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-180528" y="5597427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6385395" y="4442084"/>
            <a:ext cx="1484534" cy="369332"/>
            <a:chOff x="2117504" y="4581128"/>
            <a:chExt cx="1484660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7" y="4766312"/>
              <a:ext cx="8196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2117504" y="4581128"/>
              <a:ext cx="710511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MPO</a:t>
              </a:r>
              <a:endParaRPr lang="en-US" altLang="zh-CN" dirty="0"/>
            </a:p>
          </p:txBody>
        </p:sp>
      </p:grpSp>
      <p:grpSp>
        <p:nvGrpSpPr>
          <p:cNvPr id="23" name="组合 41"/>
          <p:cNvGrpSpPr/>
          <p:nvPr/>
        </p:nvGrpSpPr>
        <p:grpSpPr bwMode="auto">
          <a:xfrm flipH="1">
            <a:off x="1200817" y="4307361"/>
            <a:ext cx="1800201" cy="1521460"/>
            <a:chOff x="5965771" y="2141344"/>
            <a:chExt cx="1800302" cy="1521609"/>
          </a:xfrm>
        </p:grpSpPr>
        <p:grpSp>
          <p:nvGrpSpPr>
            <p:cNvPr id="24" name="组合 8"/>
            <p:cNvGrpSpPr/>
            <p:nvPr/>
          </p:nvGrpSpPr>
          <p:grpSpPr bwMode="auto">
            <a:xfrm>
              <a:off x="7324902" y="2141344"/>
              <a:ext cx="441171" cy="1521609"/>
              <a:chOff x="1149354" y="341888"/>
              <a:chExt cx="441171" cy="1521609"/>
            </a:xfrm>
          </p:grpSpPr>
          <p:sp>
            <p:nvSpPr>
              <p:cNvPr id="3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83669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3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54863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5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206068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30</a:t>
                </a:r>
                <a:endParaRPr lang="en-US" altLang="zh-CN" dirty="0"/>
              </a:p>
            </p:txBody>
          </p:sp>
          <p:sp>
            <p:nvSpPr>
              <p:cNvPr id="4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341888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</a:t>
                </a:r>
                <a:r>
                  <a:rPr lang="en-US" altLang="zh-CN" dirty="0"/>
                  <a:t>0</a:t>
                </a:r>
              </a:p>
            </p:txBody>
          </p:sp>
          <p:sp>
            <p:nvSpPr>
              <p:cNvPr id="4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494128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</p:grpSp>
        <p:cxnSp>
          <p:nvCxnSpPr>
            <p:cNvPr id="25" name="直接箭头连接符 24"/>
            <p:cNvCxnSpPr>
              <a:stCxn id="37" idx="1"/>
            </p:cNvCxnSpPr>
            <p:nvPr/>
          </p:nvCxnSpPr>
          <p:spPr>
            <a:xfrm flipH="1" flipV="1">
              <a:off x="5965771" y="2820839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>
              <a:stCxn id="38" idx="1"/>
            </p:cNvCxnSpPr>
            <p:nvPr/>
          </p:nvCxnSpPr>
          <p:spPr>
            <a:xfrm flipH="1">
              <a:off x="5965771" y="2532779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42" idx="1"/>
            </p:cNvCxnSpPr>
            <p:nvPr/>
          </p:nvCxnSpPr>
          <p:spPr>
            <a:xfrm flipH="1">
              <a:off x="5965771" y="3190208"/>
              <a:ext cx="13591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>
              <a:stCxn id="43" idx="1"/>
            </p:cNvCxnSpPr>
            <p:nvPr/>
          </p:nvCxnSpPr>
          <p:spPr>
            <a:xfrm flipH="1">
              <a:off x="5965771" y="2326028"/>
              <a:ext cx="135913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7" idx="1"/>
            </p:cNvCxnSpPr>
            <p:nvPr/>
          </p:nvCxnSpPr>
          <p:spPr>
            <a:xfrm flipH="1" flipV="1">
              <a:off x="5965771" y="3478266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6" name="TextBox 55"/>
          <p:cNvSpPr txBox="1"/>
          <p:nvPr/>
        </p:nvSpPr>
        <p:spPr bwMode="auto">
          <a:xfrm rot="16200000">
            <a:off x="3307166" y="2798187"/>
            <a:ext cx="21926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BJVL+SHAM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UCAO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 rot="16200000">
            <a:off x="1654808" y="1845075"/>
            <a:ext cx="40988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 bwMode="auto">
          <a:xfrm rot="16200000">
            <a:off x="2857964" y="2698608"/>
            <a:ext cx="2391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UCAO</a:t>
            </a:r>
          </a:p>
        </p:txBody>
      </p:sp>
      <p:sp>
        <p:nvSpPr>
          <p:cNvPr id="59" name="TextBox 58"/>
          <p:cNvSpPr txBox="1"/>
          <p:nvPr/>
        </p:nvSpPr>
        <p:spPr bwMode="auto">
          <a:xfrm rot="16200000">
            <a:off x="3872383" y="3013781"/>
            <a:ext cx="1761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BJVL+UCAO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 bwMode="auto">
          <a:xfrm rot="16200000">
            <a:off x="4705658" y="2798187"/>
            <a:ext cx="21926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BJVL+SHAM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UCAO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 bwMode="auto">
          <a:xfrm rot="16200000">
            <a:off x="3053300" y="1845075"/>
            <a:ext cx="40988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 bwMode="auto">
          <a:xfrm rot="16200000">
            <a:off x="4256456" y="2698608"/>
            <a:ext cx="2391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UCAO</a:t>
            </a:r>
          </a:p>
        </p:txBody>
      </p:sp>
      <p:sp>
        <p:nvSpPr>
          <p:cNvPr id="63" name="TextBox 62"/>
          <p:cNvSpPr txBox="1"/>
          <p:nvPr/>
        </p:nvSpPr>
        <p:spPr bwMode="auto">
          <a:xfrm rot="16200000">
            <a:off x="5270873" y="3013781"/>
            <a:ext cx="1761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BJVL+UCAO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102737" y="994992"/>
            <a:ext cx="104886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133377" y="621686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DNase I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308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9707" y="1769259"/>
            <a:ext cx="5583134" cy="45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1195827" y="1848351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-41505" y="5466263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6524418" y="3816156"/>
            <a:ext cx="1659775" cy="369332"/>
            <a:chOff x="1942248" y="4581128"/>
            <a:chExt cx="1659916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7" y="4766312"/>
              <a:ext cx="8196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1942248" y="4581128"/>
              <a:ext cx="885767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CD11b</a:t>
              </a:r>
            </a:p>
          </p:txBody>
        </p:sp>
      </p:grpSp>
      <p:grpSp>
        <p:nvGrpSpPr>
          <p:cNvPr id="30" name="组合 41"/>
          <p:cNvGrpSpPr/>
          <p:nvPr/>
        </p:nvGrpSpPr>
        <p:grpSpPr bwMode="auto">
          <a:xfrm flipH="1">
            <a:off x="1195827" y="3744148"/>
            <a:ext cx="1944216" cy="1944216"/>
            <a:chOff x="5965769" y="1295748"/>
            <a:chExt cx="1944325" cy="1944407"/>
          </a:xfrm>
        </p:grpSpPr>
        <p:grpSp>
          <p:nvGrpSpPr>
            <p:cNvPr id="32" name="组合 8"/>
            <p:cNvGrpSpPr/>
            <p:nvPr/>
          </p:nvGrpSpPr>
          <p:grpSpPr bwMode="auto">
            <a:xfrm>
              <a:off x="7324902" y="1295748"/>
              <a:ext cx="585192" cy="1944407"/>
              <a:chOff x="1149354" y="-503708"/>
              <a:chExt cx="585192" cy="1944407"/>
            </a:xfrm>
          </p:grpSpPr>
          <p:sp>
            <p:nvSpPr>
              <p:cNvPr id="55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71125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55</a:t>
                </a:r>
                <a:endParaRPr lang="en-US" altLang="zh-CN" dirty="0"/>
              </a:p>
            </p:txBody>
          </p:sp>
          <p:sp>
            <p:nvSpPr>
              <p:cNvPr id="5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88458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65</a:t>
                </a:r>
                <a:endParaRPr lang="en-US" altLang="zh-CN" dirty="0"/>
              </a:p>
            </p:txBody>
          </p:sp>
          <p:sp>
            <p:nvSpPr>
              <p:cNvPr id="5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07133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4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5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3513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9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59" name="文本框 9"/>
              <p:cNvSpPr txBox="1">
                <a:spLocks noChangeArrowheads="1"/>
              </p:cNvSpPr>
              <p:nvPr/>
            </p:nvSpPr>
            <p:spPr bwMode="auto">
              <a:xfrm>
                <a:off x="1182248" y="-143633"/>
                <a:ext cx="552298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110</a:t>
                </a:r>
                <a:endParaRPr lang="en-US" altLang="zh-CN" dirty="0"/>
              </a:p>
            </p:txBody>
          </p:sp>
          <p:sp>
            <p:nvSpPr>
              <p:cNvPr id="60" name="文本框 9"/>
              <p:cNvSpPr txBox="1">
                <a:spLocks noChangeArrowheads="1"/>
              </p:cNvSpPr>
              <p:nvPr/>
            </p:nvSpPr>
            <p:spPr bwMode="auto">
              <a:xfrm>
                <a:off x="1165127" y="-359678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140</a:t>
                </a:r>
                <a:endParaRPr lang="en-US" altLang="zh-CN" dirty="0"/>
              </a:p>
            </p:txBody>
          </p:sp>
          <p:sp>
            <p:nvSpPr>
              <p:cNvPr id="61" name="文本框 9"/>
              <p:cNvSpPr txBox="1">
                <a:spLocks noChangeArrowheads="1"/>
              </p:cNvSpPr>
              <p:nvPr/>
            </p:nvSpPr>
            <p:spPr bwMode="auto">
              <a:xfrm>
                <a:off x="1165126" y="-503708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200</a:t>
                </a:r>
                <a:endParaRPr lang="en-US" altLang="zh-CN" dirty="0"/>
              </a:p>
            </p:txBody>
          </p:sp>
        </p:grpSp>
        <p:cxnSp>
          <p:nvCxnSpPr>
            <p:cNvPr id="46" name="直接箭头连接符 45"/>
            <p:cNvCxnSpPr>
              <a:stCxn id="55" idx="1"/>
            </p:cNvCxnSpPr>
            <p:nvPr/>
          </p:nvCxnSpPr>
          <p:spPr>
            <a:xfrm flipH="1">
              <a:off x="5965771" y="2695396"/>
              <a:ext cx="13591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>
              <a:stCxn id="56" idx="1"/>
            </p:cNvCxnSpPr>
            <p:nvPr/>
          </p:nvCxnSpPr>
          <p:spPr>
            <a:xfrm flipH="1">
              <a:off x="5965771" y="2272598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>
              <a:stCxn id="57" idx="1"/>
            </p:cNvCxnSpPr>
            <p:nvPr/>
          </p:nvCxnSpPr>
          <p:spPr>
            <a:xfrm flipH="1">
              <a:off x="5965771" y="3055471"/>
              <a:ext cx="13591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>
              <a:stCxn id="58" idx="1"/>
            </p:cNvCxnSpPr>
            <p:nvPr/>
          </p:nvCxnSpPr>
          <p:spPr>
            <a:xfrm flipH="1">
              <a:off x="5965771" y="2119276"/>
              <a:ext cx="13591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>
              <a:stCxn id="59" idx="1"/>
            </p:cNvCxnSpPr>
            <p:nvPr/>
          </p:nvCxnSpPr>
          <p:spPr>
            <a:xfrm flipH="1">
              <a:off x="5965771" y="1840507"/>
              <a:ext cx="1392025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>
              <a:stCxn id="60" idx="1"/>
            </p:cNvCxnSpPr>
            <p:nvPr/>
          </p:nvCxnSpPr>
          <p:spPr>
            <a:xfrm flipH="1">
              <a:off x="5965771" y="1624462"/>
              <a:ext cx="1374904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>
              <a:stCxn id="61" idx="1"/>
            </p:cNvCxnSpPr>
            <p:nvPr/>
          </p:nvCxnSpPr>
          <p:spPr>
            <a:xfrm flipH="1">
              <a:off x="5965769" y="1480432"/>
              <a:ext cx="1374905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7" name="TextBox 66"/>
          <p:cNvSpPr txBox="1"/>
          <p:nvPr/>
        </p:nvSpPr>
        <p:spPr bwMode="auto">
          <a:xfrm rot="16200000">
            <a:off x="3358484" y="2307413"/>
            <a:ext cx="21926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BJVL+SHAM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UCAO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 bwMode="auto">
          <a:xfrm rot="16200000">
            <a:off x="1706126" y="1354301"/>
            <a:ext cx="40988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 bwMode="auto">
          <a:xfrm rot="16200000">
            <a:off x="2909282" y="2207834"/>
            <a:ext cx="2391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UCAO</a:t>
            </a:r>
          </a:p>
        </p:txBody>
      </p:sp>
      <p:sp>
        <p:nvSpPr>
          <p:cNvPr id="70" name="TextBox 69"/>
          <p:cNvSpPr txBox="1"/>
          <p:nvPr/>
        </p:nvSpPr>
        <p:spPr bwMode="auto">
          <a:xfrm rot="16200000">
            <a:off x="3923701" y="2523007"/>
            <a:ext cx="1761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BJVL+UCAO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 bwMode="auto">
          <a:xfrm rot="16200000">
            <a:off x="4756976" y="2307413"/>
            <a:ext cx="21926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BJVL+SHAM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UCAO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 bwMode="auto">
          <a:xfrm rot="16200000">
            <a:off x="3104618" y="1354301"/>
            <a:ext cx="40988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 bwMode="auto">
          <a:xfrm rot="16200000">
            <a:off x="4307774" y="2207834"/>
            <a:ext cx="2391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UCAO</a:t>
            </a:r>
          </a:p>
        </p:txBody>
      </p:sp>
      <p:sp>
        <p:nvSpPr>
          <p:cNvPr id="74" name="TextBox 73"/>
          <p:cNvSpPr txBox="1"/>
          <p:nvPr/>
        </p:nvSpPr>
        <p:spPr bwMode="auto">
          <a:xfrm rot="16200000">
            <a:off x="5322191" y="2523007"/>
            <a:ext cx="1761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BJVL+UCAO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5154055" y="504218"/>
            <a:ext cx="104886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184695" y="130912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DNase I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655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0867" y="1769257"/>
            <a:ext cx="5583135" cy="45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1146987" y="1848349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-90345" y="5466261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6475578" y="4094894"/>
            <a:ext cx="1779486" cy="369332"/>
            <a:chOff x="1822527" y="4581128"/>
            <a:chExt cx="1779637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7" y="4766312"/>
              <a:ext cx="8196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1822527" y="4581128"/>
              <a:ext cx="1005488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GAPDH</a:t>
              </a:r>
              <a:endParaRPr lang="en-US" altLang="zh-CN" dirty="0"/>
            </a:p>
          </p:txBody>
        </p:sp>
      </p:grpSp>
      <p:grpSp>
        <p:nvGrpSpPr>
          <p:cNvPr id="23" name="组合 41"/>
          <p:cNvGrpSpPr/>
          <p:nvPr/>
        </p:nvGrpSpPr>
        <p:grpSpPr bwMode="auto">
          <a:xfrm flipH="1">
            <a:off x="1291000" y="3734854"/>
            <a:ext cx="1800203" cy="1665475"/>
            <a:chOff x="5965769" y="2141344"/>
            <a:chExt cx="1800304" cy="1665639"/>
          </a:xfrm>
        </p:grpSpPr>
        <p:grpSp>
          <p:nvGrpSpPr>
            <p:cNvPr id="24" name="组合 8"/>
            <p:cNvGrpSpPr/>
            <p:nvPr/>
          </p:nvGrpSpPr>
          <p:grpSpPr bwMode="auto">
            <a:xfrm>
              <a:off x="7324900" y="2141344"/>
              <a:ext cx="441173" cy="1665639"/>
              <a:chOff x="1149352" y="341888"/>
              <a:chExt cx="441173" cy="1665639"/>
            </a:xfrm>
          </p:grpSpPr>
          <p:sp>
            <p:nvSpPr>
              <p:cNvPr id="3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3924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3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8591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5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2730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30</a:t>
                </a:r>
                <a:endParaRPr lang="en-US" altLang="zh-CN" dirty="0"/>
              </a:p>
            </p:txBody>
          </p:sp>
          <p:sp>
            <p:nvSpPr>
              <p:cNvPr id="4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341888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</a:t>
                </a:r>
                <a:r>
                  <a:rPr lang="en-US" altLang="zh-CN" dirty="0"/>
                  <a:t>0</a:t>
                </a:r>
              </a:p>
            </p:txBody>
          </p:sp>
          <p:sp>
            <p:nvSpPr>
              <p:cNvPr id="4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143347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27" name="文本框 9"/>
              <p:cNvSpPr txBox="1">
                <a:spLocks noChangeArrowheads="1"/>
              </p:cNvSpPr>
              <p:nvPr/>
            </p:nvSpPr>
            <p:spPr bwMode="auto">
              <a:xfrm>
                <a:off x="1149352" y="163815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</a:t>
                </a:r>
                <a:endParaRPr lang="en-US" altLang="zh-CN" dirty="0"/>
              </a:p>
            </p:txBody>
          </p:sp>
        </p:grpSp>
        <p:cxnSp>
          <p:nvCxnSpPr>
            <p:cNvPr id="25" name="直接箭头连接符 24"/>
            <p:cNvCxnSpPr>
              <a:stCxn id="37" idx="1"/>
            </p:cNvCxnSpPr>
            <p:nvPr/>
          </p:nvCxnSpPr>
          <p:spPr>
            <a:xfrm flipH="1" flipV="1">
              <a:off x="5965771" y="2623380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>
              <a:stCxn id="38" idx="1"/>
            </p:cNvCxnSpPr>
            <p:nvPr/>
          </p:nvCxnSpPr>
          <p:spPr>
            <a:xfrm flipH="1">
              <a:off x="5965771" y="2470059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42" idx="1"/>
            </p:cNvCxnSpPr>
            <p:nvPr/>
          </p:nvCxnSpPr>
          <p:spPr>
            <a:xfrm flipH="1">
              <a:off x="5965771" y="2911442"/>
              <a:ext cx="135913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>
              <a:stCxn id="43" idx="1"/>
            </p:cNvCxnSpPr>
            <p:nvPr/>
          </p:nvCxnSpPr>
          <p:spPr>
            <a:xfrm flipH="1">
              <a:off x="5965771" y="2326028"/>
              <a:ext cx="135913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7" idx="1"/>
            </p:cNvCxnSpPr>
            <p:nvPr/>
          </p:nvCxnSpPr>
          <p:spPr>
            <a:xfrm flipH="1" flipV="1">
              <a:off x="5965771" y="3127485"/>
              <a:ext cx="1359131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>
              <a:stCxn id="27" idx="1"/>
            </p:cNvCxnSpPr>
            <p:nvPr/>
          </p:nvCxnSpPr>
          <p:spPr>
            <a:xfrm flipH="1" flipV="1">
              <a:off x="5965769" y="3622297"/>
              <a:ext cx="1359131" cy="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TextBox 44"/>
          <p:cNvSpPr txBox="1"/>
          <p:nvPr/>
        </p:nvSpPr>
        <p:spPr bwMode="auto">
          <a:xfrm rot="16200000">
            <a:off x="3286476" y="2523436"/>
            <a:ext cx="21926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BJVL+SHAM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UCAO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 bwMode="auto">
          <a:xfrm rot="16200000">
            <a:off x="1634118" y="1570324"/>
            <a:ext cx="40988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 rot="16200000">
            <a:off x="2837274" y="2423857"/>
            <a:ext cx="2391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UCAO</a:t>
            </a:r>
          </a:p>
        </p:txBody>
      </p:sp>
      <p:sp>
        <p:nvSpPr>
          <p:cNvPr id="50" name="TextBox 49"/>
          <p:cNvSpPr txBox="1"/>
          <p:nvPr/>
        </p:nvSpPr>
        <p:spPr bwMode="auto">
          <a:xfrm rot="16200000">
            <a:off x="3851693" y="2739030"/>
            <a:ext cx="1761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BJVL+UCAO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 rot="16200000">
            <a:off x="4684968" y="2523436"/>
            <a:ext cx="21926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BJVL+SHAM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UCAO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 bwMode="auto">
          <a:xfrm rot="16200000">
            <a:off x="3032610" y="1570324"/>
            <a:ext cx="40988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 bwMode="auto">
          <a:xfrm rot="16200000">
            <a:off x="4235766" y="2423857"/>
            <a:ext cx="2391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SHAM</a:t>
            </a:r>
            <a:r>
              <a:rPr lang="zh-CN" altLang="en-US" sz="1600" dirty="0" smtClean="0">
                <a:solidFill>
                  <a:srgbClr val="FF0000"/>
                </a:solidFill>
              </a:rPr>
              <a:t>（</a:t>
            </a:r>
            <a:r>
              <a:rPr lang="en-US" altLang="zh-CN" sz="1600" dirty="0" smtClean="0">
                <a:solidFill>
                  <a:srgbClr val="FF0000"/>
                </a:solidFill>
              </a:rPr>
              <a:t>BJVL</a:t>
            </a:r>
            <a:r>
              <a:rPr lang="zh-CN" altLang="en-US" sz="1600" dirty="0" smtClean="0">
                <a:solidFill>
                  <a:srgbClr val="FF0000"/>
                </a:solidFill>
              </a:rPr>
              <a:t>）</a:t>
            </a:r>
            <a:r>
              <a:rPr lang="en-US" altLang="zh-CN" sz="1600" dirty="0" smtClean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UCAO</a:t>
            </a:r>
          </a:p>
        </p:txBody>
      </p:sp>
      <p:sp>
        <p:nvSpPr>
          <p:cNvPr id="54" name="TextBox 53"/>
          <p:cNvSpPr txBox="1"/>
          <p:nvPr/>
        </p:nvSpPr>
        <p:spPr bwMode="auto">
          <a:xfrm rot="16200000">
            <a:off x="5250183" y="2739030"/>
            <a:ext cx="1761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BJVL+UCAO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082047" y="720241"/>
            <a:ext cx="104886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112687" y="346935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DNase I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6814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d6ef860-c3ca-4a6f-a902-544545e835ef"/>
  <p:tag name="COMMONDATA" val="eyJoZGlkIjoiNmI0NGEzYmYzZjUwOWMyYmJiOWM3YTE5ZmE2YTE3M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11143</TotalTime>
  <Words>150</Words>
  <Application>Microsoft Office PowerPoint</Application>
  <PresentationFormat>全屏显示(4:3)</PresentationFormat>
  <Paragraphs>51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530</cp:revision>
  <dcterms:created xsi:type="dcterms:W3CDTF">2021-09-23T02:15:00Z</dcterms:created>
  <dcterms:modified xsi:type="dcterms:W3CDTF">2026-02-11T03:34:14Z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21EB5C1B7BEC4F05BC2CC4065B6E99B6</vt:lpwstr>
  </property>
</Properties>
</file>