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2" r:id="rId2"/>
    <p:sldId id="313" r:id="rId3"/>
    <p:sldId id="314" r:id="rId4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104" y="5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5" cy="455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5940151" y="3645024"/>
            <a:ext cx="2924694" cy="369332"/>
            <a:chOff x="2117504" y="4581128"/>
            <a:chExt cx="2924943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7" y="4766312"/>
              <a:ext cx="225996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117504" y="4581128"/>
              <a:ext cx="710511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MPO</a:t>
              </a:r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2195733" y="3491717"/>
            <a:ext cx="1800201" cy="1521459"/>
            <a:chOff x="5965771" y="1934592"/>
            <a:chExt cx="1800302" cy="1521609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2" y="1934592"/>
              <a:ext cx="441171" cy="1521609"/>
              <a:chOff x="1149354" y="135136"/>
              <a:chExt cx="441171" cy="1521609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3924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51180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00860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3513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287376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 flipV="1">
              <a:off x="5965771" y="2623380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965771" y="2335321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965771" y="2992749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5965771" y="2119276"/>
              <a:ext cx="135913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 flipV="1">
              <a:off x="5965771" y="3271515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组合 5"/>
          <p:cNvGrpSpPr/>
          <p:nvPr/>
        </p:nvGrpSpPr>
        <p:grpSpPr bwMode="auto">
          <a:xfrm>
            <a:off x="5598637" y="-819472"/>
            <a:ext cx="822517" cy="4098876"/>
            <a:chOff x="13053510" y="-477644"/>
            <a:chExt cx="822576" cy="3035605"/>
          </a:xfrm>
        </p:grpSpPr>
        <p:sp>
          <p:nvSpPr>
            <p:cNvPr id="35" name="TextBox 34"/>
            <p:cNvSpPr txBox="1"/>
            <p:nvPr/>
          </p:nvSpPr>
          <p:spPr>
            <a:xfrm rot="18810261">
              <a:off x="12687774" y="1382855"/>
              <a:ext cx="1623866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BJVL+SHAM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UCAO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18810261">
              <a:off x="11875659" y="870870"/>
              <a:ext cx="303560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18810261">
              <a:off x="12337118" y="1329361"/>
              <a:ext cx="1771361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</a:t>
              </a:r>
              <a:r>
                <a:rPr lang="en-US" altLang="zh-CN" sz="1600" dirty="0">
                  <a:solidFill>
                    <a:srgbClr val="FF0000"/>
                  </a:solidFill>
                </a:rPr>
                <a:t>UCAO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 rot="18810261">
              <a:off x="13054532" y="1498666"/>
              <a:ext cx="13045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BJVL+UCAO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3308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5" cy="45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084166" y="3212976"/>
            <a:ext cx="2955919" cy="369332"/>
            <a:chOff x="1942248" y="4581128"/>
            <a:chExt cx="2956170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7" y="4766312"/>
              <a:ext cx="21159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1942248" y="4581128"/>
              <a:ext cx="885767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CD11b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2051720" y="3140968"/>
            <a:ext cx="1944216" cy="1944216"/>
            <a:chOff x="5965769" y="1295748"/>
            <a:chExt cx="1944325" cy="1944407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2" y="1295748"/>
              <a:ext cx="585192" cy="1944407"/>
              <a:chOff x="1149354" y="-503708"/>
              <a:chExt cx="585192" cy="1944407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1125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55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8845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65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07133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4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3513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9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82248" y="-143633"/>
                <a:ext cx="552298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110</a:t>
                </a:r>
                <a:endParaRPr lang="en-US" altLang="zh-CN" dirty="0"/>
              </a:p>
            </p:txBody>
          </p:sp>
          <p:sp>
            <p:nvSpPr>
              <p:cNvPr id="27" name="文本框 9"/>
              <p:cNvSpPr txBox="1">
                <a:spLocks noChangeArrowheads="1"/>
              </p:cNvSpPr>
              <p:nvPr/>
            </p:nvSpPr>
            <p:spPr bwMode="auto">
              <a:xfrm>
                <a:off x="1165127" y="-359678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140</a:t>
                </a:r>
                <a:endParaRPr lang="en-US" altLang="zh-CN" dirty="0"/>
              </a:p>
            </p:txBody>
          </p:sp>
          <p:sp>
            <p:nvSpPr>
              <p:cNvPr id="32" name="文本框 9"/>
              <p:cNvSpPr txBox="1">
                <a:spLocks noChangeArrowheads="1"/>
              </p:cNvSpPr>
              <p:nvPr/>
            </p:nvSpPr>
            <p:spPr bwMode="auto">
              <a:xfrm>
                <a:off x="1165126" y="-503708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200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>
              <a:off x="5965771" y="2695396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965771" y="2272598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965771" y="3055471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5965771" y="2119276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>
              <a:off x="5965771" y="1840507"/>
              <a:ext cx="1392025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>
              <a:stCxn id="27" idx="1"/>
            </p:cNvCxnSpPr>
            <p:nvPr/>
          </p:nvCxnSpPr>
          <p:spPr>
            <a:xfrm flipH="1">
              <a:off x="5965771" y="1624462"/>
              <a:ext cx="137490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>
              <a:stCxn id="32" idx="1"/>
            </p:cNvCxnSpPr>
            <p:nvPr/>
          </p:nvCxnSpPr>
          <p:spPr>
            <a:xfrm flipH="1">
              <a:off x="5965769" y="1480432"/>
              <a:ext cx="1374905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" name="组合 5"/>
          <p:cNvGrpSpPr/>
          <p:nvPr/>
        </p:nvGrpSpPr>
        <p:grpSpPr bwMode="auto">
          <a:xfrm>
            <a:off x="5598637" y="-819472"/>
            <a:ext cx="822517" cy="4098876"/>
            <a:chOff x="13053510" y="-477644"/>
            <a:chExt cx="822576" cy="3035605"/>
          </a:xfrm>
        </p:grpSpPr>
        <p:sp>
          <p:nvSpPr>
            <p:cNvPr id="44" name="TextBox 43"/>
            <p:cNvSpPr txBox="1"/>
            <p:nvPr/>
          </p:nvSpPr>
          <p:spPr>
            <a:xfrm rot="18810261">
              <a:off x="12687774" y="1382855"/>
              <a:ext cx="1623866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BJVL+SHAM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UCAO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1875659" y="870870"/>
              <a:ext cx="303560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18810261">
              <a:off x="12337118" y="1329361"/>
              <a:ext cx="1771361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</a:t>
              </a:r>
              <a:r>
                <a:rPr lang="en-US" altLang="zh-CN" sz="1600" dirty="0">
                  <a:solidFill>
                    <a:srgbClr val="FF0000"/>
                  </a:solidFill>
                </a:rPr>
                <a:t>UCAO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 rot="18810261">
              <a:off x="13054532" y="1498666"/>
              <a:ext cx="13045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BJVL+UCAO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7559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4" cy="45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084166" y="3995772"/>
            <a:ext cx="3075630" cy="369332"/>
            <a:chOff x="1822527" y="4581128"/>
            <a:chExt cx="3075891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7" y="4766312"/>
              <a:ext cx="21159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1822527" y="4581128"/>
              <a:ext cx="1005488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GAPDH</a:t>
              </a:r>
            </a:p>
          </p:txBody>
        </p:sp>
      </p:grpSp>
      <p:grpSp>
        <p:nvGrpSpPr>
          <p:cNvPr id="35" name="组合 41"/>
          <p:cNvGrpSpPr/>
          <p:nvPr/>
        </p:nvGrpSpPr>
        <p:grpSpPr bwMode="auto">
          <a:xfrm flipH="1">
            <a:off x="2195733" y="3356992"/>
            <a:ext cx="1800201" cy="1521459"/>
            <a:chOff x="5965771" y="1934592"/>
            <a:chExt cx="1800302" cy="1521609"/>
          </a:xfrm>
        </p:grpSpPr>
        <p:grpSp>
          <p:nvGrpSpPr>
            <p:cNvPr id="36" name="组合 8"/>
            <p:cNvGrpSpPr/>
            <p:nvPr/>
          </p:nvGrpSpPr>
          <p:grpSpPr bwMode="auto">
            <a:xfrm>
              <a:off x="7324902" y="1934592"/>
              <a:ext cx="441171" cy="1521609"/>
              <a:chOff x="1149354" y="135136"/>
              <a:chExt cx="441171" cy="1521609"/>
            </a:xfrm>
          </p:grpSpPr>
          <p:sp>
            <p:nvSpPr>
              <p:cNvPr id="4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3924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4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51180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5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00860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5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3513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287376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39" name="直接箭头连接符 38"/>
            <p:cNvCxnSpPr>
              <a:stCxn id="46" idx="1"/>
            </p:cNvCxnSpPr>
            <p:nvPr/>
          </p:nvCxnSpPr>
          <p:spPr>
            <a:xfrm flipH="1" flipV="1">
              <a:off x="5965771" y="2623380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>
              <a:stCxn id="49" idx="1"/>
            </p:cNvCxnSpPr>
            <p:nvPr/>
          </p:nvCxnSpPr>
          <p:spPr>
            <a:xfrm flipH="1">
              <a:off x="5965771" y="2335321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>
              <a:stCxn id="50" idx="1"/>
            </p:cNvCxnSpPr>
            <p:nvPr/>
          </p:nvCxnSpPr>
          <p:spPr>
            <a:xfrm flipH="1">
              <a:off x="5965771" y="2992749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1" idx="1"/>
            </p:cNvCxnSpPr>
            <p:nvPr/>
          </p:nvCxnSpPr>
          <p:spPr>
            <a:xfrm flipH="1">
              <a:off x="5965771" y="2119276"/>
              <a:ext cx="135913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52" idx="1"/>
            </p:cNvCxnSpPr>
            <p:nvPr/>
          </p:nvCxnSpPr>
          <p:spPr>
            <a:xfrm flipH="1" flipV="1">
              <a:off x="5965771" y="3271515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3" name="组合 5"/>
          <p:cNvGrpSpPr/>
          <p:nvPr/>
        </p:nvGrpSpPr>
        <p:grpSpPr bwMode="auto">
          <a:xfrm>
            <a:off x="5598637" y="-459432"/>
            <a:ext cx="822517" cy="4098876"/>
            <a:chOff x="13053510" y="-477644"/>
            <a:chExt cx="822576" cy="3035605"/>
          </a:xfrm>
        </p:grpSpPr>
        <p:sp>
          <p:nvSpPr>
            <p:cNvPr id="54" name="TextBox 53"/>
            <p:cNvSpPr txBox="1"/>
            <p:nvPr/>
          </p:nvSpPr>
          <p:spPr>
            <a:xfrm rot="18810261">
              <a:off x="12687774" y="1382855"/>
              <a:ext cx="1623866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BJVL+SHAM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UCAO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18810261">
              <a:off x="11875659" y="870870"/>
              <a:ext cx="303560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rot="18810261">
              <a:off x="12337118" y="1329361"/>
              <a:ext cx="1771361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</a:t>
              </a:r>
              <a:r>
                <a:rPr lang="en-US" altLang="zh-CN" sz="1600" dirty="0">
                  <a:solidFill>
                    <a:srgbClr val="FF0000"/>
                  </a:solidFill>
                </a:rPr>
                <a:t>UCAO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 rot="18810261">
              <a:off x="13054532" y="1498666"/>
              <a:ext cx="13045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BJVL+UCAO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2159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6ef860-c3ca-4a6f-a902-544545e835ef"/>
  <p:tag name="COMMONDATA" val="eyJoZGlkIjoiNmI0NGEzYmYzZjUwOWMyYmJiOWM3YTE5ZmE2YTE3M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11038</TotalTime>
  <Words>83</Words>
  <Application>Microsoft Office PowerPoint</Application>
  <PresentationFormat>全屏显示(4:3)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528</cp:revision>
  <dcterms:created xsi:type="dcterms:W3CDTF">2021-09-23T02:15:00Z</dcterms:created>
  <dcterms:modified xsi:type="dcterms:W3CDTF">2026-02-11T02:49:36Z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21EB5C1B7BEC4F05BC2CC4065B6E99B6</vt:lpwstr>
  </property>
</Properties>
</file>