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2" r:id="rId2"/>
    <p:sldId id="313" r:id="rId3"/>
  </p:sldIdLst>
  <p:sldSz cx="9144000" cy="6858000" type="screen4x3"/>
  <p:notesSz cx="6858000" cy="9144000"/>
  <p:custDataLst>
    <p:tags r:id="rId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80" d="100"/>
          <a:sy n="80" d="100"/>
        </p:scale>
        <p:origin x="-1674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8F2C7-620F-4DFF-90E0-96798258089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6294C-AC85-41E9-89E1-B6588D12588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0AD63-43F1-47FB-B5A2-6D9DE602F07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B6324-44CD-45DF-8840-9F3E6E3E910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10E69-C61D-4E0F-981A-595957E6FEE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20DC8-BE1F-4994-ACF3-525F9B75993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7E29C-2DB5-4C1D-8AD6-F2DC0484546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F2C65-5566-44CA-A58C-50EEA1EB2BD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AC2AB-78DF-4D33-9A04-6B406EE3C20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85AEB-222D-4E61-AD56-5063153D3EB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FCB4D-2833-43DD-9068-9443E0FCAC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ECAC1BF-EBCD-4160-86F1-96706EADB199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1680" y="2007348"/>
            <a:ext cx="5583134" cy="45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12"/>
          <p:cNvSpPr txBox="1">
            <a:spLocks noChangeArrowheads="1"/>
          </p:cNvSpPr>
          <p:nvPr/>
        </p:nvSpPr>
        <p:spPr bwMode="auto">
          <a:xfrm>
            <a:off x="1147800" y="2086440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-89532" y="5704352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54" name="组合 22"/>
          <p:cNvGrpSpPr/>
          <p:nvPr/>
        </p:nvGrpSpPr>
        <p:grpSpPr bwMode="auto">
          <a:xfrm flipH="1">
            <a:off x="5864787" y="5125073"/>
            <a:ext cx="2147433" cy="369332"/>
            <a:chOff x="2066204" y="4581128"/>
            <a:chExt cx="2147615" cy="370367"/>
          </a:xfrm>
        </p:grpSpPr>
        <p:cxnSp>
          <p:nvCxnSpPr>
            <p:cNvPr id="12" name="直接箭头连接符 11"/>
            <p:cNvCxnSpPr/>
            <p:nvPr/>
          </p:nvCxnSpPr>
          <p:spPr>
            <a:xfrm>
              <a:off x="2782486" y="4766312"/>
              <a:ext cx="1431333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74" name="文本框 22"/>
            <p:cNvSpPr txBox="1">
              <a:spLocks noChangeArrowheads="1"/>
            </p:cNvSpPr>
            <p:nvPr/>
          </p:nvSpPr>
          <p:spPr bwMode="auto">
            <a:xfrm>
              <a:off x="2066204" y="4581128"/>
              <a:ext cx="761812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/>
                <a:t>H3Cit</a:t>
              </a:r>
              <a:endParaRPr lang="en-US" altLang="zh-CN" dirty="0"/>
            </a:p>
          </p:txBody>
        </p:sp>
      </p:grpSp>
      <p:grpSp>
        <p:nvGrpSpPr>
          <p:cNvPr id="23" name="组合 41"/>
          <p:cNvGrpSpPr/>
          <p:nvPr/>
        </p:nvGrpSpPr>
        <p:grpSpPr bwMode="auto">
          <a:xfrm flipH="1">
            <a:off x="1291815" y="3766213"/>
            <a:ext cx="1296147" cy="1800200"/>
            <a:chOff x="6469853" y="2078621"/>
            <a:chExt cx="1296220" cy="1800377"/>
          </a:xfrm>
        </p:grpSpPr>
        <p:grpSp>
          <p:nvGrpSpPr>
            <p:cNvPr id="24" name="组合 8"/>
            <p:cNvGrpSpPr/>
            <p:nvPr/>
          </p:nvGrpSpPr>
          <p:grpSpPr bwMode="auto">
            <a:xfrm>
              <a:off x="7324900" y="2078621"/>
              <a:ext cx="441173" cy="1800377"/>
              <a:chOff x="1149352" y="279165"/>
              <a:chExt cx="441173" cy="1800377"/>
            </a:xfrm>
          </p:grpSpPr>
          <p:sp>
            <p:nvSpPr>
              <p:cNvPr id="3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495210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3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279165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5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4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85528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30</a:t>
                </a:r>
                <a:endParaRPr lang="en-US" altLang="zh-CN" dirty="0"/>
              </a:p>
            </p:txBody>
          </p:sp>
          <p:sp>
            <p:nvSpPr>
              <p:cNvPr id="4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071331"/>
                <a:ext cx="441171" cy="369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  <p:sp>
            <p:nvSpPr>
              <p:cNvPr id="27" name="文本框 9"/>
              <p:cNvSpPr txBox="1">
                <a:spLocks noChangeArrowheads="1"/>
              </p:cNvSpPr>
              <p:nvPr/>
            </p:nvSpPr>
            <p:spPr bwMode="auto">
              <a:xfrm>
                <a:off x="1149352" y="1710174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14</a:t>
                </a:r>
                <a:endParaRPr lang="en-US" altLang="zh-CN" dirty="0"/>
              </a:p>
            </p:txBody>
          </p:sp>
        </p:grpSp>
        <p:cxnSp>
          <p:nvCxnSpPr>
            <p:cNvPr id="25" name="直接箭头连接符 24"/>
            <p:cNvCxnSpPr>
              <a:stCxn id="37" idx="1"/>
            </p:cNvCxnSpPr>
            <p:nvPr/>
          </p:nvCxnSpPr>
          <p:spPr>
            <a:xfrm flipH="1" flipV="1">
              <a:off x="6469853" y="2479349"/>
              <a:ext cx="855049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>
              <a:stCxn id="38" idx="1"/>
            </p:cNvCxnSpPr>
            <p:nvPr/>
          </p:nvCxnSpPr>
          <p:spPr>
            <a:xfrm flipH="1">
              <a:off x="6469853" y="2263305"/>
              <a:ext cx="855049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>
              <a:stCxn id="42" idx="1"/>
            </p:cNvCxnSpPr>
            <p:nvPr/>
          </p:nvCxnSpPr>
          <p:spPr>
            <a:xfrm flipH="1">
              <a:off x="6469853" y="2839426"/>
              <a:ext cx="855049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47" idx="1"/>
            </p:cNvCxnSpPr>
            <p:nvPr/>
          </p:nvCxnSpPr>
          <p:spPr>
            <a:xfrm flipH="1" flipV="1">
              <a:off x="6469853" y="3055470"/>
              <a:ext cx="855049" cy="2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>
              <a:stCxn id="27" idx="1"/>
            </p:cNvCxnSpPr>
            <p:nvPr/>
          </p:nvCxnSpPr>
          <p:spPr>
            <a:xfrm flipH="1">
              <a:off x="6469853" y="3694314"/>
              <a:ext cx="85504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 bwMode="auto">
          <a:xfrm rot="16200000">
            <a:off x="2734313" y="3461495"/>
            <a:ext cx="21926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BJVL+SHAM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UCAO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 bwMode="auto">
          <a:xfrm rot="16200000">
            <a:off x="1081955" y="2508383"/>
            <a:ext cx="40988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 bwMode="auto">
          <a:xfrm rot="16200000">
            <a:off x="2285111" y="3361916"/>
            <a:ext cx="23918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</a:t>
            </a:r>
            <a:r>
              <a:rPr lang="en-US" altLang="zh-CN" sz="1600" dirty="0">
                <a:solidFill>
                  <a:srgbClr val="FF0000"/>
                </a:solidFill>
              </a:rPr>
              <a:t>UCAO</a:t>
            </a:r>
          </a:p>
        </p:txBody>
      </p:sp>
      <p:sp>
        <p:nvSpPr>
          <p:cNvPr id="46" name="TextBox 45"/>
          <p:cNvSpPr txBox="1"/>
          <p:nvPr/>
        </p:nvSpPr>
        <p:spPr bwMode="auto">
          <a:xfrm rot="16200000">
            <a:off x="3299530" y="3677089"/>
            <a:ext cx="17614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BJVL+UCAO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 bwMode="auto">
          <a:xfrm rot="16200000">
            <a:off x="4132805" y="3461495"/>
            <a:ext cx="21926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BJVL+SHAM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UCAO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 bwMode="auto">
          <a:xfrm rot="16200000">
            <a:off x="2480447" y="2508383"/>
            <a:ext cx="40988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 bwMode="auto">
          <a:xfrm rot="16200000">
            <a:off x="3683603" y="3361916"/>
            <a:ext cx="23918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</a:t>
            </a:r>
            <a:r>
              <a:rPr lang="en-US" altLang="zh-CN" sz="1600" dirty="0">
                <a:solidFill>
                  <a:srgbClr val="FF0000"/>
                </a:solidFill>
              </a:rPr>
              <a:t>UCAO</a:t>
            </a:r>
          </a:p>
        </p:txBody>
      </p:sp>
      <p:sp>
        <p:nvSpPr>
          <p:cNvPr id="52" name="TextBox 51"/>
          <p:cNvSpPr txBox="1"/>
          <p:nvPr/>
        </p:nvSpPr>
        <p:spPr bwMode="auto">
          <a:xfrm rot="16200000">
            <a:off x="4698020" y="3677089"/>
            <a:ext cx="17614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BJVL+UCAO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4529884" y="1658300"/>
            <a:ext cx="104886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4560524" y="1284994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DNase I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308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9186" y="1935339"/>
            <a:ext cx="5583134" cy="455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12"/>
          <p:cNvSpPr txBox="1">
            <a:spLocks noChangeArrowheads="1"/>
          </p:cNvSpPr>
          <p:nvPr/>
        </p:nvSpPr>
        <p:spPr bwMode="auto">
          <a:xfrm>
            <a:off x="1325306" y="2014431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87974" y="5632343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54" name="组合 22"/>
          <p:cNvGrpSpPr/>
          <p:nvPr/>
        </p:nvGrpSpPr>
        <p:grpSpPr bwMode="auto">
          <a:xfrm flipH="1">
            <a:off x="6725906" y="4918340"/>
            <a:ext cx="1181694" cy="369332"/>
            <a:chOff x="2348356" y="4581128"/>
            <a:chExt cx="1181795" cy="370367"/>
          </a:xfrm>
        </p:grpSpPr>
        <p:cxnSp>
          <p:nvCxnSpPr>
            <p:cNvPr id="12" name="直接箭头连接符 11"/>
            <p:cNvCxnSpPr/>
            <p:nvPr/>
          </p:nvCxnSpPr>
          <p:spPr>
            <a:xfrm>
              <a:off x="2782486" y="4766312"/>
              <a:ext cx="747665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74" name="文本框 22"/>
            <p:cNvSpPr txBox="1">
              <a:spLocks noChangeArrowheads="1"/>
            </p:cNvSpPr>
            <p:nvPr/>
          </p:nvSpPr>
          <p:spPr bwMode="auto">
            <a:xfrm>
              <a:off x="2348356" y="4581128"/>
              <a:ext cx="479659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/>
                <a:t>H3</a:t>
              </a:r>
              <a:endParaRPr lang="en-US" altLang="zh-CN" dirty="0"/>
            </a:p>
          </p:txBody>
        </p:sp>
      </p:grpSp>
      <p:grpSp>
        <p:nvGrpSpPr>
          <p:cNvPr id="23" name="组合 41"/>
          <p:cNvGrpSpPr/>
          <p:nvPr/>
        </p:nvGrpSpPr>
        <p:grpSpPr bwMode="auto">
          <a:xfrm flipH="1">
            <a:off x="1469319" y="3684913"/>
            <a:ext cx="1800203" cy="1737483"/>
            <a:chOff x="5965769" y="2141344"/>
            <a:chExt cx="1800304" cy="1737654"/>
          </a:xfrm>
        </p:grpSpPr>
        <p:grpSp>
          <p:nvGrpSpPr>
            <p:cNvPr id="24" name="组合 8"/>
            <p:cNvGrpSpPr/>
            <p:nvPr/>
          </p:nvGrpSpPr>
          <p:grpSpPr bwMode="auto">
            <a:xfrm>
              <a:off x="7324900" y="2141344"/>
              <a:ext cx="441173" cy="1737654"/>
              <a:chOff x="1149352" y="341888"/>
              <a:chExt cx="441173" cy="1737654"/>
            </a:xfrm>
          </p:grpSpPr>
          <p:sp>
            <p:nvSpPr>
              <p:cNvPr id="3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63924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3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48591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5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4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918008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30</a:t>
                </a:r>
                <a:endParaRPr lang="en-US" altLang="zh-CN" dirty="0"/>
              </a:p>
            </p:txBody>
          </p:sp>
          <p:sp>
            <p:nvSpPr>
              <p:cNvPr id="43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341888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</a:t>
                </a:r>
                <a:r>
                  <a:rPr lang="en-US" altLang="zh-CN" dirty="0"/>
                  <a:t>0</a:t>
                </a:r>
              </a:p>
            </p:txBody>
          </p:sp>
          <p:sp>
            <p:nvSpPr>
              <p:cNvPr id="4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143347"/>
                <a:ext cx="441171" cy="369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  <p:sp>
            <p:nvSpPr>
              <p:cNvPr id="27" name="文本框 9"/>
              <p:cNvSpPr txBox="1">
                <a:spLocks noChangeArrowheads="1"/>
              </p:cNvSpPr>
              <p:nvPr/>
            </p:nvSpPr>
            <p:spPr bwMode="auto">
              <a:xfrm>
                <a:off x="1149352" y="1710174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14</a:t>
                </a:r>
                <a:endParaRPr lang="en-US" altLang="zh-CN" dirty="0"/>
              </a:p>
            </p:txBody>
          </p:sp>
        </p:grpSp>
        <p:cxnSp>
          <p:nvCxnSpPr>
            <p:cNvPr id="25" name="直接箭头连接符 24"/>
            <p:cNvCxnSpPr>
              <a:stCxn id="37" idx="1"/>
            </p:cNvCxnSpPr>
            <p:nvPr/>
          </p:nvCxnSpPr>
          <p:spPr>
            <a:xfrm flipH="1" flipV="1">
              <a:off x="5965771" y="2623380"/>
              <a:ext cx="135913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>
              <a:stCxn id="38" idx="1"/>
            </p:cNvCxnSpPr>
            <p:nvPr/>
          </p:nvCxnSpPr>
          <p:spPr>
            <a:xfrm flipH="1">
              <a:off x="5965771" y="2470059"/>
              <a:ext cx="135913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>
              <a:stCxn id="42" idx="1"/>
            </p:cNvCxnSpPr>
            <p:nvPr/>
          </p:nvCxnSpPr>
          <p:spPr>
            <a:xfrm flipH="1">
              <a:off x="5965771" y="2902148"/>
              <a:ext cx="135913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>
              <a:stCxn id="43" idx="1"/>
            </p:cNvCxnSpPr>
            <p:nvPr/>
          </p:nvCxnSpPr>
          <p:spPr>
            <a:xfrm flipH="1">
              <a:off x="5965771" y="2326028"/>
              <a:ext cx="1359132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47" idx="1"/>
            </p:cNvCxnSpPr>
            <p:nvPr/>
          </p:nvCxnSpPr>
          <p:spPr>
            <a:xfrm flipH="1" flipV="1">
              <a:off x="5965771" y="3127485"/>
              <a:ext cx="135913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>
              <a:stCxn id="27" idx="1"/>
            </p:cNvCxnSpPr>
            <p:nvPr/>
          </p:nvCxnSpPr>
          <p:spPr>
            <a:xfrm flipH="1" flipV="1">
              <a:off x="5965769" y="3694312"/>
              <a:ext cx="1359131" cy="2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5" name="TextBox 44"/>
          <p:cNvSpPr txBox="1"/>
          <p:nvPr/>
        </p:nvSpPr>
        <p:spPr bwMode="auto">
          <a:xfrm rot="16200000">
            <a:off x="3608224" y="2767749"/>
            <a:ext cx="21926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BJVL+SHAM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UCAO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 bwMode="auto">
          <a:xfrm rot="16200000">
            <a:off x="1955866" y="1814637"/>
            <a:ext cx="40988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 bwMode="auto">
          <a:xfrm rot="16200000">
            <a:off x="3159022" y="2668170"/>
            <a:ext cx="23918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</a:t>
            </a:r>
            <a:r>
              <a:rPr lang="en-US" altLang="zh-CN" sz="1600" dirty="0">
                <a:solidFill>
                  <a:srgbClr val="FF0000"/>
                </a:solidFill>
              </a:rPr>
              <a:t>UCAO</a:t>
            </a:r>
          </a:p>
        </p:txBody>
      </p:sp>
      <p:sp>
        <p:nvSpPr>
          <p:cNvPr id="50" name="TextBox 49"/>
          <p:cNvSpPr txBox="1"/>
          <p:nvPr/>
        </p:nvSpPr>
        <p:spPr bwMode="auto">
          <a:xfrm rot="16200000">
            <a:off x="4173441" y="2983343"/>
            <a:ext cx="17614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BJVL+UCAO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 bwMode="auto">
          <a:xfrm rot="16200000">
            <a:off x="5006716" y="2767749"/>
            <a:ext cx="21926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BJVL+SHAM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UCAO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 bwMode="auto">
          <a:xfrm rot="16200000">
            <a:off x="3354358" y="1814637"/>
            <a:ext cx="40988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 bwMode="auto">
          <a:xfrm rot="16200000">
            <a:off x="4557514" y="2668170"/>
            <a:ext cx="23918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</a:t>
            </a:r>
            <a:r>
              <a:rPr lang="en-US" altLang="zh-CN" sz="1600" dirty="0">
                <a:solidFill>
                  <a:srgbClr val="FF0000"/>
                </a:solidFill>
              </a:rPr>
              <a:t>UCAO</a:t>
            </a:r>
          </a:p>
        </p:txBody>
      </p:sp>
      <p:sp>
        <p:nvSpPr>
          <p:cNvPr id="54" name="TextBox 53"/>
          <p:cNvSpPr txBox="1"/>
          <p:nvPr/>
        </p:nvSpPr>
        <p:spPr bwMode="auto">
          <a:xfrm rot="16200000">
            <a:off x="5571931" y="2983343"/>
            <a:ext cx="17614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BJVL+UCAO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5403795" y="964554"/>
            <a:ext cx="104886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434435" y="591248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DNase I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1813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6d6ef860-c3ca-4a6f-a902-544545e835ef"/>
  <p:tag name="COMMONDATA" val="eyJoZGlkIjoiNmI0NGEzYmYzZjUwOWMyYmJiOWM3YTE5ZmE2YTE3MW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11,&quot;width&quot;:1295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11,&quot;width&quot;:12955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11014</TotalTime>
  <Words>99</Words>
  <Application>Microsoft Office PowerPoint</Application>
  <PresentationFormat>全屏显示(4:3)</PresentationFormat>
  <Paragraphs>33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525</cp:revision>
  <dcterms:created xsi:type="dcterms:W3CDTF">2021-09-23T02:15:00Z</dcterms:created>
  <dcterms:modified xsi:type="dcterms:W3CDTF">2026-02-11T03:29:14Z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21EB5C1B7BEC4F05BC2CC4065B6E99B6</vt:lpwstr>
  </property>
</Properties>
</file>