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1" r:id="rId2"/>
    <p:sldId id="312" r:id="rId3"/>
  </p:sldIdLst>
  <p:sldSz cx="9144000" cy="6858000" type="screen4x3"/>
  <p:notesSz cx="6858000" cy="9144000"/>
  <p:custDataLst>
    <p:tags r:id="rId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80" d="100"/>
          <a:sy n="80" d="100"/>
        </p:scale>
        <p:origin x="-1674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8F2C7-620F-4DFF-90E0-96798258089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294C-AC85-41E9-89E1-B6588D12588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0AD63-43F1-47FB-B5A2-6D9DE602F07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B6324-44CD-45DF-8840-9F3E6E3E910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10E69-C61D-4E0F-981A-595957E6FEE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20DC8-BE1F-4994-ACF3-525F9B75993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7E29C-2DB5-4C1D-8AD6-F2DC0484546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F2C65-5566-44CA-A58C-50EEA1EB2BD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C2AB-78DF-4D33-9A04-6B406EE3C20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85AEB-222D-4E61-AD56-5063153D3EB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FCB4D-2833-43DD-9068-9443E0FCAC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ECAC1BF-EBCD-4160-86F1-96706EADB199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600" y="1094071"/>
            <a:ext cx="5583135" cy="4552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54" name="组合 22"/>
          <p:cNvGrpSpPr/>
          <p:nvPr/>
        </p:nvGrpSpPr>
        <p:grpSpPr bwMode="auto">
          <a:xfrm flipH="1">
            <a:off x="5004048" y="4221088"/>
            <a:ext cx="3912092" cy="369332"/>
            <a:chOff x="2066204" y="4581128"/>
            <a:chExt cx="3912425" cy="370367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2782488" y="4766312"/>
              <a:ext cx="319614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74" name="文本框 22"/>
            <p:cNvSpPr txBox="1">
              <a:spLocks noChangeArrowheads="1"/>
            </p:cNvSpPr>
            <p:nvPr/>
          </p:nvSpPr>
          <p:spPr bwMode="auto">
            <a:xfrm>
              <a:off x="2066204" y="4581128"/>
              <a:ext cx="761812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H3Cit</a:t>
              </a:r>
            </a:p>
          </p:txBody>
        </p:sp>
      </p:grpSp>
      <p:grpSp>
        <p:nvGrpSpPr>
          <p:cNvPr id="23" name="组合 41"/>
          <p:cNvGrpSpPr/>
          <p:nvPr/>
        </p:nvGrpSpPr>
        <p:grpSpPr bwMode="auto">
          <a:xfrm flipH="1">
            <a:off x="2195735" y="2924944"/>
            <a:ext cx="1224140" cy="1800200"/>
            <a:chOff x="6541864" y="1871869"/>
            <a:chExt cx="1224209" cy="1800378"/>
          </a:xfrm>
        </p:grpSpPr>
        <p:grpSp>
          <p:nvGrpSpPr>
            <p:cNvPr id="24" name="组合 8"/>
            <p:cNvGrpSpPr/>
            <p:nvPr/>
          </p:nvGrpSpPr>
          <p:grpSpPr bwMode="auto">
            <a:xfrm>
              <a:off x="7321097" y="1871869"/>
              <a:ext cx="444976" cy="1800378"/>
              <a:chOff x="1145549" y="72413"/>
              <a:chExt cx="444976" cy="1800378"/>
            </a:xfrm>
          </p:grpSpPr>
          <p:sp>
            <p:nvSpPr>
              <p:cNvPr id="3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3248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3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216443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5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4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78327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30</a:t>
                </a:r>
                <a:endParaRPr lang="en-US" altLang="zh-CN" dirty="0"/>
              </a:p>
            </p:txBody>
          </p:sp>
          <p:sp>
            <p:nvSpPr>
              <p:cNvPr id="4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72413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</a:t>
                </a:r>
                <a:r>
                  <a:rPr lang="en-US" altLang="zh-CN" dirty="0"/>
                  <a:t>0</a:t>
                </a:r>
              </a:p>
            </p:txBody>
          </p:sp>
          <p:sp>
            <p:nvSpPr>
              <p:cNvPr id="4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99317"/>
                <a:ext cx="441171" cy="369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49" name="文本框 9"/>
              <p:cNvSpPr txBox="1">
                <a:spLocks noChangeArrowheads="1"/>
              </p:cNvSpPr>
              <p:nvPr/>
            </p:nvSpPr>
            <p:spPr bwMode="auto">
              <a:xfrm>
                <a:off x="1145549" y="1503422"/>
                <a:ext cx="441171" cy="369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14</a:t>
                </a:r>
                <a:endParaRPr lang="en-US" altLang="zh-CN" dirty="0"/>
              </a:p>
            </p:txBody>
          </p:sp>
        </p:grpSp>
        <p:cxnSp>
          <p:nvCxnSpPr>
            <p:cNvPr id="25" name="直接箭头连接符 24"/>
            <p:cNvCxnSpPr>
              <a:stCxn id="37" idx="1"/>
            </p:cNvCxnSpPr>
            <p:nvPr/>
          </p:nvCxnSpPr>
          <p:spPr>
            <a:xfrm flipH="1">
              <a:off x="6541864" y="2416629"/>
              <a:ext cx="78303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>
              <a:stCxn id="38" idx="1"/>
            </p:cNvCxnSpPr>
            <p:nvPr/>
          </p:nvCxnSpPr>
          <p:spPr>
            <a:xfrm flipH="1" flipV="1">
              <a:off x="6541864" y="2200582"/>
              <a:ext cx="783038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stCxn id="42" idx="1"/>
            </p:cNvCxnSpPr>
            <p:nvPr/>
          </p:nvCxnSpPr>
          <p:spPr>
            <a:xfrm flipH="1">
              <a:off x="6541864" y="2767412"/>
              <a:ext cx="783038" cy="3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>
              <a:stCxn id="43" idx="1"/>
            </p:cNvCxnSpPr>
            <p:nvPr/>
          </p:nvCxnSpPr>
          <p:spPr>
            <a:xfrm flipH="1">
              <a:off x="6541864" y="2056553"/>
              <a:ext cx="78303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47" idx="1"/>
            </p:cNvCxnSpPr>
            <p:nvPr/>
          </p:nvCxnSpPr>
          <p:spPr>
            <a:xfrm flipH="1">
              <a:off x="6541864" y="2983457"/>
              <a:ext cx="783038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>
              <a:stCxn id="49" idx="1"/>
            </p:cNvCxnSpPr>
            <p:nvPr/>
          </p:nvCxnSpPr>
          <p:spPr>
            <a:xfrm flipH="1">
              <a:off x="6541864" y="3487563"/>
              <a:ext cx="779234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7" name="组合 5"/>
          <p:cNvGrpSpPr/>
          <p:nvPr/>
        </p:nvGrpSpPr>
        <p:grpSpPr bwMode="auto">
          <a:xfrm>
            <a:off x="4195696" y="1307494"/>
            <a:ext cx="1100922" cy="1761466"/>
            <a:chOff x="12419567" y="1015689"/>
            <a:chExt cx="1101000" cy="1304532"/>
          </a:xfrm>
        </p:grpSpPr>
        <p:sp>
          <p:nvSpPr>
            <p:cNvPr id="30" name="TextBox 29"/>
            <p:cNvSpPr txBox="1"/>
            <p:nvPr/>
          </p:nvSpPr>
          <p:spPr>
            <a:xfrm rot="18810261">
              <a:off x="12699014" y="1498667"/>
              <a:ext cx="1304530" cy="3385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solidFill>
                    <a:srgbClr val="FF0000"/>
                  </a:solidFill>
                </a:rPr>
                <a:t>PMA+DNaseI</a:t>
              </a:r>
              <a:endParaRPr lang="en-US" altLang="zh-CN" sz="1600" dirty="0">
                <a:solidFill>
                  <a:srgbClr val="FF0000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rot="18810261">
              <a:off x="11936591" y="1498665"/>
              <a:ext cx="1304529" cy="3385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solidFill>
                    <a:srgbClr val="FF0000"/>
                  </a:solidFill>
                </a:rPr>
                <a:t>Vehicle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 rot="18810261">
              <a:off x="12353549" y="1498664"/>
              <a:ext cx="1304528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FF0000"/>
                  </a:solidFill>
                </a:rPr>
                <a:t>PMA</a:t>
              </a:r>
              <a:endParaRPr lang="zh-CN" altLang="en-US" sz="16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5245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600" y="1094071"/>
            <a:ext cx="5583136" cy="4552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54" name="组合 22"/>
          <p:cNvGrpSpPr/>
          <p:nvPr/>
        </p:nvGrpSpPr>
        <p:grpSpPr bwMode="auto">
          <a:xfrm flipH="1">
            <a:off x="5004048" y="4211796"/>
            <a:ext cx="3629963" cy="369332"/>
            <a:chOff x="2348357" y="4581128"/>
            <a:chExt cx="3630272" cy="370367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2782488" y="4766312"/>
              <a:ext cx="319614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74" name="文本框 22"/>
            <p:cNvSpPr txBox="1">
              <a:spLocks noChangeArrowheads="1"/>
            </p:cNvSpPr>
            <p:nvPr/>
          </p:nvSpPr>
          <p:spPr bwMode="auto">
            <a:xfrm>
              <a:off x="2348357" y="4581128"/>
              <a:ext cx="479659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H3</a:t>
              </a:r>
              <a:endParaRPr lang="en-US" altLang="zh-CN" dirty="0"/>
            </a:p>
          </p:txBody>
        </p:sp>
      </p:grpSp>
      <p:grpSp>
        <p:nvGrpSpPr>
          <p:cNvPr id="23" name="组合 41"/>
          <p:cNvGrpSpPr/>
          <p:nvPr/>
        </p:nvGrpSpPr>
        <p:grpSpPr bwMode="auto">
          <a:xfrm flipH="1">
            <a:off x="2195735" y="2924945"/>
            <a:ext cx="1224140" cy="1737483"/>
            <a:chOff x="6541864" y="1934592"/>
            <a:chExt cx="1224209" cy="1737655"/>
          </a:xfrm>
        </p:grpSpPr>
        <p:grpSp>
          <p:nvGrpSpPr>
            <p:cNvPr id="24" name="组合 8"/>
            <p:cNvGrpSpPr/>
            <p:nvPr/>
          </p:nvGrpSpPr>
          <p:grpSpPr bwMode="auto">
            <a:xfrm>
              <a:off x="7321097" y="1934592"/>
              <a:ext cx="444976" cy="1737655"/>
              <a:chOff x="1145549" y="135136"/>
              <a:chExt cx="444976" cy="1737655"/>
            </a:xfrm>
          </p:grpSpPr>
          <p:sp>
            <p:nvSpPr>
              <p:cNvPr id="3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9521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3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27916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5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4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78327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30</a:t>
                </a:r>
                <a:endParaRPr lang="en-US" altLang="zh-CN" dirty="0"/>
              </a:p>
            </p:txBody>
          </p:sp>
          <p:sp>
            <p:nvSpPr>
              <p:cNvPr id="4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3513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</a:t>
                </a:r>
                <a:r>
                  <a:rPr lang="en-US" altLang="zh-CN" dirty="0"/>
                  <a:t>0</a:t>
                </a:r>
              </a:p>
            </p:txBody>
          </p:sp>
          <p:sp>
            <p:nvSpPr>
              <p:cNvPr id="4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99317"/>
                <a:ext cx="441171" cy="369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49" name="文本框 9"/>
              <p:cNvSpPr txBox="1">
                <a:spLocks noChangeArrowheads="1"/>
              </p:cNvSpPr>
              <p:nvPr/>
            </p:nvSpPr>
            <p:spPr bwMode="auto">
              <a:xfrm>
                <a:off x="1145549" y="1503422"/>
                <a:ext cx="441171" cy="369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14</a:t>
                </a:r>
                <a:endParaRPr lang="en-US" altLang="zh-CN" dirty="0"/>
              </a:p>
            </p:txBody>
          </p:sp>
        </p:grpSp>
        <p:cxnSp>
          <p:nvCxnSpPr>
            <p:cNvPr id="25" name="直接箭头连接符 24"/>
            <p:cNvCxnSpPr>
              <a:stCxn id="37" idx="1"/>
            </p:cNvCxnSpPr>
            <p:nvPr/>
          </p:nvCxnSpPr>
          <p:spPr>
            <a:xfrm flipH="1">
              <a:off x="6541864" y="2479352"/>
              <a:ext cx="78303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>
              <a:stCxn id="38" idx="1"/>
            </p:cNvCxnSpPr>
            <p:nvPr/>
          </p:nvCxnSpPr>
          <p:spPr>
            <a:xfrm flipH="1" flipV="1">
              <a:off x="6541864" y="2263306"/>
              <a:ext cx="783038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stCxn id="42" idx="1"/>
            </p:cNvCxnSpPr>
            <p:nvPr/>
          </p:nvCxnSpPr>
          <p:spPr>
            <a:xfrm flipH="1">
              <a:off x="6541864" y="2767412"/>
              <a:ext cx="783038" cy="3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>
              <a:stCxn id="43" idx="1"/>
            </p:cNvCxnSpPr>
            <p:nvPr/>
          </p:nvCxnSpPr>
          <p:spPr>
            <a:xfrm flipH="1">
              <a:off x="6541864" y="2119276"/>
              <a:ext cx="78303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47" idx="1"/>
            </p:cNvCxnSpPr>
            <p:nvPr/>
          </p:nvCxnSpPr>
          <p:spPr>
            <a:xfrm flipH="1">
              <a:off x="6541864" y="2983457"/>
              <a:ext cx="783038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>
              <a:stCxn id="49" idx="1"/>
            </p:cNvCxnSpPr>
            <p:nvPr/>
          </p:nvCxnSpPr>
          <p:spPr>
            <a:xfrm flipH="1">
              <a:off x="6541864" y="3487563"/>
              <a:ext cx="779234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6" name="组合 5"/>
          <p:cNvGrpSpPr/>
          <p:nvPr/>
        </p:nvGrpSpPr>
        <p:grpSpPr bwMode="auto">
          <a:xfrm>
            <a:off x="4263166" y="1307494"/>
            <a:ext cx="1100922" cy="1761466"/>
            <a:chOff x="12419567" y="1015689"/>
            <a:chExt cx="1101000" cy="1304532"/>
          </a:xfrm>
        </p:grpSpPr>
        <p:sp>
          <p:nvSpPr>
            <p:cNvPr id="27" name="TextBox 26"/>
            <p:cNvSpPr txBox="1"/>
            <p:nvPr/>
          </p:nvSpPr>
          <p:spPr>
            <a:xfrm rot="18810261">
              <a:off x="12699014" y="1498667"/>
              <a:ext cx="1304530" cy="3385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solidFill>
                    <a:srgbClr val="FF0000"/>
                  </a:solidFill>
                </a:rPr>
                <a:t>PMA+DNaseI</a:t>
              </a:r>
              <a:endParaRPr lang="en-US" altLang="zh-CN" sz="1600" dirty="0">
                <a:solidFill>
                  <a:srgbClr val="FF0000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rot="18810261">
              <a:off x="11936591" y="1498665"/>
              <a:ext cx="1304529" cy="3385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solidFill>
                    <a:srgbClr val="FF0000"/>
                  </a:solidFill>
                </a:rPr>
                <a:t>Vehicle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 rot="18810261">
              <a:off x="12353549" y="1498664"/>
              <a:ext cx="1304528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FF0000"/>
                  </a:solidFill>
                </a:rPr>
                <a:t>PMA</a:t>
              </a:r>
              <a:endParaRPr lang="zh-CN" altLang="en-US" sz="16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33083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d6ef860-c3ca-4a6f-a902-544545e835ef"/>
  <p:tag name="COMMONDATA" val="eyJoZGlkIjoiNmI0NGEzYmYzZjUwOWMyYmJiOWM3YTE5ZmE2YTE3MW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11031</TotalTime>
  <Words>22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522</cp:revision>
  <dcterms:created xsi:type="dcterms:W3CDTF">2021-09-23T02:15:00Z</dcterms:created>
  <dcterms:modified xsi:type="dcterms:W3CDTF">2026-02-11T03:34:07Z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21EB5C1B7BEC4F05BC2CC4065B6E99B6</vt:lpwstr>
  </property>
</Properties>
</file>