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1" r:id="rId2"/>
    <p:sldId id="312" r:id="rId3"/>
  </p:sldIdLst>
  <p:sldSz cx="9144000" cy="6858000" type="screen4x3"/>
  <p:notesSz cx="6858000" cy="9144000"/>
  <p:custDataLst>
    <p:tags r:id="rId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-140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5" cy="45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54" name="组合 22"/>
          <p:cNvGrpSpPr/>
          <p:nvPr/>
        </p:nvGrpSpPr>
        <p:grpSpPr bwMode="auto">
          <a:xfrm flipH="1">
            <a:off x="6660232" y="4077072"/>
            <a:ext cx="2255908" cy="369332"/>
            <a:chOff x="2066204" y="4581128"/>
            <a:chExt cx="2256100" cy="370367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2782487" y="4766311"/>
              <a:ext cx="153981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4" name="文本框 22"/>
            <p:cNvSpPr txBox="1">
              <a:spLocks noChangeArrowheads="1"/>
            </p:cNvSpPr>
            <p:nvPr/>
          </p:nvSpPr>
          <p:spPr bwMode="auto">
            <a:xfrm>
              <a:off x="2066204" y="4581128"/>
              <a:ext cx="761812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H3Cit</a:t>
              </a:r>
            </a:p>
          </p:txBody>
        </p:sp>
      </p:grpSp>
      <p:grpSp>
        <p:nvGrpSpPr>
          <p:cNvPr id="23" name="组合 41"/>
          <p:cNvGrpSpPr/>
          <p:nvPr/>
        </p:nvGrpSpPr>
        <p:grpSpPr bwMode="auto">
          <a:xfrm flipH="1">
            <a:off x="2195735" y="2852936"/>
            <a:ext cx="2520281" cy="1737484"/>
            <a:chOff x="5245650" y="2015899"/>
            <a:chExt cx="2520423" cy="1737656"/>
          </a:xfrm>
        </p:grpSpPr>
        <p:grpSp>
          <p:nvGrpSpPr>
            <p:cNvPr id="24" name="组合 8"/>
            <p:cNvGrpSpPr/>
            <p:nvPr/>
          </p:nvGrpSpPr>
          <p:grpSpPr bwMode="auto">
            <a:xfrm>
              <a:off x="7321097" y="2015899"/>
              <a:ext cx="444976" cy="1737656"/>
              <a:chOff x="1145549" y="216443"/>
              <a:chExt cx="444976" cy="1737656"/>
            </a:xfrm>
          </p:grpSpPr>
          <p:sp>
            <p:nvSpPr>
              <p:cNvPr id="3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3248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3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1644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2054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4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99317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49" name="文本框 9"/>
              <p:cNvSpPr txBox="1">
                <a:spLocks noChangeArrowheads="1"/>
              </p:cNvSpPr>
              <p:nvPr/>
            </p:nvSpPr>
            <p:spPr bwMode="auto">
              <a:xfrm>
                <a:off x="1145549" y="1584730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25" name="直接箭头连接符 24"/>
            <p:cNvCxnSpPr>
              <a:stCxn id="37" idx="1"/>
            </p:cNvCxnSpPr>
            <p:nvPr/>
          </p:nvCxnSpPr>
          <p:spPr>
            <a:xfrm flipH="1" flipV="1">
              <a:off x="5245650" y="2416629"/>
              <a:ext cx="2079252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>
              <a:stCxn id="38" idx="1"/>
            </p:cNvCxnSpPr>
            <p:nvPr/>
          </p:nvCxnSpPr>
          <p:spPr>
            <a:xfrm flipH="1">
              <a:off x="5245650" y="2200583"/>
              <a:ext cx="207925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2" idx="1"/>
            </p:cNvCxnSpPr>
            <p:nvPr/>
          </p:nvCxnSpPr>
          <p:spPr>
            <a:xfrm flipH="1">
              <a:off x="5245650" y="2704689"/>
              <a:ext cx="207925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7" idx="1"/>
            </p:cNvCxnSpPr>
            <p:nvPr/>
          </p:nvCxnSpPr>
          <p:spPr>
            <a:xfrm flipH="1">
              <a:off x="5245650" y="2983457"/>
              <a:ext cx="207925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49" idx="1"/>
            </p:cNvCxnSpPr>
            <p:nvPr/>
          </p:nvCxnSpPr>
          <p:spPr>
            <a:xfrm flipH="1">
              <a:off x="5245650" y="3568869"/>
              <a:ext cx="207544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组合 5"/>
          <p:cNvGrpSpPr/>
          <p:nvPr/>
        </p:nvGrpSpPr>
        <p:grpSpPr bwMode="auto">
          <a:xfrm>
            <a:off x="6269763" y="-819472"/>
            <a:ext cx="822517" cy="4098876"/>
            <a:chOff x="13053510" y="-477644"/>
            <a:chExt cx="822576" cy="3035605"/>
          </a:xfrm>
        </p:grpSpPr>
        <p:sp>
          <p:nvSpPr>
            <p:cNvPr id="31" name="TextBox 30"/>
            <p:cNvSpPr txBox="1"/>
            <p:nvPr/>
          </p:nvSpPr>
          <p:spPr>
            <a:xfrm rot="18810261">
              <a:off x="12687774" y="1382855"/>
              <a:ext cx="1623866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BJVL+SHAM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UCAO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18810261">
              <a:off x="11875659" y="870870"/>
              <a:ext cx="303560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18810261">
              <a:off x="12337118" y="1329361"/>
              <a:ext cx="1771361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</a:t>
              </a:r>
              <a:r>
                <a:rPr lang="en-US" altLang="zh-CN" sz="1600" dirty="0">
                  <a:solidFill>
                    <a:srgbClr val="FF0000"/>
                  </a:solidFill>
                </a:rPr>
                <a:t>UCAO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 rot="18810261">
              <a:off x="13054532" y="1498666"/>
              <a:ext cx="13045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</a:rPr>
                <a:t>BJVL+UCAO</a:t>
              </a:r>
              <a:endParaRPr lang="zh-CN" alt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5245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600" y="1094071"/>
            <a:ext cx="5583135" cy="4552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6" name="组合 22"/>
          <p:cNvGrpSpPr/>
          <p:nvPr/>
        </p:nvGrpSpPr>
        <p:grpSpPr bwMode="auto">
          <a:xfrm flipH="1">
            <a:off x="6660235" y="4077072"/>
            <a:ext cx="1973780" cy="369332"/>
            <a:chOff x="2348355" y="4581128"/>
            <a:chExt cx="1973949" cy="370367"/>
          </a:xfrm>
        </p:grpSpPr>
        <p:cxnSp>
          <p:nvCxnSpPr>
            <p:cNvPr id="27" name="直接箭头连接符 26"/>
            <p:cNvCxnSpPr/>
            <p:nvPr/>
          </p:nvCxnSpPr>
          <p:spPr>
            <a:xfrm>
              <a:off x="2782487" y="4766311"/>
              <a:ext cx="153981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文本框 22"/>
            <p:cNvSpPr txBox="1">
              <a:spLocks noChangeArrowheads="1"/>
            </p:cNvSpPr>
            <p:nvPr/>
          </p:nvSpPr>
          <p:spPr bwMode="auto">
            <a:xfrm>
              <a:off x="2348355" y="4581128"/>
              <a:ext cx="479659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H3</a:t>
              </a:r>
              <a:endParaRPr lang="en-US" altLang="zh-CN" dirty="0"/>
            </a:p>
          </p:txBody>
        </p:sp>
      </p:grpSp>
      <p:grpSp>
        <p:nvGrpSpPr>
          <p:cNvPr id="32" name="组合 41"/>
          <p:cNvGrpSpPr/>
          <p:nvPr/>
        </p:nvGrpSpPr>
        <p:grpSpPr bwMode="auto">
          <a:xfrm flipH="1">
            <a:off x="2195735" y="2780928"/>
            <a:ext cx="2520281" cy="1737484"/>
            <a:chOff x="5245650" y="2015899"/>
            <a:chExt cx="2520423" cy="1737656"/>
          </a:xfrm>
        </p:grpSpPr>
        <p:grpSp>
          <p:nvGrpSpPr>
            <p:cNvPr id="33" name="组合 8"/>
            <p:cNvGrpSpPr/>
            <p:nvPr/>
          </p:nvGrpSpPr>
          <p:grpSpPr bwMode="auto">
            <a:xfrm>
              <a:off x="7321097" y="2015899"/>
              <a:ext cx="444976" cy="1737656"/>
              <a:chOff x="1145549" y="216443"/>
              <a:chExt cx="444976" cy="1737656"/>
            </a:xfrm>
          </p:grpSpPr>
          <p:sp>
            <p:nvSpPr>
              <p:cNvPr id="4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3248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4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1644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5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4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78327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30</a:t>
                </a:r>
                <a:endParaRPr lang="en-US" altLang="zh-CN" dirty="0"/>
              </a:p>
            </p:txBody>
          </p:sp>
          <p:sp>
            <p:nvSpPr>
              <p:cNvPr id="5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99317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5549" y="1584730"/>
                <a:ext cx="441171" cy="369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34" name="直接箭头连接符 33"/>
            <p:cNvCxnSpPr>
              <a:stCxn id="44" idx="1"/>
            </p:cNvCxnSpPr>
            <p:nvPr/>
          </p:nvCxnSpPr>
          <p:spPr>
            <a:xfrm flipH="1" flipV="1">
              <a:off x="5245650" y="2416629"/>
              <a:ext cx="2079252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>
              <a:stCxn id="45" idx="1"/>
            </p:cNvCxnSpPr>
            <p:nvPr/>
          </p:nvCxnSpPr>
          <p:spPr>
            <a:xfrm flipH="1">
              <a:off x="5245650" y="2200583"/>
              <a:ext cx="207925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>
              <a:stCxn id="46" idx="1"/>
            </p:cNvCxnSpPr>
            <p:nvPr/>
          </p:nvCxnSpPr>
          <p:spPr>
            <a:xfrm flipH="1">
              <a:off x="5245650" y="2767412"/>
              <a:ext cx="207925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>
              <a:stCxn id="51" idx="1"/>
            </p:cNvCxnSpPr>
            <p:nvPr/>
          </p:nvCxnSpPr>
          <p:spPr>
            <a:xfrm flipH="1">
              <a:off x="5245650" y="2983457"/>
              <a:ext cx="207925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>
              <a:stCxn id="52" idx="1"/>
            </p:cNvCxnSpPr>
            <p:nvPr/>
          </p:nvCxnSpPr>
          <p:spPr>
            <a:xfrm flipH="1">
              <a:off x="5245650" y="3568869"/>
              <a:ext cx="207544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组合 5"/>
          <p:cNvGrpSpPr/>
          <p:nvPr/>
        </p:nvGrpSpPr>
        <p:grpSpPr bwMode="auto">
          <a:xfrm>
            <a:off x="6156176" y="-819472"/>
            <a:ext cx="822517" cy="4098876"/>
            <a:chOff x="13053510" y="-477644"/>
            <a:chExt cx="822576" cy="3035605"/>
          </a:xfrm>
        </p:grpSpPr>
        <p:sp>
          <p:nvSpPr>
            <p:cNvPr id="29" name="TextBox 28"/>
            <p:cNvSpPr txBox="1"/>
            <p:nvPr/>
          </p:nvSpPr>
          <p:spPr>
            <a:xfrm rot="18810261">
              <a:off x="12687774" y="1382855"/>
              <a:ext cx="1623866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BJVL+SHAM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UCAO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8810261">
              <a:off x="11875659" y="870870"/>
              <a:ext cx="303560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18810261">
              <a:off x="12337118" y="1329361"/>
              <a:ext cx="1771361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rgbClr val="FF0000"/>
                  </a:solidFill>
                </a:rPr>
                <a:t>SHAM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BJVL</a:t>
              </a:r>
              <a:r>
                <a:rPr lang="zh-CN" altLang="en-US" sz="1600" dirty="0" smtClean="0">
                  <a:solidFill>
                    <a:srgbClr val="FF0000"/>
                  </a:solidFill>
                </a:rPr>
                <a:t>）</a:t>
              </a:r>
              <a:r>
                <a:rPr lang="en-US" altLang="zh-CN" sz="1600" dirty="0" smtClean="0">
                  <a:solidFill>
                    <a:srgbClr val="FF0000"/>
                  </a:solidFill>
                </a:rPr>
                <a:t>+</a:t>
              </a:r>
              <a:r>
                <a:rPr lang="en-US" altLang="zh-CN" sz="1600" dirty="0">
                  <a:solidFill>
                    <a:srgbClr val="FF0000"/>
                  </a:solidFill>
                </a:rPr>
                <a:t>UCAO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 rot="18810261">
              <a:off x="13054532" y="1498666"/>
              <a:ext cx="13045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</a:rPr>
                <a:t>BJVL+UCAO</a:t>
              </a:r>
              <a:endParaRPr lang="zh-CN" alt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33083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d6ef860-c3ca-4a6f-a902-544545e835ef"/>
  <p:tag name="COMMONDATA" val="eyJoZGlkIjoiNmI0NGEzYmYzZjUwOWMyYmJiOWM3YTE5ZmE2YTE3M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11,&quot;width&quot;:1295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11034</TotalTime>
  <Words>54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526</cp:revision>
  <dcterms:created xsi:type="dcterms:W3CDTF">2021-09-23T02:15:00Z</dcterms:created>
  <dcterms:modified xsi:type="dcterms:W3CDTF">2026-02-11T03:18:41Z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21EB5C1B7BEC4F05BC2CC4065B6E99B6</vt:lpwstr>
  </property>
</Properties>
</file>