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75"/>
  </p:notesMasterIdLst>
  <p:sldIdLst>
    <p:sldId id="307" r:id="rId2"/>
    <p:sldId id="304" r:id="rId3"/>
    <p:sldId id="256" r:id="rId4"/>
    <p:sldId id="305" r:id="rId5"/>
    <p:sldId id="306" r:id="rId6"/>
    <p:sldId id="320" r:id="rId7"/>
    <p:sldId id="321" r:id="rId8"/>
    <p:sldId id="323" r:id="rId9"/>
    <p:sldId id="324" r:id="rId10"/>
    <p:sldId id="325" r:id="rId11"/>
    <p:sldId id="326" r:id="rId12"/>
    <p:sldId id="327" r:id="rId13"/>
    <p:sldId id="328" r:id="rId14"/>
    <p:sldId id="335" r:id="rId15"/>
    <p:sldId id="336" r:id="rId16"/>
    <p:sldId id="329" r:id="rId17"/>
    <p:sldId id="330" r:id="rId18"/>
    <p:sldId id="331" r:id="rId19"/>
    <p:sldId id="332" r:id="rId20"/>
    <p:sldId id="333" r:id="rId21"/>
    <p:sldId id="334" r:id="rId22"/>
    <p:sldId id="308" r:id="rId23"/>
    <p:sldId id="315" r:id="rId24"/>
    <p:sldId id="309" r:id="rId25"/>
    <p:sldId id="311" r:id="rId26"/>
    <p:sldId id="312" r:id="rId27"/>
    <p:sldId id="313" r:id="rId28"/>
    <p:sldId id="314" r:id="rId29"/>
    <p:sldId id="258" r:id="rId30"/>
    <p:sldId id="259" r:id="rId31"/>
    <p:sldId id="299" r:id="rId32"/>
    <p:sldId id="300" r:id="rId33"/>
    <p:sldId id="301" r:id="rId34"/>
    <p:sldId id="302" r:id="rId35"/>
    <p:sldId id="288" r:id="rId36"/>
    <p:sldId id="289" r:id="rId37"/>
    <p:sldId id="261" r:id="rId38"/>
    <p:sldId id="262" r:id="rId39"/>
    <p:sldId id="290" r:id="rId40"/>
    <p:sldId id="264" r:id="rId41"/>
    <p:sldId id="265" r:id="rId42"/>
    <p:sldId id="267" r:id="rId43"/>
    <p:sldId id="268" r:id="rId44"/>
    <p:sldId id="337" r:id="rId45"/>
    <p:sldId id="270" r:id="rId46"/>
    <p:sldId id="271" r:id="rId47"/>
    <p:sldId id="291" r:id="rId48"/>
    <p:sldId id="272" r:id="rId49"/>
    <p:sldId id="273" r:id="rId50"/>
    <p:sldId id="295" r:id="rId51"/>
    <p:sldId id="296" r:id="rId52"/>
    <p:sldId id="338" r:id="rId53"/>
    <p:sldId id="274" r:id="rId54"/>
    <p:sldId id="275" r:id="rId55"/>
    <p:sldId id="276" r:id="rId56"/>
    <p:sldId id="277" r:id="rId57"/>
    <p:sldId id="292" r:id="rId58"/>
    <p:sldId id="278" r:id="rId59"/>
    <p:sldId id="279" r:id="rId60"/>
    <p:sldId id="297" r:id="rId61"/>
    <p:sldId id="298" r:id="rId62"/>
    <p:sldId id="339" r:id="rId63"/>
    <p:sldId id="280" r:id="rId64"/>
    <p:sldId id="281" r:id="rId65"/>
    <p:sldId id="282" r:id="rId66"/>
    <p:sldId id="283" r:id="rId67"/>
    <p:sldId id="286" r:id="rId68"/>
    <p:sldId id="287" r:id="rId69"/>
    <p:sldId id="293" r:id="rId70"/>
    <p:sldId id="340" r:id="rId71"/>
    <p:sldId id="341" r:id="rId72"/>
    <p:sldId id="294" r:id="rId73"/>
    <p:sldId id="342" r:id="rId74"/>
  </p:sldIdLst>
  <p:sldSz cx="9144000" cy="6858000" type="screen4x3"/>
  <p:notesSz cx="6858000" cy="9144000"/>
  <p:custDataLst>
    <p:tags r:id="rId76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enu" id="{A92B0817-E90F-C142-80FC-DEFA6CF02421}">
          <p14:sldIdLst>
            <p14:sldId id="307"/>
            <p14:sldId id="304"/>
            <p14:sldId id="256"/>
            <p14:sldId id="305"/>
            <p14:sldId id="306"/>
          </p14:sldIdLst>
        </p14:section>
        <p14:section name="Product Process" id="{E62F8365-8369-AE45-A098-558B1D5F7AB7}">
          <p14:sldIdLst>
            <p14:sldId id="320"/>
            <p14:sldId id="321"/>
            <p14:sldId id="323"/>
            <p14:sldId id="324"/>
            <p14:sldId id="325"/>
            <p14:sldId id="326"/>
            <p14:sldId id="327"/>
            <p14:sldId id="328"/>
            <p14:sldId id="335"/>
            <p14:sldId id="336"/>
            <p14:sldId id="329"/>
            <p14:sldId id="330"/>
            <p14:sldId id="331"/>
            <p14:sldId id="332"/>
            <p14:sldId id="333"/>
            <p14:sldId id="334"/>
          </p14:sldIdLst>
        </p14:section>
        <p14:section name="Zoom Transition to Ecosystem" id="{71EA3BE0-95FF-8E44-99B2-A7D88AD70D99}">
          <p14:sldIdLst>
            <p14:sldId id="308"/>
          </p14:sldIdLst>
        </p14:section>
        <p14:section name="References" id="{08FA4824-B2C1-7D48-ABA0-93DDE45BA1EF}">
          <p14:sldIdLst>
            <p14:sldId id="315"/>
            <p14:sldId id="309"/>
            <p14:sldId id="311"/>
            <p14:sldId id="312"/>
            <p14:sldId id="313"/>
            <p14:sldId id="314"/>
          </p14:sldIdLst>
        </p14:section>
        <p14:section name="Explanations" id="{867A00BB-EDB0-F34A-A805-BD90ED98AE5B}">
          <p14:sldIdLst>
            <p14:sldId id="258"/>
            <p14:sldId id="259"/>
          </p14:sldIdLst>
        </p14:section>
        <p14:section name="Guideline 1" id="{12AA07B8-BD30-BA40-943A-136B7B884679}">
          <p14:sldIdLst>
            <p14:sldId id="299"/>
          </p14:sldIdLst>
        </p14:section>
        <p14:section name="Guideline 2" id="{B225AC0C-0E1C-804A-A709-3FC69E9BAEDD}">
          <p14:sldIdLst>
            <p14:sldId id="300"/>
          </p14:sldIdLst>
        </p14:section>
        <p14:section name="Guideline 3" id="{6ABC6B50-7133-E64A-9583-7EE9D69258AA}">
          <p14:sldIdLst>
            <p14:sldId id="301"/>
          </p14:sldIdLst>
        </p14:section>
        <p14:section name="Guideline 4" id="{A5A9BF9D-ABB5-DC4A-B15F-C94168B68D55}">
          <p14:sldIdLst>
            <p14:sldId id="302"/>
          </p14:sldIdLst>
        </p14:section>
        <p14:section name="Real life, Pre-Surgical Monitoring and CD" id="{6D2EF829-1E78-0749-B7F4-78C85C1151DD}">
          <p14:sldIdLst>
            <p14:sldId id="288"/>
            <p14:sldId id="289"/>
          </p14:sldIdLst>
        </p14:section>
        <p14:section name="Academic Studies" id="{DFC2E828-A3ED-D54A-AFE8-01165560E851}">
          <p14:sldIdLst>
            <p14:sldId id="261"/>
            <p14:sldId id="262"/>
            <p14:sldId id="290"/>
          </p14:sldIdLst>
        </p14:section>
        <p14:section name="Requirements" id="{86C2912E-9664-544C-B2F0-16C42619F4CF}">
          <p14:sldIdLst>
            <p14:sldId id="264"/>
            <p14:sldId id="265"/>
          </p14:sldIdLst>
        </p14:section>
        <p14:section name="System Design Parameters" id="{21C7A3AD-30B2-EA4A-B655-A69B7A49BD79}">
          <p14:sldIdLst>
            <p14:sldId id="267"/>
            <p14:sldId id="268"/>
            <p14:sldId id="337"/>
          </p14:sldIdLst>
        </p14:section>
        <p14:section name="Model Design" id="{2E441681-0F60-0547-A881-937CFD0C0CF9}">
          <p14:sldIdLst>
            <p14:sldId id="270"/>
            <p14:sldId id="271"/>
            <p14:sldId id="291"/>
          </p14:sldIdLst>
        </p14:section>
        <p14:section name="Prospective Application" id="{021ECF96-746A-FA41-AF24-6B7276AFE444}">
          <p14:sldIdLst>
            <p14:sldId id="272"/>
            <p14:sldId id="273"/>
            <p14:sldId id="295"/>
            <p14:sldId id="296"/>
            <p14:sldId id="338"/>
          </p14:sldIdLst>
        </p14:section>
        <p14:section name="Standards and Regulations" id="{64BFD924-9154-1C43-8E96-39F6410AD1C0}">
          <p14:sldIdLst>
            <p14:sldId id="274"/>
            <p14:sldId id="275"/>
          </p14:sldIdLst>
        </p14:section>
        <p14:section name="Performance" id="{5D5C4615-4F40-6245-8495-FBA33004494D}">
          <p14:sldIdLst>
            <p14:sldId id="276"/>
            <p14:sldId id="277"/>
            <p14:sldId id="292"/>
          </p14:sldIdLst>
        </p14:section>
        <p14:section name="Brain Dynamics" id="{D5BC3D49-37A4-CD49-8BE2-6ED46885B110}">
          <p14:sldIdLst>
            <p14:sldId id="278"/>
            <p14:sldId id="279"/>
            <p14:sldId id="297"/>
            <p14:sldId id="298"/>
            <p14:sldId id="339"/>
          </p14:sldIdLst>
        </p14:section>
        <p14:section name="Relation Requirements - Design Parameters" id="{39841BCC-3EA9-144A-B2F0-E4992B072559}">
          <p14:sldIdLst>
            <p14:sldId id="280"/>
            <p14:sldId id="281"/>
          </p14:sldIdLst>
        </p14:section>
        <p14:section name="Relation Performance - Prospective Application" id="{CB75B235-9338-1A45-B971-374B63590139}">
          <p14:sldIdLst>
            <p14:sldId id="282"/>
            <p14:sldId id="283"/>
          </p14:sldIdLst>
        </p14:section>
        <p14:section name="Relation Prospective Application - Studies" id="{B7D68A66-F117-714D-93F9-58967CDC22A5}">
          <p14:sldIdLst>
            <p14:sldId id="286"/>
            <p14:sldId id="287"/>
          </p14:sldIdLst>
        </p14:section>
        <p14:section name="Trust" id="{259CB598-977A-1648-AB6F-4E63A44CA1A6}">
          <p14:sldIdLst>
            <p14:sldId id="293"/>
            <p14:sldId id="340"/>
            <p14:sldId id="341"/>
            <p14:sldId id="294"/>
            <p14:sldId id="34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D7A8"/>
    <a:srgbClr val="F6B26B"/>
    <a:srgbClr val="E06666"/>
    <a:srgbClr val="EFB4A8"/>
    <a:srgbClr val="CA7769"/>
    <a:srgbClr val="CA786A"/>
    <a:srgbClr val="601421"/>
    <a:srgbClr val="F1C244"/>
    <a:srgbClr val="CF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49"/>
    <p:restoredTop sz="86400"/>
  </p:normalViewPr>
  <p:slideViewPr>
    <p:cSldViewPr snapToGrid="0" snapToObjects="1">
      <p:cViewPr varScale="1">
        <p:scale>
          <a:sx n="92" d="100"/>
          <a:sy n="92" d="100"/>
        </p:scale>
        <p:origin x="976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BEA39-0B9C-8B41-A68B-F20CC141EB3A}" type="datetimeFigureOut">
              <a:rPr lang="pt-PT" smtClean="0"/>
              <a:t>05/07/21</a:t>
            </a:fld>
            <a:endParaRPr lang="pt-PT"/>
          </a:p>
        </p:txBody>
      </p:sp>
      <p:sp>
        <p:nvSpPr>
          <p:cNvPr id="4" name="Marcador de Posição da Imagem do Diapositivo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PT"/>
          </a:p>
        </p:txBody>
      </p:sp>
      <p:sp>
        <p:nvSpPr>
          <p:cNvPr id="5" name="Marcador de Posição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9087B-F56E-6D40-8C60-E17CD9848DC8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987201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33203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53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361953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55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163566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58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761638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59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858086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60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74809886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61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834301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62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428555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63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607194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64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0314381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65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967427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602835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66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559041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67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5446049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68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99079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72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606588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73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6171954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11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651747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22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1880645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37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775327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40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804870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42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685444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45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764713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do Diapositivo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Posição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C9087B-F56E-6D40-8C60-E17CD9848DC8}" type="slidenum">
              <a:rPr lang="pt-PT" smtClean="0"/>
              <a:t>48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249280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de subtítulo do Modelo Global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1C5F-EA73-824F-BCF8-492C4D5BC078}" type="datetimeFigureOut">
              <a:rPr lang="pt-PT" smtClean="0"/>
              <a:t>05/07/21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9D32-A15B-2541-BEF4-7629DDB65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458058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1C5F-EA73-824F-BCF8-492C4D5BC078}" type="datetimeFigureOut">
              <a:rPr lang="pt-PT" smtClean="0"/>
              <a:t>05/07/21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9D32-A15B-2541-BEF4-7629DDB65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2173799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1C5F-EA73-824F-BCF8-492C4D5BC078}" type="datetimeFigureOut">
              <a:rPr lang="pt-PT" smtClean="0"/>
              <a:t>05/07/21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9D32-A15B-2541-BEF4-7629DDB65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9996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1C5F-EA73-824F-BCF8-492C4D5BC078}" type="datetimeFigureOut">
              <a:rPr lang="pt-PT" smtClean="0"/>
              <a:t>05/07/21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9D32-A15B-2541-BEF4-7629DDB65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994595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1C5F-EA73-824F-BCF8-492C4D5BC078}" type="datetimeFigureOut">
              <a:rPr lang="pt-PT" smtClean="0"/>
              <a:t>05/07/21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9D32-A15B-2541-BEF4-7629DDB65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403892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1C5F-EA73-824F-BCF8-492C4D5BC078}" type="datetimeFigureOut">
              <a:rPr lang="pt-PT" smtClean="0"/>
              <a:t>05/07/21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9D32-A15B-2541-BEF4-7629DDB65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272777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1C5F-EA73-824F-BCF8-492C4D5BC078}" type="datetimeFigureOut">
              <a:rPr lang="pt-PT" smtClean="0"/>
              <a:t>05/07/21</a:t>
            </a:fld>
            <a:endParaRPr lang="pt-P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9D32-A15B-2541-BEF4-7629DDB65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44380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1C5F-EA73-824F-BCF8-492C4D5BC078}" type="datetimeFigureOut">
              <a:rPr lang="pt-PT" smtClean="0"/>
              <a:t>05/07/21</a:t>
            </a:fld>
            <a:endParaRPr lang="pt-P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9D32-A15B-2541-BEF4-7629DDB65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070925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1C5F-EA73-824F-BCF8-492C4D5BC078}" type="datetimeFigureOut">
              <a:rPr lang="pt-PT" smtClean="0"/>
              <a:t>05/07/21</a:t>
            </a:fld>
            <a:endParaRPr lang="pt-P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9D32-A15B-2541-BEF4-7629DDB65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1307526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1C5F-EA73-824F-BCF8-492C4D5BC078}" type="datetimeFigureOut">
              <a:rPr lang="pt-PT" smtClean="0"/>
              <a:t>05/07/21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9D32-A15B-2541-BEF4-7629DDB65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580680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PT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Clique para editar os estilos do texto de Modelo Global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C1C5F-EA73-824F-BCF8-492C4D5BC078}" type="datetimeFigureOut">
              <a:rPr lang="pt-PT" smtClean="0"/>
              <a:t>05/07/21</a:t>
            </a:fld>
            <a:endParaRPr lang="pt-P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79D32-A15B-2541-BEF4-7629DDB65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4270645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C1C5F-EA73-824F-BCF8-492C4D5BC078}" type="datetimeFigureOut">
              <a:rPr lang="pt-PT" smtClean="0"/>
              <a:t>05/07/21</a:t>
            </a:fld>
            <a:endParaRPr lang="pt-P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79D32-A15B-2541-BEF4-7629DDB651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01457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slide" Target="slide2.xml"/><Relationship Id="rId26" Type="http://schemas.openxmlformats.org/officeDocument/2006/relationships/image" Target="../media/image20.svg"/><Relationship Id="rId3" Type="http://schemas.openxmlformats.org/officeDocument/2006/relationships/image" Target="../media/image1.png"/><Relationship Id="rId21" Type="http://schemas.openxmlformats.org/officeDocument/2006/relationships/slide" Target="slide5.xml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4.svg"/><Relationship Id="rId25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20" Type="http://schemas.openxmlformats.org/officeDocument/2006/relationships/image" Target="../media/image1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slide" Target="slide4.xml"/><Relationship Id="rId5" Type="http://schemas.openxmlformats.org/officeDocument/2006/relationships/image" Target="../media/image3.png"/><Relationship Id="rId15" Type="http://schemas.openxmlformats.org/officeDocument/2006/relationships/slide" Target="slide3.xml"/><Relationship Id="rId23" Type="http://schemas.openxmlformats.org/officeDocument/2006/relationships/image" Target="../media/image18.svg"/><Relationship Id="rId10" Type="http://schemas.openxmlformats.org/officeDocument/2006/relationships/image" Target="../media/image8.svg"/><Relationship Id="rId19" Type="http://schemas.openxmlformats.org/officeDocument/2006/relationships/image" Target="../media/image15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17.png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26" Type="http://schemas.openxmlformats.org/officeDocument/2006/relationships/image" Target="../media/image13.png"/><Relationship Id="rId39" Type="http://schemas.openxmlformats.org/officeDocument/2006/relationships/slide" Target="slide17.xml"/><Relationship Id="rId21" Type="http://schemas.openxmlformats.org/officeDocument/2006/relationships/image" Target="../media/image22.svg"/><Relationship Id="rId34" Type="http://schemas.openxmlformats.org/officeDocument/2006/relationships/slide" Target="slide10.xml"/><Relationship Id="rId42" Type="http://schemas.openxmlformats.org/officeDocument/2006/relationships/slide" Target="slide20.xml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20" Type="http://schemas.openxmlformats.org/officeDocument/2006/relationships/image" Target="../media/image21.png"/><Relationship Id="rId29" Type="http://schemas.openxmlformats.org/officeDocument/2006/relationships/image" Target="../media/image26.svg"/><Relationship Id="rId41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32" Type="http://schemas.openxmlformats.org/officeDocument/2006/relationships/slide" Target="slide8.xml"/><Relationship Id="rId37" Type="http://schemas.openxmlformats.org/officeDocument/2006/relationships/slide" Target="slide13.xml"/><Relationship Id="rId40" Type="http://schemas.openxmlformats.org/officeDocument/2006/relationships/slide" Target="slide18.xml"/><Relationship Id="rId5" Type="http://schemas.openxmlformats.org/officeDocument/2006/relationships/image" Target="../media/image4.sv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28" Type="http://schemas.openxmlformats.org/officeDocument/2006/relationships/image" Target="../media/image25.png"/><Relationship Id="rId36" Type="http://schemas.openxmlformats.org/officeDocument/2006/relationships/slide" Target="slide12.xml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31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5.xml"/><Relationship Id="rId22" Type="http://schemas.openxmlformats.org/officeDocument/2006/relationships/slide" Target="slide1.xml"/><Relationship Id="rId27" Type="http://schemas.openxmlformats.org/officeDocument/2006/relationships/image" Target="../media/image14.svg"/><Relationship Id="rId30" Type="http://schemas.openxmlformats.org/officeDocument/2006/relationships/slide" Target="slide6.xml"/><Relationship Id="rId35" Type="http://schemas.openxmlformats.org/officeDocument/2006/relationships/slide" Target="slide11.xml"/><Relationship Id="rId43" Type="http://schemas.openxmlformats.org/officeDocument/2006/relationships/slide" Target="slide21.xml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3.xml"/><Relationship Id="rId33" Type="http://schemas.openxmlformats.org/officeDocument/2006/relationships/slide" Target="slide9.xml"/><Relationship Id="rId38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.png"/><Relationship Id="rId18" Type="http://schemas.openxmlformats.org/officeDocument/2006/relationships/slide" Target="slide4.xml"/><Relationship Id="rId26" Type="http://schemas.openxmlformats.org/officeDocument/2006/relationships/slide" Target="slide3.xml"/><Relationship Id="rId39" Type="http://schemas.openxmlformats.org/officeDocument/2006/relationships/slide" Target="slide16.xml"/><Relationship Id="rId21" Type="http://schemas.openxmlformats.org/officeDocument/2006/relationships/image" Target="../media/image21.png"/><Relationship Id="rId34" Type="http://schemas.openxmlformats.org/officeDocument/2006/relationships/slide" Target="slide9.xml"/><Relationship Id="rId42" Type="http://schemas.openxmlformats.org/officeDocument/2006/relationships/slide" Target="slide19.xml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20" Type="http://schemas.openxmlformats.org/officeDocument/2006/relationships/image" Target="../media/image20.svg"/><Relationship Id="rId29" Type="http://schemas.openxmlformats.org/officeDocument/2006/relationships/image" Target="../media/image25.png"/><Relationship Id="rId41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24" Type="http://schemas.openxmlformats.org/officeDocument/2006/relationships/image" Target="../media/image23.png"/><Relationship Id="rId32" Type="http://schemas.openxmlformats.org/officeDocument/2006/relationships/slide" Target="slide7.xml"/><Relationship Id="rId37" Type="http://schemas.openxmlformats.org/officeDocument/2006/relationships/slide" Target="slide12.xml"/><Relationship Id="rId40" Type="http://schemas.openxmlformats.org/officeDocument/2006/relationships/slide" Target="slide17.xml"/><Relationship Id="rId5" Type="http://schemas.openxmlformats.org/officeDocument/2006/relationships/image" Target="../media/image3.png"/><Relationship Id="rId15" Type="http://schemas.openxmlformats.org/officeDocument/2006/relationships/slide" Target="slide5.xml"/><Relationship Id="rId23" Type="http://schemas.openxmlformats.org/officeDocument/2006/relationships/slide" Target="slide1.xml"/><Relationship Id="rId28" Type="http://schemas.openxmlformats.org/officeDocument/2006/relationships/image" Target="../media/image14.svg"/><Relationship Id="rId36" Type="http://schemas.openxmlformats.org/officeDocument/2006/relationships/slide" Target="slide11.xml"/><Relationship Id="rId10" Type="http://schemas.openxmlformats.org/officeDocument/2006/relationships/image" Target="../media/image8.svg"/><Relationship Id="rId19" Type="http://schemas.openxmlformats.org/officeDocument/2006/relationships/image" Target="../media/image19.png"/><Relationship Id="rId31" Type="http://schemas.openxmlformats.org/officeDocument/2006/relationships/slide" Target="slide6.xml"/><Relationship Id="rId44" Type="http://schemas.openxmlformats.org/officeDocument/2006/relationships/slide" Target="slide21.xml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Relationship Id="rId22" Type="http://schemas.openxmlformats.org/officeDocument/2006/relationships/image" Target="../media/image22.svg"/><Relationship Id="rId27" Type="http://schemas.openxmlformats.org/officeDocument/2006/relationships/image" Target="../media/image13.png"/><Relationship Id="rId30" Type="http://schemas.openxmlformats.org/officeDocument/2006/relationships/image" Target="../media/image26.svg"/><Relationship Id="rId35" Type="http://schemas.openxmlformats.org/officeDocument/2006/relationships/slide" Target="slide10.xml"/><Relationship Id="rId43" Type="http://schemas.openxmlformats.org/officeDocument/2006/relationships/slide" Target="slide20.xml"/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12" Type="http://schemas.openxmlformats.org/officeDocument/2006/relationships/image" Target="../media/image10.svg"/><Relationship Id="rId17" Type="http://schemas.openxmlformats.org/officeDocument/2006/relationships/image" Target="../media/image18.svg"/><Relationship Id="rId25" Type="http://schemas.openxmlformats.org/officeDocument/2006/relationships/image" Target="../media/image24.svg"/><Relationship Id="rId33" Type="http://schemas.openxmlformats.org/officeDocument/2006/relationships/slide" Target="slide8.xml"/><Relationship Id="rId38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26" Type="http://schemas.openxmlformats.org/officeDocument/2006/relationships/image" Target="../media/image13.png"/><Relationship Id="rId39" Type="http://schemas.openxmlformats.org/officeDocument/2006/relationships/slide" Target="slide17.xml"/><Relationship Id="rId21" Type="http://schemas.openxmlformats.org/officeDocument/2006/relationships/image" Target="../media/image22.svg"/><Relationship Id="rId34" Type="http://schemas.openxmlformats.org/officeDocument/2006/relationships/slide" Target="slide10.xml"/><Relationship Id="rId42" Type="http://schemas.openxmlformats.org/officeDocument/2006/relationships/slide" Target="slide20.xml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20" Type="http://schemas.openxmlformats.org/officeDocument/2006/relationships/image" Target="../media/image21.png"/><Relationship Id="rId29" Type="http://schemas.openxmlformats.org/officeDocument/2006/relationships/image" Target="../media/image26.svg"/><Relationship Id="rId41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32" Type="http://schemas.openxmlformats.org/officeDocument/2006/relationships/slide" Target="slide8.xml"/><Relationship Id="rId37" Type="http://schemas.openxmlformats.org/officeDocument/2006/relationships/slide" Target="slide13.xml"/><Relationship Id="rId40" Type="http://schemas.openxmlformats.org/officeDocument/2006/relationships/slide" Target="slide18.xml"/><Relationship Id="rId5" Type="http://schemas.openxmlformats.org/officeDocument/2006/relationships/image" Target="../media/image4.sv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28" Type="http://schemas.openxmlformats.org/officeDocument/2006/relationships/image" Target="../media/image25.png"/><Relationship Id="rId36" Type="http://schemas.openxmlformats.org/officeDocument/2006/relationships/slide" Target="slide12.xml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31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5.xml"/><Relationship Id="rId22" Type="http://schemas.openxmlformats.org/officeDocument/2006/relationships/slide" Target="slide1.xml"/><Relationship Id="rId27" Type="http://schemas.openxmlformats.org/officeDocument/2006/relationships/image" Target="../media/image14.svg"/><Relationship Id="rId30" Type="http://schemas.openxmlformats.org/officeDocument/2006/relationships/slide" Target="slide6.xml"/><Relationship Id="rId35" Type="http://schemas.openxmlformats.org/officeDocument/2006/relationships/slide" Target="slide11.xml"/><Relationship Id="rId43" Type="http://schemas.openxmlformats.org/officeDocument/2006/relationships/slide" Target="slide21.xml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3.xml"/><Relationship Id="rId33" Type="http://schemas.openxmlformats.org/officeDocument/2006/relationships/slide" Target="slide9.xml"/><Relationship Id="rId38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26" Type="http://schemas.openxmlformats.org/officeDocument/2006/relationships/image" Target="../media/image13.png"/><Relationship Id="rId39" Type="http://schemas.openxmlformats.org/officeDocument/2006/relationships/slide" Target="slide17.xml"/><Relationship Id="rId21" Type="http://schemas.openxmlformats.org/officeDocument/2006/relationships/image" Target="../media/image22.svg"/><Relationship Id="rId34" Type="http://schemas.openxmlformats.org/officeDocument/2006/relationships/slide" Target="slide10.xml"/><Relationship Id="rId42" Type="http://schemas.openxmlformats.org/officeDocument/2006/relationships/slide" Target="slide20.xml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20" Type="http://schemas.openxmlformats.org/officeDocument/2006/relationships/image" Target="../media/image21.png"/><Relationship Id="rId29" Type="http://schemas.openxmlformats.org/officeDocument/2006/relationships/image" Target="../media/image26.svg"/><Relationship Id="rId41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32" Type="http://schemas.openxmlformats.org/officeDocument/2006/relationships/slide" Target="slide8.xml"/><Relationship Id="rId37" Type="http://schemas.openxmlformats.org/officeDocument/2006/relationships/slide" Target="slide13.xml"/><Relationship Id="rId40" Type="http://schemas.openxmlformats.org/officeDocument/2006/relationships/slide" Target="slide18.xml"/><Relationship Id="rId5" Type="http://schemas.openxmlformats.org/officeDocument/2006/relationships/image" Target="../media/image4.sv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28" Type="http://schemas.openxmlformats.org/officeDocument/2006/relationships/image" Target="../media/image25.png"/><Relationship Id="rId36" Type="http://schemas.openxmlformats.org/officeDocument/2006/relationships/slide" Target="slide12.xml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31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5.xml"/><Relationship Id="rId22" Type="http://schemas.openxmlformats.org/officeDocument/2006/relationships/slide" Target="slide1.xml"/><Relationship Id="rId27" Type="http://schemas.openxmlformats.org/officeDocument/2006/relationships/image" Target="../media/image14.svg"/><Relationship Id="rId30" Type="http://schemas.openxmlformats.org/officeDocument/2006/relationships/slide" Target="slide6.xml"/><Relationship Id="rId35" Type="http://schemas.openxmlformats.org/officeDocument/2006/relationships/slide" Target="slide11.xml"/><Relationship Id="rId43" Type="http://schemas.openxmlformats.org/officeDocument/2006/relationships/slide" Target="slide21.xml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3.xml"/><Relationship Id="rId33" Type="http://schemas.openxmlformats.org/officeDocument/2006/relationships/slide" Target="slide9.xml"/><Relationship Id="rId38" Type="http://schemas.openxmlformats.org/officeDocument/2006/relationships/slide" Target="slide16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26" Type="http://schemas.openxmlformats.org/officeDocument/2006/relationships/image" Target="../media/image13.png"/><Relationship Id="rId39" Type="http://schemas.openxmlformats.org/officeDocument/2006/relationships/slide" Target="slide17.xml"/><Relationship Id="rId21" Type="http://schemas.openxmlformats.org/officeDocument/2006/relationships/image" Target="../media/image22.svg"/><Relationship Id="rId34" Type="http://schemas.openxmlformats.org/officeDocument/2006/relationships/slide" Target="slide10.xml"/><Relationship Id="rId42" Type="http://schemas.openxmlformats.org/officeDocument/2006/relationships/slide" Target="slide20.xml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20" Type="http://schemas.openxmlformats.org/officeDocument/2006/relationships/image" Target="../media/image21.png"/><Relationship Id="rId29" Type="http://schemas.openxmlformats.org/officeDocument/2006/relationships/image" Target="../media/image26.svg"/><Relationship Id="rId41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32" Type="http://schemas.openxmlformats.org/officeDocument/2006/relationships/slide" Target="slide8.xml"/><Relationship Id="rId37" Type="http://schemas.openxmlformats.org/officeDocument/2006/relationships/slide" Target="slide13.xml"/><Relationship Id="rId40" Type="http://schemas.openxmlformats.org/officeDocument/2006/relationships/slide" Target="slide18.xml"/><Relationship Id="rId5" Type="http://schemas.openxmlformats.org/officeDocument/2006/relationships/image" Target="../media/image4.sv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28" Type="http://schemas.openxmlformats.org/officeDocument/2006/relationships/image" Target="../media/image25.png"/><Relationship Id="rId36" Type="http://schemas.openxmlformats.org/officeDocument/2006/relationships/slide" Target="slide12.xml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31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5.xml"/><Relationship Id="rId22" Type="http://schemas.openxmlformats.org/officeDocument/2006/relationships/slide" Target="slide1.xml"/><Relationship Id="rId27" Type="http://schemas.openxmlformats.org/officeDocument/2006/relationships/image" Target="../media/image14.svg"/><Relationship Id="rId30" Type="http://schemas.openxmlformats.org/officeDocument/2006/relationships/slide" Target="slide6.xml"/><Relationship Id="rId35" Type="http://schemas.openxmlformats.org/officeDocument/2006/relationships/slide" Target="slide11.xml"/><Relationship Id="rId43" Type="http://schemas.openxmlformats.org/officeDocument/2006/relationships/slide" Target="slide21.xml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3.xml"/><Relationship Id="rId33" Type="http://schemas.openxmlformats.org/officeDocument/2006/relationships/slide" Target="slide9.xml"/><Relationship Id="rId38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26" Type="http://schemas.openxmlformats.org/officeDocument/2006/relationships/image" Target="../media/image13.png"/><Relationship Id="rId39" Type="http://schemas.openxmlformats.org/officeDocument/2006/relationships/slide" Target="slide17.xml"/><Relationship Id="rId21" Type="http://schemas.openxmlformats.org/officeDocument/2006/relationships/image" Target="../media/image22.svg"/><Relationship Id="rId34" Type="http://schemas.openxmlformats.org/officeDocument/2006/relationships/slide" Target="slide10.xml"/><Relationship Id="rId42" Type="http://schemas.openxmlformats.org/officeDocument/2006/relationships/slide" Target="slide20.xml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20" Type="http://schemas.openxmlformats.org/officeDocument/2006/relationships/image" Target="../media/image21.png"/><Relationship Id="rId29" Type="http://schemas.openxmlformats.org/officeDocument/2006/relationships/image" Target="../media/image26.svg"/><Relationship Id="rId41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32" Type="http://schemas.openxmlformats.org/officeDocument/2006/relationships/slide" Target="slide8.xml"/><Relationship Id="rId37" Type="http://schemas.openxmlformats.org/officeDocument/2006/relationships/slide" Target="slide13.xml"/><Relationship Id="rId40" Type="http://schemas.openxmlformats.org/officeDocument/2006/relationships/slide" Target="slide18.xml"/><Relationship Id="rId5" Type="http://schemas.openxmlformats.org/officeDocument/2006/relationships/image" Target="../media/image4.sv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28" Type="http://schemas.openxmlformats.org/officeDocument/2006/relationships/image" Target="../media/image25.png"/><Relationship Id="rId36" Type="http://schemas.openxmlformats.org/officeDocument/2006/relationships/slide" Target="slide12.xml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31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5.xml"/><Relationship Id="rId22" Type="http://schemas.openxmlformats.org/officeDocument/2006/relationships/slide" Target="slide1.xml"/><Relationship Id="rId27" Type="http://schemas.openxmlformats.org/officeDocument/2006/relationships/image" Target="../media/image14.svg"/><Relationship Id="rId30" Type="http://schemas.openxmlformats.org/officeDocument/2006/relationships/slide" Target="slide6.xml"/><Relationship Id="rId35" Type="http://schemas.openxmlformats.org/officeDocument/2006/relationships/slide" Target="slide11.xml"/><Relationship Id="rId43" Type="http://schemas.openxmlformats.org/officeDocument/2006/relationships/slide" Target="slide21.xml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3.xml"/><Relationship Id="rId33" Type="http://schemas.openxmlformats.org/officeDocument/2006/relationships/slide" Target="slide9.xml"/><Relationship Id="rId38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26" Type="http://schemas.openxmlformats.org/officeDocument/2006/relationships/image" Target="../media/image13.png"/><Relationship Id="rId39" Type="http://schemas.openxmlformats.org/officeDocument/2006/relationships/slide" Target="slide17.xml"/><Relationship Id="rId21" Type="http://schemas.openxmlformats.org/officeDocument/2006/relationships/image" Target="../media/image22.svg"/><Relationship Id="rId34" Type="http://schemas.openxmlformats.org/officeDocument/2006/relationships/slide" Target="slide10.xml"/><Relationship Id="rId42" Type="http://schemas.openxmlformats.org/officeDocument/2006/relationships/slide" Target="slide20.xml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20" Type="http://schemas.openxmlformats.org/officeDocument/2006/relationships/image" Target="../media/image21.png"/><Relationship Id="rId29" Type="http://schemas.openxmlformats.org/officeDocument/2006/relationships/image" Target="../media/image26.svg"/><Relationship Id="rId41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32" Type="http://schemas.openxmlformats.org/officeDocument/2006/relationships/slide" Target="slide8.xml"/><Relationship Id="rId37" Type="http://schemas.openxmlformats.org/officeDocument/2006/relationships/slide" Target="slide13.xml"/><Relationship Id="rId40" Type="http://schemas.openxmlformats.org/officeDocument/2006/relationships/slide" Target="slide18.xml"/><Relationship Id="rId5" Type="http://schemas.openxmlformats.org/officeDocument/2006/relationships/image" Target="../media/image4.sv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28" Type="http://schemas.openxmlformats.org/officeDocument/2006/relationships/image" Target="../media/image25.png"/><Relationship Id="rId36" Type="http://schemas.openxmlformats.org/officeDocument/2006/relationships/slide" Target="slide12.xml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31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5.xml"/><Relationship Id="rId22" Type="http://schemas.openxmlformats.org/officeDocument/2006/relationships/slide" Target="slide1.xml"/><Relationship Id="rId27" Type="http://schemas.openxmlformats.org/officeDocument/2006/relationships/image" Target="../media/image14.svg"/><Relationship Id="rId30" Type="http://schemas.openxmlformats.org/officeDocument/2006/relationships/slide" Target="slide6.xml"/><Relationship Id="rId35" Type="http://schemas.openxmlformats.org/officeDocument/2006/relationships/slide" Target="slide11.xml"/><Relationship Id="rId43" Type="http://schemas.openxmlformats.org/officeDocument/2006/relationships/slide" Target="slide21.xml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3.xml"/><Relationship Id="rId33" Type="http://schemas.openxmlformats.org/officeDocument/2006/relationships/slide" Target="slide9.xml"/><Relationship Id="rId38" Type="http://schemas.openxmlformats.org/officeDocument/2006/relationships/slide" Target="slide16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26" Type="http://schemas.openxmlformats.org/officeDocument/2006/relationships/image" Target="../media/image13.png"/><Relationship Id="rId39" Type="http://schemas.openxmlformats.org/officeDocument/2006/relationships/slide" Target="slide17.xml"/><Relationship Id="rId21" Type="http://schemas.openxmlformats.org/officeDocument/2006/relationships/image" Target="../media/image22.svg"/><Relationship Id="rId34" Type="http://schemas.openxmlformats.org/officeDocument/2006/relationships/slide" Target="slide10.xml"/><Relationship Id="rId42" Type="http://schemas.openxmlformats.org/officeDocument/2006/relationships/slide" Target="slide20.xml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20" Type="http://schemas.openxmlformats.org/officeDocument/2006/relationships/image" Target="../media/image21.png"/><Relationship Id="rId29" Type="http://schemas.openxmlformats.org/officeDocument/2006/relationships/image" Target="../media/image26.svg"/><Relationship Id="rId41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32" Type="http://schemas.openxmlformats.org/officeDocument/2006/relationships/slide" Target="slide8.xml"/><Relationship Id="rId37" Type="http://schemas.openxmlformats.org/officeDocument/2006/relationships/slide" Target="slide13.xml"/><Relationship Id="rId40" Type="http://schemas.openxmlformats.org/officeDocument/2006/relationships/slide" Target="slide18.xml"/><Relationship Id="rId5" Type="http://schemas.openxmlformats.org/officeDocument/2006/relationships/image" Target="../media/image4.sv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28" Type="http://schemas.openxmlformats.org/officeDocument/2006/relationships/image" Target="../media/image25.png"/><Relationship Id="rId36" Type="http://schemas.openxmlformats.org/officeDocument/2006/relationships/slide" Target="slide12.xml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31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5.xml"/><Relationship Id="rId22" Type="http://schemas.openxmlformats.org/officeDocument/2006/relationships/slide" Target="slide1.xml"/><Relationship Id="rId27" Type="http://schemas.openxmlformats.org/officeDocument/2006/relationships/image" Target="../media/image14.svg"/><Relationship Id="rId30" Type="http://schemas.openxmlformats.org/officeDocument/2006/relationships/slide" Target="slide6.xml"/><Relationship Id="rId35" Type="http://schemas.openxmlformats.org/officeDocument/2006/relationships/slide" Target="slide11.xml"/><Relationship Id="rId43" Type="http://schemas.openxmlformats.org/officeDocument/2006/relationships/slide" Target="slide21.xml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3.xml"/><Relationship Id="rId33" Type="http://schemas.openxmlformats.org/officeDocument/2006/relationships/slide" Target="slide9.xml"/><Relationship Id="rId38" Type="http://schemas.openxmlformats.org/officeDocument/2006/relationships/slide" Target="slide16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26" Type="http://schemas.openxmlformats.org/officeDocument/2006/relationships/image" Target="../media/image13.png"/><Relationship Id="rId39" Type="http://schemas.openxmlformats.org/officeDocument/2006/relationships/slide" Target="slide17.xml"/><Relationship Id="rId21" Type="http://schemas.openxmlformats.org/officeDocument/2006/relationships/image" Target="../media/image22.svg"/><Relationship Id="rId34" Type="http://schemas.openxmlformats.org/officeDocument/2006/relationships/slide" Target="slide10.xml"/><Relationship Id="rId42" Type="http://schemas.openxmlformats.org/officeDocument/2006/relationships/slide" Target="slide20.xml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20" Type="http://schemas.openxmlformats.org/officeDocument/2006/relationships/image" Target="../media/image21.png"/><Relationship Id="rId29" Type="http://schemas.openxmlformats.org/officeDocument/2006/relationships/image" Target="../media/image26.svg"/><Relationship Id="rId41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32" Type="http://schemas.openxmlformats.org/officeDocument/2006/relationships/slide" Target="slide8.xml"/><Relationship Id="rId37" Type="http://schemas.openxmlformats.org/officeDocument/2006/relationships/slide" Target="slide13.xml"/><Relationship Id="rId40" Type="http://schemas.openxmlformats.org/officeDocument/2006/relationships/slide" Target="slide18.xml"/><Relationship Id="rId5" Type="http://schemas.openxmlformats.org/officeDocument/2006/relationships/image" Target="../media/image4.sv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28" Type="http://schemas.openxmlformats.org/officeDocument/2006/relationships/image" Target="../media/image25.png"/><Relationship Id="rId36" Type="http://schemas.openxmlformats.org/officeDocument/2006/relationships/slide" Target="slide12.xml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31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5.xml"/><Relationship Id="rId22" Type="http://schemas.openxmlformats.org/officeDocument/2006/relationships/slide" Target="slide1.xml"/><Relationship Id="rId27" Type="http://schemas.openxmlformats.org/officeDocument/2006/relationships/image" Target="../media/image14.svg"/><Relationship Id="rId30" Type="http://schemas.openxmlformats.org/officeDocument/2006/relationships/slide" Target="slide6.xml"/><Relationship Id="rId35" Type="http://schemas.openxmlformats.org/officeDocument/2006/relationships/slide" Target="slide11.xml"/><Relationship Id="rId43" Type="http://schemas.openxmlformats.org/officeDocument/2006/relationships/slide" Target="slide21.xml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3.xml"/><Relationship Id="rId33" Type="http://schemas.openxmlformats.org/officeDocument/2006/relationships/slide" Target="slide9.xml"/><Relationship Id="rId38" Type="http://schemas.openxmlformats.org/officeDocument/2006/relationships/slide" Target="slide16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26" Type="http://schemas.openxmlformats.org/officeDocument/2006/relationships/image" Target="../media/image13.png"/><Relationship Id="rId39" Type="http://schemas.openxmlformats.org/officeDocument/2006/relationships/slide" Target="slide17.xml"/><Relationship Id="rId21" Type="http://schemas.openxmlformats.org/officeDocument/2006/relationships/image" Target="../media/image22.svg"/><Relationship Id="rId34" Type="http://schemas.openxmlformats.org/officeDocument/2006/relationships/slide" Target="slide10.xml"/><Relationship Id="rId42" Type="http://schemas.openxmlformats.org/officeDocument/2006/relationships/slide" Target="slide20.xml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20" Type="http://schemas.openxmlformats.org/officeDocument/2006/relationships/image" Target="../media/image21.png"/><Relationship Id="rId29" Type="http://schemas.openxmlformats.org/officeDocument/2006/relationships/image" Target="../media/image26.svg"/><Relationship Id="rId41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32" Type="http://schemas.openxmlformats.org/officeDocument/2006/relationships/slide" Target="slide8.xml"/><Relationship Id="rId37" Type="http://schemas.openxmlformats.org/officeDocument/2006/relationships/slide" Target="slide13.xml"/><Relationship Id="rId40" Type="http://schemas.openxmlformats.org/officeDocument/2006/relationships/slide" Target="slide18.xml"/><Relationship Id="rId5" Type="http://schemas.openxmlformats.org/officeDocument/2006/relationships/image" Target="../media/image4.sv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28" Type="http://schemas.openxmlformats.org/officeDocument/2006/relationships/image" Target="../media/image25.png"/><Relationship Id="rId36" Type="http://schemas.openxmlformats.org/officeDocument/2006/relationships/slide" Target="slide12.xml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31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5.xml"/><Relationship Id="rId22" Type="http://schemas.openxmlformats.org/officeDocument/2006/relationships/slide" Target="slide1.xml"/><Relationship Id="rId27" Type="http://schemas.openxmlformats.org/officeDocument/2006/relationships/image" Target="../media/image14.svg"/><Relationship Id="rId30" Type="http://schemas.openxmlformats.org/officeDocument/2006/relationships/slide" Target="slide6.xml"/><Relationship Id="rId35" Type="http://schemas.openxmlformats.org/officeDocument/2006/relationships/slide" Target="slide11.xml"/><Relationship Id="rId43" Type="http://schemas.openxmlformats.org/officeDocument/2006/relationships/slide" Target="slide21.xml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3.xml"/><Relationship Id="rId33" Type="http://schemas.openxmlformats.org/officeDocument/2006/relationships/slide" Target="slide9.xml"/><Relationship Id="rId38" Type="http://schemas.openxmlformats.org/officeDocument/2006/relationships/slide" Target="slid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26" Type="http://schemas.openxmlformats.org/officeDocument/2006/relationships/image" Target="../media/image13.png"/><Relationship Id="rId3" Type="http://schemas.openxmlformats.org/officeDocument/2006/relationships/image" Target="../media/image2.svg"/><Relationship Id="rId21" Type="http://schemas.openxmlformats.org/officeDocument/2006/relationships/image" Target="../media/image2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3.xml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20" Type="http://schemas.openxmlformats.org/officeDocument/2006/relationships/image" Target="../media/image21.png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5" Type="http://schemas.openxmlformats.org/officeDocument/2006/relationships/image" Target="../media/image4.sv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28" Type="http://schemas.openxmlformats.org/officeDocument/2006/relationships/slide" Target="slide6.xml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5.xml"/><Relationship Id="rId22" Type="http://schemas.openxmlformats.org/officeDocument/2006/relationships/slide" Target="slide1.xml"/><Relationship Id="rId27" Type="http://schemas.openxmlformats.org/officeDocument/2006/relationships/image" Target="../media/image14.svg"/><Relationship Id="rId30" Type="http://schemas.openxmlformats.org/officeDocument/2006/relationships/image" Target="../media/image26.svg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26" Type="http://schemas.openxmlformats.org/officeDocument/2006/relationships/image" Target="../media/image13.png"/><Relationship Id="rId39" Type="http://schemas.openxmlformats.org/officeDocument/2006/relationships/slide" Target="slide17.xml"/><Relationship Id="rId21" Type="http://schemas.openxmlformats.org/officeDocument/2006/relationships/image" Target="../media/image22.svg"/><Relationship Id="rId34" Type="http://schemas.openxmlformats.org/officeDocument/2006/relationships/slide" Target="slide10.xml"/><Relationship Id="rId42" Type="http://schemas.openxmlformats.org/officeDocument/2006/relationships/slide" Target="slide20.xml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20" Type="http://schemas.openxmlformats.org/officeDocument/2006/relationships/image" Target="../media/image21.png"/><Relationship Id="rId29" Type="http://schemas.openxmlformats.org/officeDocument/2006/relationships/image" Target="../media/image26.svg"/><Relationship Id="rId41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32" Type="http://schemas.openxmlformats.org/officeDocument/2006/relationships/slide" Target="slide8.xml"/><Relationship Id="rId37" Type="http://schemas.openxmlformats.org/officeDocument/2006/relationships/slide" Target="slide13.xml"/><Relationship Id="rId40" Type="http://schemas.openxmlformats.org/officeDocument/2006/relationships/slide" Target="slide18.xml"/><Relationship Id="rId5" Type="http://schemas.openxmlformats.org/officeDocument/2006/relationships/image" Target="../media/image4.sv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28" Type="http://schemas.openxmlformats.org/officeDocument/2006/relationships/image" Target="../media/image25.png"/><Relationship Id="rId36" Type="http://schemas.openxmlformats.org/officeDocument/2006/relationships/slide" Target="slide12.xml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31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5.xml"/><Relationship Id="rId22" Type="http://schemas.openxmlformats.org/officeDocument/2006/relationships/slide" Target="slide1.xml"/><Relationship Id="rId27" Type="http://schemas.openxmlformats.org/officeDocument/2006/relationships/image" Target="../media/image14.svg"/><Relationship Id="rId30" Type="http://schemas.openxmlformats.org/officeDocument/2006/relationships/slide" Target="slide6.xml"/><Relationship Id="rId35" Type="http://schemas.openxmlformats.org/officeDocument/2006/relationships/slide" Target="slide11.xml"/><Relationship Id="rId43" Type="http://schemas.openxmlformats.org/officeDocument/2006/relationships/slide" Target="slide21.xml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3.xml"/><Relationship Id="rId33" Type="http://schemas.openxmlformats.org/officeDocument/2006/relationships/slide" Target="slide9.xml"/><Relationship Id="rId38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26" Type="http://schemas.openxmlformats.org/officeDocument/2006/relationships/image" Target="../media/image13.png"/><Relationship Id="rId39" Type="http://schemas.openxmlformats.org/officeDocument/2006/relationships/slide" Target="slide17.xml"/><Relationship Id="rId21" Type="http://schemas.openxmlformats.org/officeDocument/2006/relationships/image" Target="../media/image22.svg"/><Relationship Id="rId34" Type="http://schemas.openxmlformats.org/officeDocument/2006/relationships/slide" Target="slide10.xml"/><Relationship Id="rId42" Type="http://schemas.openxmlformats.org/officeDocument/2006/relationships/slide" Target="slide20.xml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20" Type="http://schemas.openxmlformats.org/officeDocument/2006/relationships/image" Target="../media/image21.png"/><Relationship Id="rId29" Type="http://schemas.openxmlformats.org/officeDocument/2006/relationships/image" Target="../media/image26.svg"/><Relationship Id="rId41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32" Type="http://schemas.openxmlformats.org/officeDocument/2006/relationships/slide" Target="slide8.xml"/><Relationship Id="rId37" Type="http://schemas.openxmlformats.org/officeDocument/2006/relationships/slide" Target="slide13.xml"/><Relationship Id="rId40" Type="http://schemas.openxmlformats.org/officeDocument/2006/relationships/slide" Target="slide18.xml"/><Relationship Id="rId5" Type="http://schemas.openxmlformats.org/officeDocument/2006/relationships/image" Target="../media/image4.sv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28" Type="http://schemas.openxmlformats.org/officeDocument/2006/relationships/image" Target="../media/image25.png"/><Relationship Id="rId36" Type="http://schemas.openxmlformats.org/officeDocument/2006/relationships/slide" Target="slide12.xml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31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5.xml"/><Relationship Id="rId22" Type="http://schemas.openxmlformats.org/officeDocument/2006/relationships/slide" Target="slide1.xml"/><Relationship Id="rId27" Type="http://schemas.openxmlformats.org/officeDocument/2006/relationships/image" Target="../media/image14.svg"/><Relationship Id="rId30" Type="http://schemas.openxmlformats.org/officeDocument/2006/relationships/slide" Target="slide6.xml"/><Relationship Id="rId35" Type="http://schemas.openxmlformats.org/officeDocument/2006/relationships/slide" Target="slide11.xml"/><Relationship Id="rId43" Type="http://schemas.openxmlformats.org/officeDocument/2006/relationships/slide" Target="slide21.xml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3.xml"/><Relationship Id="rId33" Type="http://schemas.openxmlformats.org/officeDocument/2006/relationships/slide" Target="slide9.xml"/><Relationship Id="rId38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.png"/><Relationship Id="rId21" Type="http://schemas.openxmlformats.org/officeDocument/2006/relationships/image" Target="../media/image33.png"/><Relationship Id="rId42" Type="http://schemas.openxmlformats.org/officeDocument/2006/relationships/image" Target="../media/image38.png"/><Relationship Id="rId47" Type="http://schemas.openxmlformats.org/officeDocument/2006/relationships/image" Target="../media/image40.png"/><Relationship Id="rId63" Type="http://schemas.openxmlformats.org/officeDocument/2006/relationships/image" Target="../media/image21.png"/><Relationship Id="rId68" Type="http://schemas.openxmlformats.org/officeDocument/2006/relationships/slide" Target="slide4.xml"/><Relationship Id="rId7" Type="http://schemas.openxmlformats.org/officeDocument/2006/relationships/slide" Target="slide40.xml"/><Relationship Id="rId2" Type="http://schemas.openxmlformats.org/officeDocument/2006/relationships/notesSlide" Target="../notesSlides/notesSlide4.xml"/><Relationship Id="rId16" Type="http://schemas.openxmlformats.org/officeDocument/2006/relationships/slide" Target="slide45.xml"/><Relationship Id="rId29" Type="http://schemas.openxmlformats.org/officeDocument/2006/relationships/image" Target="../media/image35.png"/><Relationship Id="rId11" Type="http://schemas.openxmlformats.org/officeDocument/2006/relationships/image" Target="../media/image29.png"/><Relationship Id="rId24" Type="http://schemas.openxmlformats.org/officeDocument/2006/relationships/image" Target="../media/image34.png"/><Relationship Id="rId32" Type="http://schemas.openxmlformats.org/officeDocument/2006/relationships/image" Target="../media/image36.png"/><Relationship Id="rId37" Type="http://schemas.openxmlformats.org/officeDocument/2006/relationships/image" Target="../media/image37.png"/><Relationship Id="rId40" Type="http://schemas.openxmlformats.org/officeDocument/2006/relationships/image" Target="../media/image38.png"/><Relationship Id="rId45" Type="http://schemas.openxmlformats.org/officeDocument/2006/relationships/image" Target="../media/image39.png"/><Relationship Id="rId53" Type="http://schemas.openxmlformats.org/officeDocument/2006/relationships/image" Target="../media/image6.svg"/><Relationship Id="rId58" Type="http://schemas.openxmlformats.org/officeDocument/2006/relationships/image" Target="../media/image17.png"/><Relationship Id="rId66" Type="http://schemas.openxmlformats.org/officeDocument/2006/relationships/image" Target="../media/image23.png"/><Relationship Id="rId5" Type="http://schemas.openxmlformats.org/officeDocument/2006/relationships/image" Target="../media/image27.png"/><Relationship Id="rId61" Type="http://schemas.openxmlformats.org/officeDocument/2006/relationships/image" Target="../media/image42.png"/><Relationship Id="rId19" Type="http://schemas.openxmlformats.org/officeDocument/2006/relationships/slide" Target="slide48.xml"/><Relationship Id="rId14" Type="http://schemas.openxmlformats.org/officeDocument/2006/relationships/image" Target="../media/image30.png"/><Relationship Id="rId22" Type="http://schemas.openxmlformats.org/officeDocument/2006/relationships/slide" Target="slide53.xml"/><Relationship Id="rId27" Type="http://schemas.openxmlformats.org/officeDocument/2006/relationships/image" Target="../media/image35.png"/><Relationship Id="rId30" Type="http://schemas.openxmlformats.org/officeDocument/2006/relationships/image" Target="../media/image36.png"/><Relationship Id="rId35" Type="http://schemas.openxmlformats.org/officeDocument/2006/relationships/slide" Target="slide67.xml"/><Relationship Id="rId43" Type="http://schemas.openxmlformats.org/officeDocument/2006/relationships/image" Target="../media/image39.png"/><Relationship Id="rId48" Type="http://schemas.openxmlformats.org/officeDocument/2006/relationships/image" Target="../media/image41.png"/><Relationship Id="rId56" Type="http://schemas.openxmlformats.org/officeDocument/2006/relationships/image" Target="../media/image12.svg"/><Relationship Id="rId64" Type="http://schemas.openxmlformats.org/officeDocument/2006/relationships/image" Target="../media/image22.svg"/><Relationship Id="rId69" Type="http://schemas.openxmlformats.org/officeDocument/2006/relationships/image" Target="../media/image19.png"/><Relationship Id="rId8" Type="http://schemas.openxmlformats.org/officeDocument/2006/relationships/image" Target="../media/image28.png"/><Relationship Id="rId51" Type="http://schemas.openxmlformats.org/officeDocument/2006/relationships/image" Target="../media/image2.svg"/><Relationship Id="rId3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31.png"/><Relationship Id="rId25" Type="http://schemas.openxmlformats.org/officeDocument/2006/relationships/slide" Target="slide55.xml"/><Relationship Id="rId33" Type="http://schemas.openxmlformats.org/officeDocument/2006/relationships/slide" Target="slide65.xml"/><Relationship Id="rId38" Type="http://schemas.openxmlformats.org/officeDocument/2006/relationships/slide" Target="slide69.xml"/><Relationship Id="rId46" Type="http://schemas.openxmlformats.org/officeDocument/2006/relationships/image" Target="../media/image40.png"/><Relationship Id="rId59" Type="http://schemas.openxmlformats.org/officeDocument/2006/relationships/image" Target="../media/image18.svg"/><Relationship Id="rId67" Type="http://schemas.openxmlformats.org/officeDocument/2006/relationships/image" Target="../media/image24.svg"/><Relationship Id="rId20" Type="http://schemas.openxmlformats.org/officeDocument/2006/relationships/image" Target="../media/image32.png"/><Relationship Id="rId41" Type="http://schemas.openxmlformats.org/officeDocument/2006/relationships/slide" Target="slide31.xml"/><Relationship Id="rId54" Type="http://schemas.openxmlformats.org/officeDocument/2006/relationships/image" Target="../media/image8.svg"/><Relationship Id="rId62" Type="http://schemas.openxmlformats.org/officeDocument/2006/relationships/image" Target="../media/image43.svg"/><Relationship Id="rId70" Type="http://schemas.openxmlformats.org/officeDocument/2006/relationships/image" Target="../media/image20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5" Type="http://schemas.openxmlformats.org/officeDocument/2006/relationships/image" Target="../media/image31.png"/><Relationship Id="rId23" Type="http://schemas.openxmlformats.org/officeDocument/2006/relationships/image" Target="../media/image33.png"/><Relationship Id="rId28" Type="http://schemas.openxmlformats.org/officeDocument/2006/relationships/slide" Target="slide58.xml"/><Relationship Id="rId36" Type="http://schemas.openxmlformats.org/officeDocument/2006/relationships/slide" Target="slide37.xml"/><Relationship Id="rId49" Type="http://schemas.openxmlformats.org/officeDocument/2006/relationships/slide" Target="slide34.xml"/><Relationship Id="rId57" Type="http://schemas.openxmlformats.org/officeDocument/2006/relationships/slide" Target="slide5.xml"/><Relationship Id="rId10" Type="http://schemas.openxmlformats.org/officeDocument/2006/relationships/slide" Target="slide42.xml"/><Relationship Id="rId31" Type="http://schemas.openxmlformats.org/officeDocument/2006/relationships/slide" Target="slide63.xml"/><Relationship Id="rId44" Type="http://schemas.openxmlformats.org/officeDocument/2006/relationships/slide" Target="slide32.xml"/><Relationship Id="rId52" Type="http://schemas.openxmlformats.org/officeDocument/2006/relationships/image" Target="../media/image4.svg"/><Relationship Id="rId60" Type="http://schemas.openxmlformats.org/officeDocument/2006/relationships/slide" Target="slide2.xml"/><Relationship Id="rId65" Type="http://schemas.openxmlformats.org/officeDocument/2006/relationships/slide" Target="slide1.xml"/><Relationship Id="rId4" Type="http://schemas.openxmlformats.org/officeDocument/2006/relationships/slide" Target="slide37.xml"/><Relationship Id="rId9" Type="http://schemas.openxmlformats.org/officeDocument/2006/relationships/image" Target="../media/image29.png"/><Relationship Id="rId13" Type="http://schemas.openxmlformats.org/officeDocument/2006/relationships/slide" Target="slide29.xml"/><Relationship Id="rId18" Type="http://schemas.openxmlformats.org/officeDocument/2006/relationships/image" Target="../media/image32.png"/><Relationship Id="rId39" Type="http://schemas.openxmlformats.org/officeDocument/2006/relationships/image" Target="../media/image37.png"/><Relationship Id="rId50" Type="http://schemas.openxmlformats.org/officeDocument/2006/relationships/image" Target="../media/image41.png"/><Relationship Id="rId55" Type="http://schemas.openxmlformats.org/officeDocument/2006/relationships/image" Target="../media/image10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42.png"/><Relationship Id="rId26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17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slide" Target="slide2.xml"/><Relationship Id="rId25" Type="http://schemas.openxmlformats.org/officeDocument/2006/relationships/slide" Target="slide1.xml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slide" Target="slide5.xml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2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slide" Target="slide24.xml"/><Relationship Id="rId10" Type="http://schemas.openxmlformats.org/officeDocument/2006/relationships/image" Target="../media/image9.png"/><Relationship Id="rId19" Type="http://schemas.openxmlformats.org/officeDocument/2006/relationships/image" Target="../media/image43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3.xml"/><Relationship Id="rId22" Type="http://schemas.openxmlformats.org/officeDocument/2006/relationships/image" Target="../media/image18.svg"/><Relationship Id="rId27" Type="http://schemas.openxmlformats.org/officeDocument/2006/relationships/image" Target="../media/image24.svg"/><Relationship Id="rId30" Type="http://schemas.openxmlformats.org/officeDocument/2006/relationships/image" Target="../media/image26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42.png"/><Relationship Id="rId26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17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slide" Target="slide2.xml"/><Relationship Id="rId25" Type="http://schemas.openxmlformats.org/officeDocument/2006/relationships/slide" Target="slide1.xml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slide" Target="slide5.xml"/><Relationship Id="rId29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2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openxmlformats.org/officeDocument/2006/relationships/image" Target="../media/image43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3.xml"/><Relationship Id="rId22" Type="http://schemas.openxmlformats.org/officeDocument/2006/relationships/image" Target="../media/image18.svg"/><Relationship Id="rId27" Type="http://schemas.openxmlformats.org/officeDocument/2006/relationships/image" Target="../media/image24.svg"/><Relationship Id="rId30" Type="http://schemas.openxmlformats.org/officeDocument/2006/relationships/slide" Target="slide2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42.png"/><Relationship Id="rId26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17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slide" Target="slide2.xml"/><Relationship Id="rId25" Type="http://schemas.openxmlformats.org/officeDocument/2006/relationships/slide" Target="slide1.xml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slide" Target="slide5.xml"/><Relationship Id="rId29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2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openxmlformats.org/officeDocument/2006/relationships/image" Target="../media/image43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3.xml"/><Relationship Id="rId22" Type="http://schemas.openxmlformats.org/officeDocument/2006/relationships/image" Target="../media/image18.svg"/><Relationship Id="rId27" Type="http://schemas.openxmlformats.org/officeDocument/2006/relationships/image" Target="../media/image24.sv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42.png"/><Relationship Id="rId26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17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slide" Target="slide2.xml"/><Relationship Id="rId25" Type="http://schemas.openxmlformats.org/officeDocument/2006/relationships/slide" Target="slide1.xml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slide" Target="slide5.xml"/><Relationship Id="rId29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2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openxmlformats.org/officeDocument/2006/relationships/image" Target="../media/image43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3.xml"/><Relationship Id="rId22" Type="http://schemas.openxmlformats.org/officeDocument/2006/relationships/image" Target="../media/image18.svg"/><Relationship Id="rId27" Type="http://schemas.openxmlformats.org/officeDocument/2006/relationships/image" Target="../media/image24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42.png"/><Relationship Id="rId26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17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slide" Target="slide2.xml"/><Relationship Id="rId25" Type="http://schemas.openxmlformats.org/officeDocument/2006/relationships/slide" Target="slide1.xml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slide" Target="slide5.xml"/><Relationship Id="rId29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2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openxmlformats.org/officeDocument/2006/relationships/image" Target="../media/image43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3.xml"/><Relationship Id="rId22" Type="http://schemas.openxmlformats.org/officeDocument/2006/relationships/image" Target="../media/image18.svg"/><Relationship Id="rId27" Type="http://schemas.openxmlformats.org/officeDocument/2006/relationships/image" Target="../media/image24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42.png"/><Relationship Id="rId26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17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slide" Target="slide2.xml"/><Relationship Id="rId25" Type="http://schemas.openxmlformats.org/officeDocument/2006/relationships/slide" Target="slide1.xml"/><Relationship Id="rId2" Type="http://schemas.openxmlformats.org/officeDocument/2006/relationships/image" Target="../media/image1.png"/><Relationship Id="rId16" Type="http://schemas.openxmlformats.org/officeDocument/2006/relationships/image" Target="../media/image14.svg"/><Relationship Id="rId20" Type="http://schemas.openxmlformats.org/officeDocument/2006/relationships/slide" Target="slide5.xml"/><Relationship Id="rId29" Type="http://schemas.openxmlformats.org/officeDocument/2006/relationships/image" Target="../media/image26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2.svg"/><Relationship Id="rId5" Type="http://schemas.openxmlformats.org/officeDocument/2006/relationships/image" Target="../media/image4.sv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5.png"/><Relationship Id="rId10" Type="http://schemas.openxmlformats.org/officeDocument/2006/relationships/image" Target="../media/image9.png"/><Relationship Id="rId19" Type="http://schemas.openxmlformats.org/officeDocument/2006/relationships/image" Target="../media/image43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3.xml"/><Relationship Id="rId22" Type="http://schemas.openxmlformats.org/officeDocument/2006/relationships/image" Target="../media/image18.svg"/><Relationship Id="rId27" Type="http://schemas.openxmlformats.org/officeDocument/2006/relationships/image" Target="../media/image24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slide" Target="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slide" Target="slide22.xml"/><Relationship Id="rId4" Type="http://schemas.openxmlformats.org/officeDocument/2006/relationships/image" Target="../media/image45.svg"/></Relationships>
</file>

<file path=ppt/slides/_rels/slide3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4.png"/><Relationship Id="rId21" Type="http://schemas.openxmlformats.org/officeDocument/2006/relationships/image" Target="../media/image33.png"/><Relationship Id="rId42" Type="http://schemas.openxmlformats.org/officeDocument/2006/relationships/image" Target="../media/image39.png"/><Relationship Id="rId47" Type="http://schemas.openxmlformats.org/officeDocument/2006/relationships/image" Target="../media/image40.png"/><Relationship Id="rId63" Type="http://schemas.openxmlformats.org/officeDocument/2006/relationships/slide" Target="slide4.xml"/><Relationship Id="rId68" Type="http://schemas.openxmlformats.org/officeDocument/2006/relationships/slide" Target="slide1.xml"/><Relationship Id="rId7" Type="http://schemas.openxmlformats.org/officeDocument/2006/relationships/slide" Target="slide40.xml"/><Relationship Id="rId2" Type="http://schemas.openxmlformats.org/officeDocument/2006/relationships/notesSlide" Target="../notesSlides/notesSlide2.xml"/><Relationship Id="rId16" Type="http://schemas.openxmlformats.org/officeDocument/2006/relationships/slide" Target="slide45.xml"/><Relationship Id="rId29" Type="http://schemas.openxmlformats.org/officeDocument/2006/relationships/image" Target="../media/image35.png"/><Relationship Id="rId11" Type="http://schemas.openxmlformats.org/officeDocument/2006/relationships/image" Target="../media/image29.png"/><Relationship Id="rId24" Type="http://schemas.openxmlformats.org/officeDocument/2006/relationships/image" Target="../media/image34.png"/><Relationship Id="rId32" Type="http://schemas.openxmlformats.org/officeDocument/2006/relationships/image" Target="../media/image36.png"/><Relationship Id="rId37" Type="http://schemas.openxmlformats.org/officeDocument/2006/relationships/slide" Target="slide69.xml"/><Relationship Id="rId40" Type="http://schemas.openxmlformats.org/officeDocument/2006/relationships/slide" Target="slide31.xml"/><Relationship Id="rId45" Type="http://schemas.openxmlformats.org/officeDocument/2006/relationships/image" Target="../media/image40.png"/><Relationship Id="rId53" Type="http://schemas.openxmlformats.org/officeDocument/2006/relationships/image" Target="../media/image6.svg"/><Relationship Id="rId58" Type="http://schemas.openxmlformats.org/officeDocument/2006/relationships/image" Target="../media/image42.png"/><Relationship Id="rId66" Type="http://schemas.openxmlformats.org/officeDocument/2006/relationships/image" Target="../media/image21.png"/><Relationship Id="rId5" Type="http://schemas.openxmlformats.org/officeDocument/2006/relationships/image" Target="../media/image27.png"/><Relationship Id="rId61" Type="http://schemas.openxmlformats.org/officeDocument/2006/relationships/image" Target="../media/image17.png"/><Relationship Id="rId19" Type="http://schemas.openxmlformats.org/officeDocument/2006/relationships/slide" Target="slide48.xml"/><Relationship Id="rId14" Type="http://schemas.openxmlformats.org/officeDocument/2006/relationships/image" Target="../media/image30.png"/><Relationship Id="rId22" Type="http://schemas.openxmlformats.org/officeDocument/2006/relationships/slide" Target="slide53.xml"/><Relationship Id="rId27" Type="http://schemas.openxmlformats.org/officeDocument/2006/relationships/image" Target="../media/image35.png"/><Relationship Id="rId30" Type="http://schemas.openxmlformats.org/officeDocument/2006/relationships/image" Target="../media/image36.png"/><Relationship Id="rId35" Type="http://schemas.openxmlformats.org/officeDocument/2006/relationships/slide" Target="slide35.xml"/><Relationship Id="rId43" Type="http://schemas.openxmlformats.org/officeDocument/2006/relationships/slide" Target="slide32.xml"/><Relationship Id="rId48" Type="http://schemas.openxmlformats.org/officeDocument/2006/relationships/image" Target="../media/image41.png"/><Relationship Id="rId56" Type="http://schemas.openxmlformats.org/officeDocument/2006/relationships/image" Target="../media/image12.svg"/><Relationship Id="rId64" Type="http://schemas.openxmlformats.org/officeDocument/2006/relationships/image" Target="../media/image19.png"/><Relationship Id="rId69" Type="http://schemas.openxmlformats.org/officeDocument/2006/relationships/image" Target="../media/image23.png"/><Relationship Id="rId8" Type="http://schemas.openxmlformats.org/officeDocument/2006/relationships/image" Target="../media/image28.png"/><Relationship Id="rId51" Type="http://schemas.openxmlformats.org/officeDocument/2006/relationships/image" Target="../media/image2.svg"/><Relationship Id="rId3" Type="http://schemas.openxmlformats.org/officeDocument/2006/relationships/image" Target="../media/image27.png"/><Relationship Id="rId12" Type="http://schemas.openxmlformats.org/officeDocument/2006/relationships/image" Target="../media/image30.png"/><Relationship Id="rId17" Type="http://schemas.openxmlformats.org/officeDocument/2006/relationships/image" Target="../media/image31.png"/><Relationship Id="rId25" Type="http://schemas.openxmlformats.org/officeDocument/2006/relationships/slide" Target="slide55.xml"/><Relationship Id="rId33" Type="http://schemas.openxmlformats.org/officeDocument/2006/relationships/slide" Target="slide65.xml"/><Relationship Id="rId38" Type="http://schemas.openxmlformats.org/officeDocument/2006/relationships/image" Target="../media/image37.png"/><Relationship Id="rId46" Type="http://schemas.openxmlformats.org/officeDocument/2006/relationships/slide" Target="slide33.xml"/><Relationship Id="rId59" Type="http://schemas.openxmlformats.org/officeDocument/2006/relationships/image" Target="../media/image43.svg"/><Relationship Id="rId67" Type="http://schemas.openxmlformats.org/officeDocument/2006/relationships/image" Target="../media/image22.svg"/><Relationship Id="rId20" Type="http://schemas.openxmlformats.org/officeDocument/2006/relationships/image" Target="../media/image32.png"/><Relationship Id="rId41" Type="http://schemas.openxmlformats.org/officeDocument/2006/relationships/image" Target="../media/image38.png"/><Relationship Id="rId54" Type="http://schemas.openxmlformats.org/officeDocument/2006/relationships/image" Target="../media/image8.svg"/><Relationship Id="rId62" Type="http://schemas.openxmlformats.org/officeDocument/2006/relationships/image" Target="../media/image18.svg"/><Relationship Id="rId70" Type="http://schemas.openxmlformats.org/officeDocument/2006/relationships/image" Target="../media/image2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15" Type="http://schemas.openxmlformats.org/officeDocument/2006/relationships/image" Target="../media/image31.png"/><Relationship Id="rId23" Type="http://schemas.openxmlformats.org/officeDocument/2006/relationships/image" Target="../media/image33.png"/><Relationship Id="rId28" Type="http://schemas.openxmlformats.org/officeDocument/2006/relationships/slide" Target="slide58.xml"/><Relationship Id="rId36" Type="http://schemas.openxmlformats.org/officeDocument/2006/relationships/image" Target="../media/image37.png"/><Relationship Id="rId49" Type="http://schemas.openxmlformats.org/officeDocument/2006/relationships/slide" Target="slide34.xml"/><Relationship Id="rId57" Type="http://schemas.openxmlformats.org/officeDocument/2006/relationships/slide" Target="slide2.xml"/><Relationship Id="rId10" Type="http://schemas.openxmlformats.org/officeDocument/2006/relationships/slide" Target="slide42.xml"/><Relationship Id="rId31" Type="http://schemas.openxmlformats.org/officeDocument/2006/relationships/slide" Target="slide63.xml"/><Relationship Id="rId44" Type="http://schemas.openxmlformats.org/officeDocument/2006/relationships/image" Target="../media/image39.png"/><Relationship Id="rId52" Type="http://schemas.openxmlformats.org/officeDocument/2006/relationships/image" Target="../media/image4.svg"/><Relationship Id="rId60" Type="http://schemas.openxmlformats.org/officeDocument/2006/relationships/slide" Target="slide5.xml"/><Relationship Id="rId65" Type="http://schemas.openxmlformats.org/officeDocument/2006/relationships/image" Target="../media/image20.svg"/><Relationship Id="rId4" Type="http://schemas.openxmlformats.org/officeDocument/2006/relationships/slide" Target="slide37.xml"/><Relationship Id="rId9" Type="http://schemas.openxmlformats.org/officeDocument/2006/relationships/image" Target="../media/image29.png"/><Relationship Id="rId13" Type="http://schemas.openxmlformats.org/officeDocument/2006/relationships/slide" Target="slide29.xml"/><Relationship Id="rId18" Type="http://schemas.openxmlformats.org/officeDocument/2006/relationships/image" Target="../media/image32.png"/><Relationship Id="rId39" Type="http://schemas.openxmlformats.org/officeDocument/2006/relationships/image" Target="../media/image38.png"/><Relationship Id="rId34" Type="http://schemas.openxmlformats.org/officeDocument/2006/relationships/slide" Target="slide67.xml"/><Relationship Id="rId50" Type="http://schemas.openxmlformats.org/officeDocument/2006/relationships/image" Target="../media/image41.png"/><Relationship Id="rId55" Type="http://schemas.openxmlformats.org/officeDocument/2006/relationships/image" Target="../media/image10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3" Type="http://schemas.openxmlformats.org/officeDocument/2006/relationships/slide" Target="slide58.xml"/><Relationship Id="rId7" Type="http://schemas.openxmlformats.org/officeDocument/2006/relationships/image" Target="../media/image45.sv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slide" Target="slide36.xml"/><Relationship Id="rId4" Type="http://schemas.openxmlformats.org/officeDocument/2006/relationships/image" Target="../media/image51.png"/><Relationship Id="rId9" Type="http://schemas.openxmlformats.org/officeDocument/2006/relationships/image" Target="../media/image4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png"/><Relationship Id="rId4" Type="http://schemas.openxmlformats.org/officeDocument/2006/relationships/slide" Target="slide5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7" Type="http://schemas.openxmlformats.org/officeDocument/2006/relationships/slide" Target="slide58.xml"/><Relationship Id="rId12" Type="http://schemas.openxmlformats.org/officeDocument/2006/relationships/image" Target="../media/image46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11" Type="http://schemas.openxmlformats.org/officeDocument/2006/relationships/image" Target="../media/image45.svg"/><Relationship Id="rId5" Type="http://schemas.openxmlformats.org/officeDocument/2006/relationships/image" Target="../media/image52.png"/><Relationship Id="rId10" Type="http://schemas.openxmlformats.org/officeDocument/2006/relationships/image" Target="../media/image44.png"/><Relationship Id="rId4" Type="http://schemas.openxmlformats.org/officeDocument/2006/relationships/slide" Target="slide37.xml"/><Relationship Id="rId9" Type="http://schemas.openxmlformats.org/officeDocument/2006/relationships/slide" Target="slide3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25.png"/><Relationship Id="rId26" Type="http://schemas.openxmlformats.org/officeDocument/2006/relationships/image" Target="../media/image23.png"/><Relationship Id="rId3" Type="http://schemas.openxmlformats.org/officeDocument/2006/relationships/image" Target="../media/image2.svg"/><Relationship Id="rId21" Type="http://schemas.openxmlformats.org/officeDocument/2006/relationships/image" Target="../media/image42.pn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slide" Target="slide24.xml"/><Relationship Id="rId25" Type="http://schemas.openxmlformats.org/officeDocument/2006/relationships/slide" Target="slide1.xml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20" Type="http://schemas.openxmlformats.org/officeDocument/2006/relationships/slide" Target="slide2.xm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2.svg"/><Relationship Id="rId5" Type="http://schemas.openxmlformats.org/officeDocument/2006/relationships/image" Target="../media/image4.svg"/><Relationship Id="rId15" Type="http://schemas.openxmlformats.org/officeDocument/2006/relationships/image" Target="../media/image17.png"/><Relationship Id="rId23" Type="http://schemas.openxmlformats.org/officeDocument/2006/relationships/image" Target="../media/image21.png"/><Relationship Id="rId28" Type="http://schemas.openxmlformats.org/officeDocument/2006/relationships/slide" Target="slide3.xml"/><Relationship Id="rId10" Type="http://schemas.openxmlformats.org/officeDocument/2006/relationships/image" Target="../media/image9.png"/><Relationship Id="rId19" Type="http://schemas.openxmlformats.org/officeDocument/2006/relationships/image" Target="../media/image26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5.xml"/><Relationship Id="rId22" Type="http://schemas.openxmlformats.org/officeDocument/2006/relationships/image" Target="../media/image43.svg"/><Relationship Id="rId27" Type="http://schemas.openxmlformats.org/officeDocument/2006/relationships/image" Target="../media/image24.svg"/><Relationship Id="rId30" Type="http://schemas.openxmlformats.org/officeDocument/2006/relationships/image" Target="../media/image14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41.xm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43.xm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46.xm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49.xm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42.png"/><Relationship Id="rId26" Type="http://schemas.openxmlformats.org/officeDocument/2006/relationships/image" Target="../media/image13.png"/><Relationship Id="rId3" Type="http://schemas.openxmlformats.org/officeDocument/2006/relationships/image" Target="../media/image2.svg"/><Relationship Id="rId21" Type="http://schemas.openxmlformats.org/officeDocument/2006/relationships/image" Target="../media/image22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slide" Target="slide2.xml"/><Relationship Id="rId25" Type="http://schemas.openxmlformats.org/officeDocument/2006/relationships/slide" Target="slide3.xml"/><Relationship Id="rId2" Type="http://schemas.openxmlformats.org/officeDocument/2006/relationships/image" Target="../media/image1.png"/><Relationship Id="rId16" Type="http://schemas.openxmlformats.org/officeDocument/2006/relationships/image" Target="../media/image20.sv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5" Type="http://schemas.openxmlformats.org/officeDocument/2006/relationships/image" Target="../media/image4.sv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10" Type="http://schemas.openxmlformats.org/officeDocument/2006/relationships/image" Target="../media/image9.png"/><Relationship Id="rId19" Type="http://schemas.openxmlformats.org/officeDocument/2006/relationships/image" Target="../media/image43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4.xml"/><Relationship Id="rId22" Type="http://schemas.openxmlformats.org/officeDocument/2006/relationships/slide" Target="slide1.xml"/><Relationship Id="rId27" Type="http://schemas.openxmlformats.org/officeDocument/2006/relationships/image" Target="../media/image14.sv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54.xm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6.xm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sv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slide" Target="slide22.xml"/><Relationship Id="rId4" Type="http://schemas.openxmlformats.org/officeDocument/2006/relationships/image" Target="../media/image45.sv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26" Type="http://schemas.openxmlformats.org/officeDocument/2006/relationships/image" Target="../media/image13.png"/><Relationship Id="rId39" Type="http://schemas.openxmlformats.org/officeDocument/2006/relationships/slide" Target="slide17.xml"/><Relationship Id="rId21" Type="http://schemas.openxmlformats.org/officeDocument/2006/relationships/image" Target="../media/image22.svg"/><Relationship Id="rId34" Type="http://schemas.openxmlformats.org/officeDocument/2006/relationships/slide" Target="slide10.xml"/><Relationship Id="rId42" Type="http://schemas.openxmlformats.org/officeDocument/2006/relationships/slide" Target="slide20.xml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20" Type="http://schemas.openxmlformats.org/officeDocument/2006/relationships/image" Target="../media/image21.png"/><Relationship Id="rId29" Type="http://schemas.openxmlformats.org/officeDocument/2006/relationships/image" Target="../media/image26.svg"/><Relationship Id="rId41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32" Type="http://schemas.openxmlformats.org/officeDocument/2006/relationships/slide" Target="slide8.xml"/><Relationship Id="rId37" Type="http://schemas.openxmlformats.org/officeDocument/2006/relationships/slide" Target="slide13.xml"/><Relationship Id="rId40" Type="http://schemas.openxmlformats.org/officeDocument/2006/relationships/slide" Target="slide18.xml"/><Relationship Id="rId5" Type="http://schemas.openxmlformats.org/officeDocument/2006/relationships/image" Target="../media/image4.sv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28" Type="http://schemas.openxmlformats.org/officeDocument/2006/relationships/image" Target="../media/image25.png"/><Relationship Id="rId36" Type="http://schemas.openxmlformats.org/officeDocument/2006/relationships/slide" Target="slide12.xml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31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5.xml"/><Relationship Id="rId22" Type="http://schemas.openxmlformats.org/officeDocument/2006/relationships/slide" Target="slide1.xml"/><Relationship Id="rId27" Type="http://schemas.openxmlformats.org/officeDocument/2006/relationships/image" Target="../media/image14.svg"/><Relationship Id="rId30" Type="http://schemas.openxmlformats.org/officeDocument/2006/relationships/slide" Target="slide6.xml"/><Relationship Id="rId35" Type="http://schemas.openxmlformats.org/officeDocument/2006/relationships/slide" Target="slide11.xml"/><Relationship Id="rId43" Type="http://schemas.openxmlformats.org/officeDocument/2006/relationships/slide" Target="slide21.xml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3.xml"/><Relationship Id="rId33" Type="http://schemas.openxmlformats.org/officeDocument/2006/relationships/slide" Target="slide9.xml"/><Relationship Id="rId38" Type="http://schemas.openxmlformats.org/officeDocument/2006/relationships/slide" Target="slide1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58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64.xml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2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slide" Target="slide22.xml"/><Relationship Id="rId4" Type="http://schemas.openxmlformats.org/officeDocument/2006/relationships/image" Target="../media/image45.sv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slide" Target="slide22.xml"/><Relationship Id="rId4" Type="http://schemas.openxmlformats.org/officeDocument/2006/relationships/image" Target="../media/image45.sv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slide" Target="slide22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26" Type="http://schemas.openxmlformats.org/officeDocument/2006/relationships/image" Target="../media/image13.png"/><Relationship Id="rId39" Type="http://schemas.openxmlformats.org/officeDocument/2006/relationships/slide" Target="slide17.xml"/><Relationship Id="rId21" Type="http://schemas.openxmlformats.org/officeDocument/2006/relationships/image" Target="../media/image22.svg"/><Relationship Id="rId34" Type="http://schemas.openxmlformats.org/officeDocument/2006/relationships/slide" Target="slide10.xml"/><Relationship Id="rId42" Type="http://schemas.openxmlformats.org/officeDocument/2006/relationships/slide" Target="slide20.xml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20" Type="http://schemas.openxmlformats.org/officeDocument/2006/relationships/image" Target="../media/image21.png"/><Relationship Id="rId29" Type="http://schemas.openxmlformats.org/officeDocument/2006/relationships/image" Target="../media/image26.svg"/><Relationship Id="rId41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32" Type="http://schemas.openxmlformats.org/officeDocument/2006/relationships/slide" Target="slide8.xml"/><Relationship Id="rId37" Type="http://schemas.openxmlformats.org/officeDocument/2006/relationships/slide" Target="slide13.xml"/><Relationship Id="rId40" Type="http://schemas.openxmlformats.org/officeDocument/2006/relationships/slide" Target="slide18.xml"/><Relationship Id="rId5" Type="http://schemas.openxmlformats.org/officeDocument/2006/relationships/image" Target="../media/image4.sv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28" Type="http://schemas.openxmlformats.org/officeDocument/2006/relationships/image" Target="../media/image25.png"/><Relationship Id="rId36" Type="http://schemas.openxmlformats.org/officeDocument/2006/relationships/slide" Target="slide12.xml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31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5.xml"/><Relationship Id="rId22" Type="http://schemas.openxmlformats.org/officeDocument/2006/relationships/slide" Target="slide1.xml"/><Relationship Id="rId27" Type="http://schemas.openxmlformats.org/officeDocument/2006/relationships/image" Target="../media/image14.svg"/><Relationship Id="rId30" Type="http://schemas.openxmlformats.org/officeDocument/2006/relationships/slide" Target="slide6.xml"/><Relationship Id="rId35" Type="http://schemas.openxmlformats.org/officeDocument/2006/relationships/slide" Target="slide11.xml"/><Relationship Id="rId43" Type="http://schemas.openxmlformats.org/officeDocument/2006/relationships/slide" Target="slide21.xml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3.xml"/><Relationship Id="rId33" Type="http://schemas.openxmlformats.org/officeDocument/2006/relationships/slide" Target="slide9.xml"/><Relationship Id="rId38" Type="http://schemas.openxmlformats.org/officeDocument/2006/relationships/slide" Target="slide16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slide" Target="slide2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slide" Target="slide2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svg"/><Relationship Id="rId4" Type="http://schemas.openxmlformats.org/officeDocument/2006/relationships/image" Target="../media/image4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26" Type="http://schemas.openxmlformats.org/officeDocument/2006/relationships/image" Target="../media/image13.png"/><Relationship Id="rId39" Type="http://schemas.openxmlformats.org/officeDocument/2006/relationships/slide" Target="slide18.xml"/><Relationship Id="rId21" Type="http://schemas.openxmlformats.org/officeDocument/2006/relationships/image" Target="../media/image22.svg"/><Relationship Id="rId34" Type="http://schemas.openxmlformats.org/officeDocument/2006/relationships/slide" Target="slide10.xml"/><Relationship Id="rId42" Type="http://schemas.openxmlformats.org/officeDocument/2006/relationships/slide" Target="slide16.xml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20" Type="http://schemas.openxmlformats.org/officeDocument/2006/relationships/image" Target="../media/image21.png"/><Relationship Id="rId29" Type="http://schemas.openxmlformats.org/officeDocument/2006/relationships/image" Target="../media/image26.svg"/><Relationship Id="rId41" Type="http://schemas.openxmlformats.org/officeDocument/2006/relationships/slide" Target="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32" Type="http://schemas.openxmlformats.org/officeDocument/2006/relationships/slide" Target="slide8.xml"/><Relationship Id="rId37" Type="http://schemas.openxmlformats.org/officeDocument/2006/relationships/slide" Target="slide13.xml"/><Relationship Id="rId40" Type="http://schemas.openxmlformats.org/officeDocument/2006/relationships/slide" Target="slide19.xml"/><Relationship Id="rId5" Type="http://schemas.openxmlformats.org/officeDocument/2006/relationships/image" Target="../media/image4.sv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28" Type="http://schemas.openxmlformats.org/officeDocument/2006/relationships/image" Target="../media/image25.png"/><Relationship Id="rId36" Type="http://schemas.openxmlformats.org/officeDocument/2006/relationships/slide" Target="slide12.xml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31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5.xml"/><Relationship Id="rId22" Type="http://schemas.openxmlformats.org/officeDocument/2006/relationships/slide" Target="slide1.xml"/><Relationship Id="rId27" Type="http://schemas.openxmlformats.org/officeDocument/2006/relationships/image" Target="../media/image14.svg"/><Relationship Id="rId30" Type="http://schemas.openxmlformats.org/officeDocument/2006/relationships/slide" Target="slide6.xml"/><Relationship Id="rId35" Type="http://schemas.openxmlformats.org/officeDocument/2006/relationships/slide" Target="slide11.xml"/><Relationship Id="rId43" Type="http://schemas.openxmlformats.org/officeDocument/2006/relationships/slide" Target="slide21.xml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3.xml"/><Relationship Id="rId33" Type="http://schemas.openxmlformats.org/officeDocument/2006/relationships/slide" Target="slide9.xml"/><Relationship Id="rId38" Type="http://schemas.openxmlformats.org/officeDocument/2006/relationships/slide" Target="slide17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svg"/><Relationship Id="rId18" Type="http://schemas.openxmlformats.org/officeDocument/2006/relationships/image" Target="../media/image19.png"/><Relationship Id="rId26" Type="http://schemas.openxmlformats.org/officeDocument/2006/relationships/image" Target="../media/image13.png"/><Relationship Id="rId39" Type="http://schemas.openxmlformats.org/officeDocument/2006/relationships/slide" Target="slide17.xml"/><Relationship Id="rId21" Type="http://schemas.openxmlformats.org/officeDocument/2006/relationships/image" Target="../media/image22.svg"/><Relationship Id="rId34" Type="http://schemas.openxmlformats.org/officeDocument/2006/relationships/slide" Target="slide10.xml"/><Relationship Id="rId42" Type="http://schemas.openxmlformats.org/officeDocument/2006/relationships/slide" Target="slide20.xml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6" Type="http://schemas.openxmlformats.org/officeDocument/2006/relationships/image" Target="../media/image18.svg"/><Relationship Id="rId20" Type="http://schemas.openxmlformats.org/officeDocument/2006/relationships/image" Target="../media/image21.png"/><Relationship Id="rId29" Type="http://schemas.openxmlformats.org/officeDocument/2006/relationships/image" Target="../media/image26.svg"/><Relationship Id="rId41" Type="http://schemas.openxmlformats.org/officeDocument/2006/relationships/slide" Target="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4.svg"/><Relationship Id="rId32" Type="http://schemas.openxmlformats.org/officeDocument/2006/relationships/slide" Target="slide8.xml"/><Relationship Id="rId37" Type="http://schemas.openxmlformats.org/officeDocument/2006/relationships/slide" Target="slide13.xml"/><Relationship Id="rId40" Type="http://schemas.openxmlformats.org/officeDocument/2006/relationships/slide" Target="slide18.xml"/><Relationship Id="rId5" Type="http://schemas.openxmlformats.org/officeDocument/2006/relationships/image" Target="../media/image4.svg"/><Relationship Id="rId15" Type="http://schemas.openxmlformats.org/officeDocument/2006/relationships/image" Target="../media/image17.png"/><Relationship Id="rId23" Type="http://schemas.openxmlformats.org/officeDocument/2006/relationships/image" Target="../media/image23.png"/><Relationship Id="rId28" Type="http://schemas.openxmlformats.org/officeDocument/2006/relationships/image" Target="../media/image25.png"/><Relationship Id="rId36" Type="http://schemas.openxmlformats.org/officeDocument/2006/relationships/slide" Target="slide12.xml"/><Relationship Id="rId10" Type="http://schemas.openxmlformats.org/officeDocument/2006/relationships/image" Target="../media/image9.png"/><Relationship Id="rId19" Type="http://schemas.openxmlformats.org/officeDocument/2006/relationships/image" Target="../media/image20.svg"/><Relationship Id="rId31" Type="http://schemas.openxmlformats.org/officeDocument/2006/relationships/slide" Target="slide7.xml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slide" Target="slide5.xml"/><Relationship Id="rId22" Type="http://schemas.openxmlformats.org/officeDocument/2006/relationships/slide" Target="slide1.xml"/><Relationship Id="rId27" Type="http://schemas.openxmlformats.org/officeDocument/2006/relationships/image" Target="../media/image14.svg"/><Relationship Id="rId30" Type="http://schemas.openxmlformats.org/officeDocument/2006/relationships/slide" Target="slide6.xml"/><Relationship Id="rId35" Type="http://schemas.openxmlformats.org/officeDocument/2006/relationships/slide" Target="slide11.xml"/><Relationship Id="rId43" Type="http://schemas.openxmlformats.org/officeDocument/2006/relationships/slide" Target="slide21.xml"/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12" Type="http://schemas.openxmlformats.org/officeDocument/2006/relationships/image" Target="../media/image11.png"/><Relationship Id="rId17" Type="http://schemas.openxmlformats.org/officeDocument/2006/relationships/slide" Target="slide4.xml"/><Relationship Id="rId25" Type="http://schemas.openxmlformats.org/officeDocument/2006/relationships/slide" Target="slide3.xml"/><Relationship Id="rId33" Type="http://schemas.openxmlformats.org/officeDocument/2006/relationships/slide" Target="slide9.xml"/><Relationship Id="rId38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22F79280-D74A-2542-BB74-83EA530DC4ED}"/>
              </a:ext>
            </a:extLst>
          </p:cNvPr>
          <p:cNvSpPr/>
          <p:nvPr/>
        </p:nvSpPr>
        <p:spPr>
          <a:xfrm>
            <a:off x="-57799" y="-6770739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279C6B9-D0C4-9F43-BCBB-106CE3205CE6}"/>
              </a:ext>
            </a:extLst>
          </p:cNvPr>
          <p:cNvSpPr>
            <a:spLocks noChangeAspect="1"/>
          </p:cNvSpPr>
          <p:nvPr/>
        </p:nvSpPr>
        <p:spPr>
          <a:xfrm>
            <a:off x="1277869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268CF70-DF16-A94B-B4E8-87361774C84C}"/>
              </a:ext>
            </a:extLst>
          </p:cNvPr>
          <p:cNvSpPr>
            <a:spLocks noChangeAspect="1"/>
          </p:cNvSpPr>
          <p:nvPr/>
        </p:nvSpPr>
        <p:spPr>
          <a:xfrm>
            <a:off x="-1319374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4CEDB73-5F06-F74B-BF1F-AF45960B0FD2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2F9FDC2-9C29-4C40-B013-4DFE008F1359}"/>
              </a:ext>
            </a:extLst>
          </p:cNvPr>
          <p:cNvSpPr>
            <a:spLocks noChangeAspect="1"/>
          </p:cNvSpPr>
          <p:nvPr/>
        </p:nvSpPr>
        <p:spPr>
          <a:xfrm>
            <a:off x="-1273767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53E67D7-53D2-7046-A0BA-305C82B24F16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87C79FFD-E736-604F-A790-985D2E110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6379A6CE-F751-C448-9C8F-579CEDF484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1278581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E4A2C1DF-E68C-DE49-8B81-9402EFF07E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5004064B-2144-0641-AE59-039F18AB9A7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204398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A6F0BF0C-591A-EE47-9BC7-4468428E06BD}"/>
              </a:ext>
            </a:extLst>
          </p:cNvPr>
          <p:cNvGrpSpPr>
            <a:grpSpLocks noChangeAspect="1"/>
          </p:cNvGrpSpPr>
          <p:nvPr/>
        </p:nvGrpSpPr>
        <p:grpSpPr>
          <a:xfrm>
            <a:off x="1263581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051221F6-86AD-D645-B7A8-E0AE9F926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89D1BCE5-0E9D-6544-8429-E47F4FC3F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503122" y="1459094"/>
              <a:ext cx="914401" cy="914400"/>
            </a:xfrm>
            <a:prstGeom prst="rect">
              <a:avLst/>
            </a:prstGeom>
          </p:spPr>
        </p:pic>
      </p:grpSp>
      <p:pic>
        <p:nvPicPr>
          <p:cNvPr id="17" name="Gráfico 16" descr="Ligações com preenchimento sólido">
            <a:hlinkClick r:id="rId15" action="ppaction://hlinksldjump"/>
            <a:extLst>
              <a:ext uri="{FF2B5EF4-FFF2-40B4-BE49-F238E27FC236}">
                <a16:creationId xmlns:a16="http://schemas.microsoft.com/office/drawing/2014/main" id="{33C51084-8E61-214F-A361-E4F9685D96E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pic>
        <p:nvPicPr>
          <p:cNvPr id="18" name="Gráfico 17" descr="Fluxo de trabalho com preenchimento sólido">
            <a:hlinkClick r:id="rId18" action="ppaction://hlinksldjump"/>
            <a:extLst>
              <a:ext uri="{FF2B5EF4-FFF2-40B4-BE49-F238E27FC236}">
                <a16:creationId xmlns:a16="http://schemas.microsoft.com/office/drawing/2014/main" id="{A0A1EF4D-A206-CF4E-8D73-ADD0E752C54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6764" y="1652455"/>
            <a:ext cx="795405" cy="795405"/>
          </a:xfrm>
          <a:prstGeom prst="rect">
            <a:avLst/>
          </a:prstGeom>
        </p:spPr>
      </p:pic>
      <p:pic>
        <p:nvPicPr>
          <p:cNvPr id="19" name="Gráfico 18" descr="Informações com preenchimento sólido">
            <a:hlinkClick r:id="rId21" action="ppaction://hlinksldjump"/>
            <a:extLst>
              <a:ext uri="{FF2B5EF4-FFF2-40B4-BE49-F238E27FC236}">
                <a16:creationId xmlns:a16="http://schemas.microsoft.com/office/drawing/2014/main" id="{153B8B93-5628-364D-84CA-CF3DA5D4DF15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pic>
        <p:nvPicPr>
          <p:cNvPr id="20" name="Gráfico 19" descr="Máquina de escrever com preenchimento sólido">
            <a:hlinkClick r:id="rId24" action="ppaction://hlinksldjump"/>
            <a:extLst>
              <a:ext uri="{FF2B5EF4-FFF2-40B4-BE49-F238E27FC236}">
                <a16:creationId xmlns:a16="http://schemas.microsoft.com/office/drawing/2014/main" id="{04DBF130-6621-7F43-9511-A139A11698E1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96DAC541-7B7A-43D3-8B79-37D633B846F1}">
                <asvg:svgBlip xmlns:asvg="http://schemas.microsoft.com/office/drawing/2016/SVG/main" r:embed="rId26"/>
              </a:ext>
            </a:extLst>
          </a:blip>
          <a:stretch>
            <a:fillRect/>
          </a:stretch>
        </p:blipFill>
        <p:spPr>
          <a:xfrm>
            <a:off x="476764" y="4342099"/>
            <a:ext cx="795405" cy="795405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F76AFA8B-A1C1-9342-BC1D-CDF05DF27841}"/>
              </a:ext>
            </a:extLst>
          </p:cNvPr>
          <p:cNvSpPr txBox="1"/>
          <p:nvPr/>
        </p:nvSpPr>
        <p:spPr>
          <a:xfrm>
            <a:off x="12159" y="579148"/>
            <a:ext cx="154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B689408D-4191-F649-A922-DDD1BF8BE927}"/>
              </a:ext>
            </a:extLst>
          </p:cNvPr>
          <p:cNvSpPr txBox="1"/>
          <p:nvPr/>
        </p:nvSpPr>
        <p:spPr>
          <a:xfrm>
            <a:off x="2810932" y="675881"/>
            <a:ext cx="54186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On the use of clinically accepted black-box systems for EEG seizure prediction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BC186A1-487D-494A-A179-FBB74BE00500}"/>
              </a:ext>
            </a:extLst>
          </p:cNvPr>
          <p:cNvSpPr txBox="1"/>
          <p:nvPr/>
        </p:nvSpPr>
        <p:spPr>
          <a:xfrm>
            <a:off x="2934269" y="1296161"/>
            <a:ext cx="5145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Mauro. F. Pinto </a:t>
            </a:r>
            <a:r>
              <a:rPr lang="pt-PT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1,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*, Adriana Leal</a:t>
            </a:r>
            <a:r>
              <a:rPr lang="pt-PT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, Fábio Lopes</a:t>
            </a:r>
            <a:r>
              <a:rPr lang="pt-PT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, José Pais</a:t>
            </a:r>
            <a:r>
              <a:rPr lang="pt-PT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António Dourado</a:t>
            </a:r>
            <a:r>
              <a:rPr lang="pt-PT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, Francisco Sales</a:t>
            </a:r>
            <a:r>
              <a:rPr lang="pt-PT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, Pedro Martins</a:t>
            </a:r>
            <a:r>
              <a:rPr lang="pt-PT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pt-P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 César A. Teixeira</a:t>
            </a:r>
            <a:r>
              <a:rPr lang="pt-PT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pt-P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0FA39D1E-E38A-7F40-BA2F-BE6825ACA0B5}"/>
              </a:ext>
            </a:extLst>
          </p:cNvPr>
          <p:cNvSpPr txBox="1"/>
          <p:nvPr/>
        </p:nvSpPr>
        <p:spPr>
          <a:xfrm>
            <a:off x="2934268" y="2104172"/>
            <a:ext cx="5145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Univ Coimbra, CISUC, </a:t>
            </a:r>
            <a:r>
              <a:rPr lang="pt-P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Department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Informatics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Engineering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, Coimbra, Portugal</a:t>
            </a:r>
          </a:p>
          <a:p>
            <a:pPr algn="ctr"/>
            <a:r>
              <a:rPr lang="pt-PT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Hospital CUF Tejo, </a:t>
            </a:r>
            <a:r>
              <a:rPr lang="pt-P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Lisbon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, Portugal</a:t>
            </a:r>
          </a:p>
          <a:p>
            <a:pPr algn="ctr"/>
            <a:r>
              <a:rPr lang="pt-PT" sz="1200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Refractory </a:t>
            </a:r>
            <a:r>
              <a:rPr lang="pt-P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Reference</a:t>
            </a:r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 Centre, Centro Hospitalar e Universitário de Coimbra, EPE, Coimbra, Portugal</a:t>
            </a:r>
          </a:p>
          <a:p>
            <a:pPr algn="ctr"/>
            <a:r>
              <a:rPr lang="pt-PT" sz="1200" b="1" dirty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t-PT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mauropinto@dei.uc.pt</a:t>
            </a:r>
            <a:endParaRPr lang="pt-PT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CD69989-8B62-9C48-B3D0-10CB270A5EC1}"/>
              </a:ext>
            </a:extLst>
          </p:cNvPr>
          <p:cNvSpPr txBox="1"/>
          <p:nvPr/>
        </p:nvSpPr>
        <p:spPr>
          <a:xfrm>
            <a:off x="2810930" y="3529739"/>
            <a:ext cx="54186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hope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interactive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provides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a more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intuitive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social network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allowing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free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/>
            <a:endParaRPr lang="pt-P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AutoNum type="romanLcParenR"/>
            </a:pP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slides 2 to 18);</a:t>
            </a:r>
          </a:p>
          <a:p>
            <a:pPr marL="285750" indent="-285750" algn="just">
              <a:buAutoNum type="romanLcParenR"/>
            </a:pPr>
            <a:endParaRPr lang="pt-P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AutoNum type="romanLcParenR"/>
            </a:pP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freely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explore (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slides 19 to 104);</a:t>
            </a:r>
          </a:p>
          <a:p>
            <a:pPr marL="285750" indent="-285750" algn="just">
              <a:buAutoNum type="romanLcParenR"/>
            </a:pPr>
            <a:endParaRPr lang="pt-P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AutoNum type="romanLcParenR"/>
            </a:pP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explainability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slides 105 to 108).</a:t>
            </a:r>
          </a:p>
          <a:p>
            <a:pPr algn="just"/>
            <a:endParaRPr lang="pt-P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Tx/>
              <a:buAutoNum type="romanLcParenR"/>
            </a:pP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navigate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cite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(slide 109);</a:t>
            </a:r>
          </a:p>
          <a:p>
            <a:pPr algn="just"/>
            <a:endParaRPr lang="pt-PT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end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ctr"/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press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escape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button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100" b="1" dirty="0" err="1">
                <a:latin typeface="Arial" panose="020B0604020202020204" pitchFamily="34" charset="0"/>
                <a:cs typeface="Arial" panose="020B0604020202020204" pitchFamily="34" charset="0"/>
              </a:rPr>
              <a:t>moment</a:t>
            </a:r>
            <a:r>
              <a:rPr lang="pt-PT" sz="11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37" name="Gráfico 36" descr="Fluxo de trabalho com preenchimento sólido">
            <a:extLst>
              <a:ext uri="{FF2B5EF4-FFF2-40B4-BE49-F238E27FC236}">
                <a16:creationId xmlns:a16="http://schemas.microsoft.com/office/drawing/2014/main" id="{2E8E8B6C-7958-5942-B21B-1F4D8C05FDB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56347" y="4129165"/>
            <a:ext cx="397702" cy="397702"/>
          </a:xfrm>
          <a:prstGeom prst="rect">
            <a:avLst/>
          </a:prstGeom>
        </p:spPr>
      </p:pic>
      <p:pic>
        <p:nvPicPr>
          <p:cNvPr id="38" name="Gráfico 37" descr="Ligações com preenchimento sólido">
            <a:extLst>
              <a:ext uri="{FF2B5EF4-FFF2-40B4-BE49-F238E27FC236}">
                <a16:creationId xmlns:a16="http://schemas.microsoft.com/office/drawing/2014/main" id="{0CAC9E56-DCEA-D94F-9BFA-879EFA5218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56347" y="4653450"/>
            <a:ext cx="397702" cy="397702"/>
          </a:xfrm>
          <a:prstGeom prst="rect">
            <a:avLst/>
          </a:prstGeom>
        </p:spPr>
      </p:pic>
      <p:pic>
        <p:nvPicPr>
          <p:cNvPr id="39" name="Gráfico 38" descr="Máquina de escrever com preenchimento sólido">
            <a:extLst>
              <a:ext uri="{FF2B5EF4-FFF2-40B4-BE49-F238E27FC236}">
                <a16:creationId xmlns:a16="http://schemas.microsoft.com/office/drawing/2014/main" id="{3CE0D376-3B42-274B-8AC0-3780411D12A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56347" y="5120941"/>
            <a:ext cx="397702" cy="397702"/>
          </a:xfrm>
          <a:prstGeom prst="rect">
            <a:avLst/>
          </a:prstGeom>
        </p:spPr>
      </p:pic>
      <p:pic>
        <p:nvPicPr>
          <p:cNvPr id="40" name="Gráfico 39" descr="Informações com preenchimento sólido">
            <a:extLst>
              <a:ext uri="{FF2B5EF4-FFF2-40B4-BE49-F238E27FC236}">
                <a16:creationId xmlns:a16="http://schemas.microsoft.com/office/drawing/2014/main" id="{B56DC481-F10B-9D4D-BB7C-64EE92BA03F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456347" y="5624731"/>
            <a:ext cx="397702" cy="397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5369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1D7AF67C-C092-EB4E-B1D9-65EA1DD0B246}"/>
              </a:ext>
            </a:extLst>
          </p:cNvPr>
          <p:cNvSpPr/>
          <p:nvPr/>
        </p:nvSpPr>
        <p:spPr>
          <a:xfrm>
            <a:off x="-57799" y="-544994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15CECB-3110-9D44-9D93-DCF58B45B02E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720CD8-63F2-DA4D-A811-1110C265FAB9}"/>
              </a:ext>
            </a:extLst>
          </p:cNvPr>
          <p:cNvSpPr>
            <a:spLocks noChangeAspect="1"/>
          </p:cNvSpPr>
          <p:nvPr/>
        </p:nvSpPr>
        <p:spPr>
          <a:xfrm>
            <a:off x="1288356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00B02E-1940-D540-B96B-7CE882A9FB10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5E6540-15C7-3746-89C0-2604871F872F}"/>
              </a:ext>
            </a:extLst>
          </p:cNvPr>
          <p:cNvSpPr>
            <a:spLocks noChangeAspect="1"/>
          </p:cNvSpPr>
          <p:nvPr/>
        </p:nvSpPr>
        <p:spPr>
          <a:xfrm>
            <a:off x="-1273767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492FD0-73F9-B640-A529-56A538B202D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E704CF3C-2111-7346-B5A5-B068BC8DD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94488DF5-CA66-F44E-B873-3307F0855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9149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2BC52425-AE4E-C744-93D8-ABFCA6205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A98BE7DB-D120-1B41-921B-8EDA1D293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204398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C728009-0822-B141-8D94-369737699E34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893250A8-B2A0-7E49-91F0-A1BEA9D26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A9517186-CDEE-084B-BEF4-5699994F2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9" name="Gráfico 18" descr="Informações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5BA0F7FD-83C1-9E45-993C-79A18A76F9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pic>
        <p:nvPicPr>
          <p:cNvPr id="20" name="Gráfico 19" descr="Máquina de escrever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A3422AA5-89A7-084A-92E8-A6A72E6DFA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764" y="4342099"/>
            <a:ext cx="795405" cy="795405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55ABA5BE-1380-B246-8612-BD6AA84D6A76}"/>
              </a:ext>
            </a:extLst>
          </p:cNvPr>
          <p:cNvSpPr txBox="1"/>
          <p:nvPr/>
        </p:nvSpPr>
        <p:spPr>
          <a:xfrm>
            <a:off x="-126530" y="1804180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403F51B-7B3A-BC40-9901-FEC7913E84B2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5" name="Gráfico 24" descr="Office trabalhador Male com preenchimento sólido">
              <a:extLst>
                <a:ext uri="{FF2B5EF4-FFF2-40B4-BE49-F238E27FC236}">
                  <a16:creationId xmlns:a16="http://schemas.microsoft.com/office/drawing/2014/main" id="{20987A99-C37B-E24C-BCD9-5B4DC107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6" name="Gráfico 25" descr="Feminino do trabalhador do Office com preenchimento sólido">
              <a:hlinkClick r:id="rId22" action="ppaction://hlinksldjump"/>
              <a:extLst>
                <a:ext uri="{FF2B5EF4-FFF2-40B4-BE49-F238E27FC236}">
                  <a16:creationId xmlns:a16="http://schemas.microsoft.com/office/drawing/2014/main" id="{61B5575C-8259-5245-8973-A4B2B652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27" name="Gráfico 26" descr="Ligações com preenchimento sólido">
            <a:hlinkClick r:id="rId25" action="ppaction://hlinksldjump"/>
            <a:extLst>
              <a:ext uri="{FF2B5EF4-FFF2-40B4-BE49-F238E27FC236}">
                <a16:creationId xmlns:a16="http://schemas.microsoft.com/office/drawing/2014/main" id="{72C05F4B-94F9-B34F-A662-D6D8066839E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EC439F0C-D1F3-F043-A4D2-B7F71098D8E0}"/>
              </a:ext>
            </a:extLst>
          </p:cNvPr>
          <p:cNvSpPr/>
          <p:nvPr/>
        </p:nvSpPr>
        <p:spPr>
          <a:xfrm>
            <a:off x="2420081" y="290004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tx1">
                  <a:alpha val="11000"/>
                </a:schemeClr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580E8EA-F93F-0944-A58A-975BB5FC15C5}"/>
              </a:ext>
            </a:extLst>
          </p:cNvPr>
          <p:cNvSpPr txBox="1"/>
          <p:nvPr/>
        </p:nvSpPr>
        <p:spPr>
          <a:xfrm>
            <a:off x="2422410" y="290401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Confounding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CA099DE-D6D8-E443-B264-7B3BF2B0A22C}"/>
              </a:ext>
            </a:extLst>
          </p:cNvPr>
          <p:cNvSpPr txBox="1"/>
          <p:nvPr/>
        </p:nvSpPr>
        <p:spPr>
          <a:xfrm>
            <a:off x="2420082" y="1488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23EE3D28-138A-E340-8DDC-F0DC147A62D0}"/>
              </a:ext>
            </a:extLst>
          </p:cNvPr>
          <p:cNvSpPr/>
          <p:nvPr/>
        </p:nvSpPr>
        <p:spPr>
          <a:xfrm>
            <a:off x="4560071" y="289712"/>
            <a:ext cx="862552" cy="334588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6D1533F-F35D-4943-A56B-E3C7E42A75BE}"/>
              </a:ext>
            </a:extLst>
          </p:cNvPr>
          <p:cNvSpPr txBox="1"/>
          <p:nvPr/>
        </p:nvSpPr>
        <p:spPr>
          <a:xfrm>
            <a:off x="4560070" y="3599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2DD50DE-663E-E342-85CB-7FB00AEDD4F7}"/>
              </a:ext>
            </a:extLst>
          </p:cNvPr>
          <p:cNvSpPr txBox="1"/>
          <p:nvPr/>
        </p:nvSpPr>
        <p:spPr>
          <a:xfrm>
            <a:off x="4560072" y="1393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799CF1DC-EA9D-7F49-B65F-EE7D8F82E330}"/>
              </a:ext>
            </a:extLst>
          </p:cNvPr>
          <p:cNvSpPr/>
          <p:nvPr/>
        </p:nvSpPr>
        <p:spPr>
          <a:xfrm>
            <a:off x="6026827" y="292794"/>
            <a:ext cx="862553" cy="31815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A51254-E90E-2241-B97C-9B56C18EF8A2}"/>
              </a:ext>
            </a:extLst>
          </p:cNvPr>
          <p:cNvSpPr txBox="1"/>
          <p:nvPr/>
        </p:nvSpPr>
        <p:spPr>
          <a:xfrm>
            <a:off x="6026827" y="29332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72C1C5D-E4EF-8C44-99CB-C5A20B5572B2}"/>
              </a:ext>
            </a:extLst>
          </p:cNvPr>
          <p:cNvSpPr txBox="1"/>
          <p:nvPr/>
        </p:nvSpPr>
        <p:spPr>
          <a:xfrm>
            <a:off x="6026827" y="1399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tângulo Arredondado 37">
            <a:extLst>
              <a:ext uri="{FF2B5EF4-FFF2-40B4-BE49-F238E27FC236}">
                <a16:creationId xmlns:a16="http://schemas.microsoft.com/office/drawing/2014/main" id="{71EFC0B5-04F5-7346-9CB2-C78372B19BCB}"/>
              </a:ext>
            </a:extLst>
          </p:cNvPr>
          <p:cNvSpPr/>
          <p:nvPr/>
        </p:nvSpPr>
        <p:spPr>
          <a:xfrm>
            <a:off x="7939035" y="284729"/>
            <a:ext cx="862553" cy="327945"/>
          </a:xfrm>
          <a:prstGeom prst="roundRect">
            <a:avLst/>
          </a:prstGeom>
          <a:solidFill>
            <a:srgbClr val="CFE3F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2527890-04F5-984F-9BB3-69ABB69D923D}"/>
              </a:ext>
            </a:extLst>
          </p:cNvPr>
          <p:cNvSpPr txBox="1"/>
          <p:nvPr/>
        </p:nvSpPr>
        <p:spPr>
          <a:xfrm>
            <a:off x="7939035" y="294043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22CED98-EA0E-124C-A54B-56DB021D194A}"/>
              </a:ext>
            </a:extLst>
          </p:cNvPr>
          <p:cNvSpPr txBox="1"/>
          <p:nvPr/>
        </p:nvSpPr>
        <p:spPr>
          <a:xfrm>
            <a:off x="7939035" y="14357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1" name="Retângulo Arredondado 40">
            <a:extLst>
              <a:ext uri="{FF2B5EF4-FFF2-40B4-BE49-F238E27FC236}">
                <a16:creationId xmlns:a16="http://schemas.microsoft.com/office/drawing/2014/main" id="{B5DDF700-529E-D941-954D-854E8A83F9DF}"/>
              </a:ext>
            </a:extLst>
          </p:cNvPr>
          <p:cNvSpPr/>
          <p:nvPr/>
        </p:nvSpPr>
        <p:spPr>
          <a:xfrm>
            <a:off x="2420081" y="1276245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443E4A3-06FF-3948-9D7E-712F51C03929}"/>
              </a:ext>
            </a:extLst>
          </p:cNvPr>
          <p:cNvSpPr txBox="1"/>
          <p:nvPr/>
        </p:nvSpPr>
        <p:spPr>
          <a:xfrm>
            <a:off x="2431399" y="126959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6FFEADB-BE97-4246-9349-E8AD842E565A}"/>
              </a:ext>
            </a:extLst>
          </p:cNvPr>
          <p:cNvSpPr txBox="1"/>
          <p:nvPr/>
        </p:nvSpPr>
        <p:spPr>
          <a:xfrm>
            <a:off x="2432693" y="1135096"/>
            <a:ext cx="1910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Retângulo Arredondado 44">
            <a:extLst>
              <a:ext uri="{FF2B5EF4-FFF2-40B4-BE49-F238E27FC236}">
                <a16:creationId xmlns:a16="http://schemas.microsoft.com/office/drawing/2014/main" id="{323F7C2D-35B0-6C44-933A-DAEDBBD60C87}"/>
              </a:ext>
            </a:extLst>
          </p:cNvPr>
          <p:cNvSpPr/>
          <p:nvPr/>
        </p:nvSpPr>
        <p:spPr>
          <a:xfrm>
            <a:off x="2420081" y="2061849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005EAFF-DBD1-9542-A9BA-31C7D4779437}"/>
              </a:ext>
            </a:extLst>
          </p:cNvPr>
          <p:cNvSpPr txBox="1"/>
          <p:nvPr/>
        </p:nvSpPr>
        <p:spPr>
          <a:xfrm>
            <a:off x="2430531" y="206202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6BF1353-9093-D643-9490-BC91A2641BA8}"/>
              </a:ext>
            </a:extLst>
          </p:cNvPr>
          <p:cNvSpPr txBox="1"/>
          <p:nvPr/>
        </p:nvSpPr>
        <p:spPr>
          <a:xfrm>
            <a:off x="2420081" y="1920700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A2C3FDB-2A64-CF40-A82E-61E130B9FD87}"/>
              </a:ext>
            </a:extLst>
          </p:cNvPr>
          <p:cNvSpPr txBox="1"/>
          <p:nvPr/>
        </p:nvSpPr>
        <p:spPr>
          <a:xfrm>
            <a:off x="2420081" y="2876042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D7D9B2A-0427-AB45-818F-BB3E42FD82F3}"/>
              </a:ext>
            </a:extLst>
          </p:cNvPr>
          <p:cNvSpPr txBox="1"/>
          <p:nvPr/>
        </p:nvSpPr>
        <p:spPr>
          <a:xfrm>
            <a:off x="2510862" y="4422653"/>
            <a:ext cx="21448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75ED7688-8C79-7940-97C1-FF2C728E7102}"/>
              </a:ext>
            </a:extLst>
          </p:cNvPr>
          <p:cNvSpPr/>
          <p:nvPr/>
        </p:nvSpPr>
        <p:spPr>
          <a:xfrm>
            <a:off x="2420078" y="5542039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8BAB6F3-5506-2248-A79A-8A6D8DD4BDB8}"/>
              </a:ext>
            </a:extLst>
          </p:cNvPr>
          <p:cNvSpPr txBox="1"/>
          <p:nvPr/>
        </p:nvSpPr>
        <p:spPr>
          <a:xfrm>
            <a:off x="2420079" y="5560076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02411EE-7A09-3242-B314-ADDBC11A8572}"/>
              </a:ext>
            </a:extLst>
          </p:cNvPr>
          <p:cNvSpPr txBox="1"/>
          <p:nvPr/>
        </p:nvSpPr>
        <p:spPr>
          <a:xfrm>
            <a:off x="2420079" y="5389610"/>
            <a:ext cx="36893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3" name="Retângulo Arredondado 52">
            <a:extLst>
              <a:ext uri="{FF2B5EF4-FFF2-40B4-BE49-F238E27FC236}">
                <a16:creationId xmlns:a16="http://schemas.microsoft.com/office/drawing/2014/main" id="{870796AF-F0E0-2445-AB1A-D5533CD35841}"/>
              </a:ext>
            </a:extLst>
          </p:cNvPr>
          <p:cNvSpPr/>
          <p:nvPr/>
        </p:nvSpPr>
        <p:spPr>
          <a:xfrm>
            <a:off x="3508612" y="6325201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FF6AE93-4069-9247-8105-9F8C4D239883}"/>
              </a:ext>
            </a:extLst>
          </p:cNvPr>
          <p:cNvSpPr txBox="1"/>
          <p:nvPr/>
        </p:nvSpPr>
        <p:spPr>
          <a:xfrm>
            <a:off x="3508612" y="632210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D502AFC-E770-FC45-9E8D-23D7B860C9C1}"/>
              </a:ext>
            </a:extLst>
          </p:cNvPr>
          <p:cNvSpPr txBox="1"/>
          <p:nvPr/>
        </p:nvSpPr>
        <p:spPr>
          <a:xfrm>
            <a:off x="4109417" y="6150921"/>
            <a:ext cx="3775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054E3CAF-79F0-0047-BD9F-D551ABC21026}"/>
              </a:ext>
            </a:extLst>
          </p:cNvPr>
          <p:cNvSpPr txBox="1"/>
          <p:nvPr/>
        </p:nvSpPr>
        <p:spPr>
          <a:xfrm>
            <a:off x="3411822" y="4409548"/>
            <a:ext cx="2959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BC9D9A92-59A6-034A-8ACD-A985BB7B5BC7}"/>
              </a:ext>
            </a:extLst>
          </p:cNvPr>
          <p:cNvSpPr txBox="1"/>
          <p:nvPr/>
        </p:nvSpPr>
        <p:spPr>
          <a:xfrm>
            <a:off x="4962551" y="4420181"/>
            <a:ext cx="3730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8" name="Retângulo Arredondado 57">
            <a:extLst>
              <a:ext uri="{FF2B5EF4-FFF2-40B4-BE49-F238E27FC236}">
                <a16:creationId xmlns:a16="http://schemas.microsoft.com/office/drawing/2014/main" id="{55EEB803-2B43-E84B-83A2-AF4E0428890D}"/>
              </a:ext>
            </a:extLst>
          </p:cNvPr>
          <p:cNvSpPr/>
          <p:nvPr/>
        </p:nvSpPr>
        <p:spPr>
          <a:xfrm>
            <a:off x="4895798" y="1675728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9E0B99D-09F8-C24B-A2F9-401669A44EC4}"/>
              </a:ext>
            </a:extLst>
          </p:cNvPr>
          <p:cNvSpPr txBox="1"/>
          <p:nvPr/>
        </p:nvSpPr>
        <p:spPr>
          <a:xfrm>
            <a:off x="4886170" y="1671581"/>
            <a:ext cx="86255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E09D61F-0B5F-A849-A31D-08D9A5F7EFBE}"/>
              </a:ext>
            </a:extLst>
          </p:cNvPr>
          <p:cNvSpPr txBox="1"/>
          <p:nvPr/>
        </p:nvSpPr>
        <p:spPr>
          <a:xfrm>
            <a:off x="5610834" y="1511007"/>
            <a:ext cx="177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2114B26B-9C4C-7E4C-9277-C3DB465CCEC7}"/>
              </a:ext>
            </a:extLst>
          </p:cNvPr>
          <p:cNvSpPr txBox="1"/>
          <p:nvPr/>
        </p:nvSpPr>
        <p:spPr>
          <a:xfrm>
            <a:off x="5476779" y="2548830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3360B16B-AFD0-FF46-8C62-8696288B497E}"/>
              </a:ext>
            </a:extLst>
          </p:cNvPr>
          <p:cNvSpPr txBox="1"/>
          <p:nvPr/>
        </p:nvSpPr>
        <p:spPr>
          <a:xfrm>
            <a:off x="5472609" y="5421445"/>
            <a:ext cx="36893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634F7FDF-96F6-AE4D-9C24-2BB33AD57EDA}"/>
              </a:ext>
            </a:extLst>
          </p:cNvPr>
          <p:cNvSpPr txBox="1"/>
          <p:nvPr/>
        </p:nvSpPr>
        <p:spPr>
          <a:xfrm>
            <a:off x="7955536" y="1151176"/>
            <a:ext cx="1836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54DD42E-50CB-8E49-9035-17F89C96FAA0}"/>
              </a:ext>
            </a:extLst>
          </p:cNvPr>
          <p:cNvSpPr txBox="1"/>
          <p:nvPr/>
        </p:nvSpPr>
        <p:spPr>
          <a:xfrm>
            <a:off x="6427315" y="4228248"/>
            <a:ext cx="39142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6FBC96A2-0E27-9E46-B91A-F3D0FBC1F6F8}"/>
              </a:ext>
            </a:extLst>
          </p:cNvPr>
          <p:cNvSpPr/>
          <p:nvPr/>
        </p:nvSpPr>
        <p:spPr>
          <a:xfrm>
            <a:off x="7346944" y="4377919"/>
            <a:ext cx="862553" cy="327945"/>
          </a:xfrm>
          <a:prstGeom prst="roundRect">
            <a:avLst/>
          </a:prstGeom>
          <a:solidFill>
            <a:srgbClr val="F1C24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28AA743-7827-A643-BED0-1B562A4CE6B8}"/>
              </a:ext>
            </a:extLst>
          </p:cNvPr>
          <p:cNvSpPr txBox="1"/>
          <p:nvPr/>
        </p:nvSpPr>
        <p:spPr>
          <a:xfrm>
            <a:off x="7358520" y="4438303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9B6D5116-81E8-2444-90F5-E646EFFFEE92}"/>
              </a:ext>
            </a:extLst>
          </p:cNvPr>
          <p:cNvSpPr txBox="1"/>
          <p:nvPr/>
        </p:nvSpPr>
        <p:spPr>
          <a:xfrm>
            <a:off x="7839971" y="4209720"/>
            <a:ext cx="3533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8E834F6F-A263-004B-9FD1-4E022FAD5902}"/>
              </a:ext>
            </a:extLst>
          </p:cNvPr>
          <p:cNvSpPr txBox="1"/>
          <p:nvPr/>
        </p:nvSpPr>
        <p:spPr>
          <a:xfrm>
            <a:off x="8447563" y="6160959"/>
            <a:ext cx="3714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E78EDBE6-1256-F54B-BF6D-9D53E876123D}"/>
              </a:ext>
            </a:extLst>
          </p:cNvPr>
          <p:cNvSpPr txBox="1"/>
          <p:nvPr/>
        </p:nvSpPr>
        <p:spPr>
          <a:xfrm>
            <a:off x="8530614" y="2842493"/>
            <a:ext cx="31788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70" name="Conexão Reta 69">
            <a:extLst>
              <a:ext uri="{FF2B5EF4-FFF2-40B4-BE49-F238E27FC236}">
                <a16:creationId xmlns:a16="http://schemas.microsoft.com/office/drawing/2014/main" id="{01FD4080-D3C4-AE4A-905B-80983BBAEF8B}"/>
              </a:ext>
            </a:extLst>
          </p:cNvPr>
          <p:cNvCxnSpPr>
            <a:cxnSpLocks/>
            <a:stCxn id="23" idx="3"/>
            <a:endCxn id="32" idx="1"/>
          </p:cNvCxnSpPr>
          <p:nvPr/>
        </p:nvCxnSpPr>
        <p:spPr>
          <a:xfrm>
            <a:off x="3282634" y="453977"/>
            <a:ext cx="1277436" cy="980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xão Reta 70">
            <a:extLst>
              <a:ext uri="{FF2B5EF4-FFF2-40B4-BE49-F238E27FC236}">
                <a16:creationId xmlns:a16="http://schemas.microsoft.com/office/drawing/2014/main" id="{F4035C7C-6031-6A46-8A2A-D9B800331A83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 flipV="1">
            <a:off x="5422622" y="454907"/>
            <a:ext cx="604205" cy="887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xão Reta 71">
            <a:extLst>
              <a:ext uri="{FF2B5EF4-FFF2-40B4-BE49-F238E27FC236}">
                <a16:creationId xmlns:a16="http://schemas.microsoft.com/office/drawing/2014/main" id="{B89245B2-73AE-634C-A41C-76AD9A093C66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2989" cy="1192614"/>
          </a:xfrm>
          <a:prstGeom prst="line">
            <a:avLst/>
          </a:prstGeom>
          <a:ln>
            <a:solidFill>
              <a:schemeClr val="dk1"/>
            </a:solidFill>
          </a:ln>
          <a:effectLst>
            <a:glow rad="38100">
              <a:schemeClr val="tx1">
                <a:alpha val="32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xão Reta 72">
            <a:extLst>
              <a:ext uri="{FF2B5EF4-FFF2-40B4-BE49-F238E27FC236}">
                <a16:creationId xmlns:a16="http://schemas.microsoft.com/office/drawing/2014/main" id="{57BA5267-1350-0E4C-AB79-BCC00F794C92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052255" cy="1192614"/>
          </a:xfrm>
          <a:prstGeom prst="line">
            <a:avLst/>
          </a:prstGeom>
          <a:ln>
            <a:solidFill>
              <a:schemeClr val="dk1"/>
            </a:solidFill>
          </a:ln>
          <a:effectLst>
            <a:glow rad="38100">
              <a:schemeClr val="tx1">
                <a:alpha val="32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8F21306A-75CE-1A49-84BA-CFA26408E1CA}"/>
              </a:ext>
            </a:extLst>
          </p:cNvPr>
          <p:cNvCxnSpPr>
            <a:cxnSpLocks/>
          </p:cNvCxnSpPr>
          <p:nvPr/>
        </p:nvCxnSpPr>
        <p:spPr>
          <a:xfrm>
            <a:off x="2848298" y="3376958"/>
            <a:ext cx="1960699" cy="1185018"/>
          </a:xfrm>
          <a:prstGeom prst="line">
            <a:avLst/>
          </a:prstGeom>
          <a:ln>
            <a:solidFill>
              <a:schemeClr val="dk1"/>
            </a:solidFill>
          </a:ln>
          <a:effectLst>
            <a:glow rad="38100">
              <a:schemeClr val="tx1">
                <a:alpha val="32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62CB6C7B-112D-4B4F-B482-63C7AA570DFD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6458103" y="616489"/>
            <a:ext cx="1254387" cy="718425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79891E52-989F-BA4B-9E94-3BCAFCA29C6E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3939889" y="4889921"/>
            <a:ext cx="869108" cy="1435280"/>
          </a:xfrm>
          <a:prstGeom prst="line">
            <a:avLst/>
          </a:prstGeom>
          <a:ln>
            <a:solidFill>
              <a:schemeClr val="dk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6E9ECBD8-7492-FD4D-9E30-0F3FB992493E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2851355" y="4892545"/>
            <a:ext cx="1968275" cy="649494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xão Reta 77">
            <a:extLst>
              <a:ext uri="{FF2B5EF4-FFF2-40B4-BE49-F238E27FC236}">
                <a16:creationId xmlns:a16="http://schemas.microsoft.com/office/drawing/2014/main" id="{C1863D64-8DCB-4745-AFD9-2A27F24D9B1F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3282631" y="5712717"/>
            <a:ext cx="1631382" cy="8942"/>
          </a:xfrm>
          <a:prstGeom prst="line">
            <a:avLst/>
          </a:prstGeom>
          <a:ln w="9525" cap="flat" cmpd="sng" algn="ctr">
            <a:solidFill>
              <a:schemeClr val="dk1">
                <a:alpha val="11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9118AB32-53C4-334D-A65E-C7BEA9A67DB5}"/>
              </a:ext>
            </a:extLst>
          </p:cNvPr>
          <p:cNvCxnSpPr>
            <a:cxnSpLocks/>
            <a:stCxn id="54" idx="1"/>
            <a:endCxn id="51" idx="2"/>
          </p:cNvCxnSpPr>
          <p:nvPr/>
        </p:nvCxnSpPr>
        <p:spPr>
          <a:xfrm flipH="1" flipV="1">
            <a:off x="2851355" y="5883241"/>
            <a:ext cx="657257" cy="600446"/>
          </a:xfrm>
          <a:prstGeom prst="line">
            <a:avLst/>
          </a:prstGeom>
          <a:ln w="9525" cap="flat" cmpd="sng" algn="ctr">
            <a:solidFill>
              <a:schemeClr val="dk1">
                <a:alpha val="12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CCF6D4A0-68D3-7E43-B062-D57B2DCF7969}"/>
              </a:ext>
            </a:extLst>
          </p:cNvPr>
          <p:cNvCxnSpPr>
            <a:cxnSpLocks/>
          </p:cNvCxnSpPr>
          <p:nvPr/>
        </p:nvCxnSpPr>
        <p:spPr>
          <a:xfrm flipH="1">
            <a:off x="3282632" y="1489100"/>
            <a:ext cx="3998582" cy="170787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Conexão Reta Unidirecional 80">
            <a:extLst>
              <a:ext uri="{FF2B5EF4-FFF2-40B4-BE49-F238E27FC236}">
                <a16:creationId xmlns:a16="http://schemas.microsoft.com/office/drawing/2014/main" id="{C222E057-A851-294A-BA0C-8EAF5C8F7527}"/>
              </a:ext>
            </a:extLst>
          </p:cNvPr>
          <p:cNvCxnSpPr>
            <a:cxnSpLocks/>
            <a:stCxn id="59" idx="0"/>
            <a:endCxn id="35" idx="2"/>
          </p:cNvCxnSpPr>
          <p:nvPr/>
        </p:nvCxnSpPr>
        <p:spPr>
          <a:xfrm flipV="1">
            <a:off x="5317446" y="616489"/>
            <a:ext cx="1140657" cy="1055092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xão Reta Unidirecional 81">
            <a:extLst>
              <a:ext uri="{FF2B5EF4-FFF2-40B4-BE49-F238E27FC236}">
                <a16:creationId xmlns:a16="http://schemas.microsoft.com/office/drawing/2014/main" id="{31069A1B-A86A-404F-BA1D-C15D4DF3B931}"/>
              </a:ext>
            </a:extLst>
          </p:cNvPr>
          <p:cNvCxnSpPr>
            <a:cxnSpLocks/>
            <a:stCxn id="35" idx="1"/>
            <a:endCxn id="42" idx="3"/>
          </p:cNvCxnSpPr>
          <p:nvPr/>
        </p:nvCxnSpPr>
        <p:spPr>
          <a:xfrm flipH="1">
            <a:off x="3293951" y="454907"/>
            <a:ext cx="2732876" cy="97626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7CB3929C-47DB-4145-83DA-66F77DE9851E}"/>
              </a:ext>
            </a:extLst>
          </p:cNvPr>
          <p:cNvCxnSpPr>
            <a:cxnSpLocks/>
            <a:stCxn id="41" idx="2"/>
            <a:endCxn id="45" idx="0"/>
          </p:cNvCxnSpPr>
          <p:nvPr/>
        </p:nvCxnSpPr>
        <p:spPr>
          <a:xfrm>
            <a:off x="2851358" y="1604190"/>
            <a:ext cx="0" cy="457659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xão Reta Unidirecional 83">
            <a:extLst>
              <a:ext uri="{FF2B5EF4-FFF2-40B4-BE49-F238E27FC236}">
                <a16:creationId xmlns:a16="http://schemas.microsoft.com/office/drawing/2014/main" id="{46685E51-617D-7845-BE50-69029044CAF0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2851357" y="2389794"/>
            <a:ext cx="1" cy="647225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xão Reta Unidirecional 84">
            <a:extLst>
              <a:ext uri="{FF2B5EF4-FFF2-40B4-BE49-F238E27FC236}">
                <a16:creationId xmlns:a16="http://schemas.microsoft.com/office/drawing/2014/main" id="{96F041C2-0428-D94E-95D8-0A0FC72992F8}"/>
              </a:ext>
            </a:extLst>
          </p:cNvPr>
          <p:cNvCxnSpPr>
            <a:cxnSpLocks/>
            <a:stCxn id="35" idx="3"/>
            <a:endCxn id="38" idx="1"/>
          </p:cNvCxnSpPr>
          <p:nvPr/>
        </p:nvCxnSpPr>
        <p:spPr>
          <a:xfrm flipV="1">
            <a:off x="6889379" y="448702"/>
            <a:ext cx="1049656" cy="6205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exão Reta Unidirecional 85">
            <a:extLst>
              <a:ext uri="{FF2B5EF4-FFF2-40B4-BE49-F238E27FC236}">
                <a16:creationId xmlns:a16="http://schemas.microsoft.com/office/drawing/2014/main" id="{D379CBA0-42D6-A541-AA07-75382A2D198C}"/>
              </a:ext>
            </a:extLst>
          </p:cNvPr>
          <p:cNvCxnSpPr>
            <a:cxnSpLocks/>
          </p:cNvCxnSpPr>
          <p:nvPr/>
        </p:nvCxnSpPr>
        <p:spPr>
          <a:xfrm>
            <a:off x="3282632" y="3196972"/>
            <a:ext cx="2603608" cy="134520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  <a:effectLst>
            <a:glow rad="38100">
              <a:schemeClr val="tx1">
                <a:alpha val="32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xão Reta Unidirecional 86">
            <a:extLst>
              <a:ext uri="{FF2B5EF4-FFF2-40B4-BE49-F238E27FC236}">
                <a16:creationId xmlns:a16="http://schemas.microsoft.com/office/drawing/2014/main" id="{16B2952F-971E-B54E-84B7-5043680C2A75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6748792" y="4541892"/>
            <a:ext cx="598152" cy="283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xão Reta Unidirecional 87">
            <a:extLst>
              <a:ext uri="{FF2B5EF4-FFF2-40B4-BE49-F238E27FC236}">
                <a16:creationId xmlns:a16="http://schemas.microsoft.com/office/drawing/2014/main" id="{9E52D741-033A-2A44-B98E-EAB982F60F4D}"/>
              </a:ext>
            </a:extLst>
          </p:cNvPr>
          <p:cNvCxnSpPr>
            <a:cxnSpLocks/>
          </p:cNvCxnSpPr>
          <p:nvPr/>
        </p:nvCxnSpPr>
        <p:spPr>
          <a:xfrm flipH="1" flipV="1">
            <a:off x="5782519" y="5711832"/>
            <a:ext cx="2162115" cy="76455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xão Reta Unidirecional 88">
            <a:extLst>
              <a:ext uri="{FF2B5EF4-FFF2-40B4-BE49-F238E27FC236}">
                <a16:creationId xmlns:a16="http://schemas.microsoft.com/office/drawing/2014/main" id="{DDE3E764-6F7D-7945-AD48-1ECC51668A93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25002" cy="2514572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exão Reta Unidirecional 89">
            <a:extLst>
              <a:ext uri="{FF2B5EF4-FFF2-40B4-BE49-F238E27FC236}">
                <a16:creationId xmlns:a16="http://schemas.microsoft.com/office/drawing/2014/main" id="{A36CE092-C0D1-574F-8328-83F50DD46B90}"/>
              </a:ext>
            </a:extLst>
          </p:cNvPr>
          <p:cNvCxnSpPr>
            <a:cxnSpLocks/>
            <a:stCxn id="65" idx="0"/>
            <a:endCxn id="59" idx="2"/>
          </p:cNvCxnSpPr>
          <p:nvPr/>
        </p:nvCxnSpPr>
        <p:spPr>
          <a:xfrm flipH="1" flipV="1">
            <a:off x="5317446" y="1994746"/>
            <a:ext cx="2460775" cy="2383173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exão Reta Unidirecional 90">
            <a:extLst>
              <a:ext uri="{FF2B5EF4-FFF2-40B4-BE49-F238E27FC236}">
                <a16:creationId xmlns:a16="http://schemas.microsoft.com/office/drawing/2014/main" id="{8DD314A3-753E-FB4F-812C-31C15B58F2C2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8370312" y="612674"/>
            <a:ext cx="1" cy="2381129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exão Reta Unidirecional 91">
            <a:extLst>
              <a:ext uri="{FF2B5EF4-FFF2-40B4-BE49-F238E27FC236}">
                <a16:creationId xmlns:a16="http://schemas.microsoft.com/office/drawing/2014/main" id="{001E9FE3-E06A-4943-86E0-4BBA06134871}"/>
              </a:ext>
            </a:extLst>
          </p:cNvPr>
          <p:cNvCxnSpPr>
            <a:cxnSpLocks/>
          </p:cNvCxnSpPr>
          <p:nvPr/>
        </p:nvCxnSpPr>
        <p:spPr>
          <a:xfrm flipH="1">
            <a:off x="8370311" y="3321748"/>
            <a:ext cx="2" cy="3001042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E39F077D-6D16-154F-9EA9-AE1E8598A8CB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4371164" y="6465371"/>
            <a:ext cx="3573470" cy="1831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2874E6C5-2296-7C46-9684-8A3A18E9179E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7778221" y="3315642"/>
            <a:ext cx="601485" cy="1062277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xão Reta Unidirecional 94">
            <a:extLst>
              <a:ext uri="{FF2B5EF4-FFF2-40B4-BE49-F238E27FC236}">
                <a16:creationId xmlns:a16="http://schemas.microsoft.com/office/drawing/2014/main" id="{A6B05EB4-A397-1843-A538-A246E469D10F}"/>
              </a:ext>
            </a:extLst>
          </p:cNvPr>
          <p:cNvCxnSpPr>
            <a:cxnSpLocks/>
          </p:cNvCxnSpPr>
          <p:nvPr/>
        </p:nvCxnSpPr>
        <p:spPr>
          <a:xfrm flipV="1">
            <a:off x="3282632" y="3154060"/>
            <a:ext cx="4665798" cy="429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9519CAB8-07D2-9343-968D-4BC62685C420}"/>
              </a:ext>
            </a:extLst>
          </p:cNvPr>
          <p:cNvCxnSpPr>
            <a:cxnSpLocks/>
            <a:endCxn id="59" idx="2"/>
          </p:cNvCxnSpPr>
          <p:nvPr/>
        </p:nvCxnSpPr>
        <p:spPr>
          <a:xfrm flipV="1">
            <a:off x="5310659" y="1994746"/>
            <a:ext cx="6787" cy="691201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exão Reta Unidirecional 96">
            <a:extLst>
              <a:ext uri="{FF2B5EF4-FFF2-40B4-BE49-F238E27FC236}">
                <a16:creationId xmlns:a16="http://schemas.microsoft.com/office/drawing/2014/main" id="{E2C23E33-6CC3-AE4D-8331-3370D803B903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7778221" y="4705864"/>
            <a:ext cx="592090" cy="161692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xão Reta 97">
            <a:extLst>
              <a:ext uri="{FF2B5EF4-FFF2-40B4-BE49-F238E27FC236}">
                <a16:creationId xmlns:a16="http://schemas.microsoft.com/office/drawing/2014/main" id="{7013AB32-32CC-6C42-A274-B4E709823A99}"/>
              </a:ext>
            </a:extLst>
          </p:cNvPr>
          <p:cNvCxnSpPr>
            <a:cxnSpLocks/>
          </p:cNvCxnSpPr>
          <p:nvPr/>
        </p:nvCxnSpPr>
        <p:spPr>
          <a:xfrm flipH="1">
            <a:off x="6305942" y="3149458"/>
            <a:ext cx="1626764" cy="1232270"/>
          </a:xfrm>
          <a:prstGeom prst="line">
            <a:avLst/>
          </a:prstGeom>
          <a:ln>
            <a:solidFill>
              <a:schemeClr val="dk1">
                <a:alpha val="12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exão Reta Unidirecional 98">
            <a:extLst>
              <a:ext uri="{FF2B5EF4-FFF2-40B4-BE49-F238E27FC236}">
                <a16:creationId xmlns:a16="http://schemas.microsoft.com/office/drawing/2014/main" id="{C06B5A78-445F-1C45-B24E-07422CC9EF3F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985654" cy="1355620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xão Reta Unidirecional 99">
            <a:extLst>
              <a:ext uri="{FF2B5EF4-FFF2-40B4-BE49-F238E27FC236}">
                <a16:creationId xmlns:a16="http://schemas.microsoft.com/office/drawing/2014/main" id="{81CDF56D-5D52-F64A-9FD6-D5AAB1E65BA7}"/>
              </a:ext>
            </a:extLst>
          </p:cNvPr>
          <p:cNvCxnSpPr>
            <a:cxnSpLocks/>
          </p:cNvCxnSpPr>
          <p:nvPr/>
        </p:nvCxnSpPr>
        <p:spPr>
          <a:xfrm flipV="1">
            <a:off x="2851356" y="2870200"/>
            <a:ext cx="2037655" cy="1691776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D85566C1-7D62-9B45-9418-0B0126631280}"/>
              </a:ext>
            </a:extLst>
          </p:cNvPr>
          <p:cNvCxnSpPr>
            <a:cxnSpLocks/>
          </p:cNvCxnSpPr>
          <p:nvPr/>
        </p:nvCxnSpPr>
        <p:spPr>
          <a:xfrm flipH="1" flipV="1">
            <a:off x="4819630" y="4892545"/>
            <a:ext cx="525660" cy="648135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exão Curva 101">
            <a:extLst>
              <a:ext uri="{FF2B5EF4-FFF2-40B4-BE49-F238E27FC236}">
                <a16:creationId xmlns:a16="http://schemas.microsoft.com/office/drawing/2014/main" id="{D49538A1-6E06-934A-8008-A70B879F5C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83891" y="2412081"/>
            <a:ext cx="3889998" cy="2367200"/>
          </a:xfrm>
          <a:prstGeom prst="curvedConnector3">
            <a:avLst>
              <a:gd name="adj1" fmla="val 50000"/>
            </a:avLst>
          </a:prstGeom>
          <a:ln>
            <a:solidFill>
              <a:schemeClr val="dk1">
                <a:alpha val="12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xão Reta 102">
            <a:extLst>
              <a:ext uri="{FF2B5EF4-FFF2-40B4-BE49-F238E27FC236}">
                <a16:creationId xmlns:a16="http://schemas.microsoft.com/office/drawing/2014/main" id="{D7B31E9F-97C3-1840-8089-CC829ABE7DD2}"/>
              </a:ext>
            </a:extLst>
          </p:cNvPr>
          <p:cNvCxnSpPr>
            <a:cxnSpLocks/>
          </p:cNvCxnSpPr>
          <p:nvPr/>
        </p:nvCxnSpPr>
        <p:spPr>
          <a:xfrm flipH="1">
            <a:off x="3164451" y="4730643"/>
            <a:ext cx="267248" cy="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" name="Conexão Curva 103">
            <a:extLst>
              <a:ext uri="{FF2B5EF4-FFF2-40B4-BE49-F238E27FC236}">
                <a16:creationId xmlns:a16="http://schemas.microsoft.com/office/drawing/2014/main" id="{5BDCFD4E-FD07-B74C-A792-BAEA4C495927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3284962" y="451984"/>
            <a:ext cx="3998581" cy="1028199"/>
          </a:xfrm>
          <a:prstGeom prst="curvedConnector3">
            <a:avLst>
              <a:gd name="adj1" fmla="val 46818"/>
            </a:avLst>
          </a:prstGeom>
          <a:ln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BD4D7687-3E5C-8C42-9388-D9829A73EDBC}"/>
              </a:ext>
            </a:extLst>
          </p:cNvPr>
          <p:cNvSpPr txBox="1"/>
          <p:nvPr/>
        </p:nvSpPr>
        <p:spPr>
          <a:xfrm>
            <a:off x="3292583" y="28678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5E4F5748-479F-B14D-A6EE-05A2336E8B0D}"/>
              </a:ext>
            </a:extLst>
          </p:cNvPr>
          <p:cNvSpPr txBox="1"/>
          <p:nvPr/>
        </p:nvSpPr>
        <p:spPr>
          <a:xfrm rot="1785454">
            <a:off x="7017501" y="880117"/>
            <a:ext cx="9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EEG,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76050E64-945E-4648-800C-F0AB6BA6C86D}"/>
              </a:ext>
            </a:extLst>
          </p:cNvPr>
          <p:cNvSpPr txBox="1"/>
          <p:nvPr/>
        </p:nvSpPr>
        <p:spPr>
          <a:xfrm rot="20070315">
            <a:off x="2855227" y="605337"/>
            <a:ext cx="1215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Conexão Reta Unidirecional 107">
            <a:extLst>
              <a:ext uri="{FF2B5EF4-FFF2-40B4-BE49-F238E27FC236}">
                <a16:creationId xmlns:a16="http://schemas.microsoft.com/office/drawing/2014/main" id="{6639909A-C781-5E41-A1CB-CA5338218716}"/>
              </a:ext>
            </a:extLst>
          </p:cNvPr>
          <p:cNvCxnSpPr>
            <a:cxnSpLocks/>
            <a:stCxn id="32" idx="1"/>
            <a:endCxn id="42" idx="0"/>
          </p:cNvCxnSpPr>
          <p:nvPr/>
        </p:nvCxnSpPr>
        <p:spPr>
          <a:xfrm flipH="1">
            <a:off x="2862675" y="463778"/>
            <a:ext cx="1697395" cy="8058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F0634A6D-0A76-1942-83DF-7BAB4F5F1C9A}"/>
              </a:ext>
            </a:extLst>
          </p:cNvPr>
          <p:cNvSpPr txBox="1"/>
          <p:nvPr/>
        </p:nvSpPr>
        <p:spPr>
          <a:xfrm rot="20316075">
            <a:off x="3290113" y="160948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can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Conexão Reta 109">
            <a:extLst>
              <a:ext uri="{FF2B5EF4-FFF2-40B4-BE49-F238E27FC236}">
                <a16:creationId xmlns:a16="http://schemas.microsoft.com/office/drawing/2014/main" id="{C8589989-72CD-5E44-B779-1BD4DBF0E3C7}"/>
              </a:ext>
            </a:extLst>
          </p:cNvPr>
          <p:cNvCxnSpPr>
            <a:cxnSpLocks/>
            <a:stCxn id="39" idx="1"/>
            <a:endCxn id="46" idx="3"/>
          </p:cNvCxnSpPr>
          <p:nvPr/>
        </p:nvCxnSpPr>
        <p:spPr>
          <a:xfrm flipH="1">
            <a:off x="3293083" y="455626"/>
            <a:ext cx="4645952" cy="1767977"/>
          </a:xfrm>
          <a:prstGeom prst="line">
            <a:avLst/>
          </a:prstGeom>
          <a:ln w="9525" cap="flat" cmpd="sng" algn="ctr">
            <a:solidFill>
              <a:schemeClr val="dk1">
                <a:alpha val="9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6213CAA9-8DD7-074C-B2EB-A651E76A3590}"/>
              </a:ext>
            </a:extLst>
          </p:cNvPr>
          <p:cNvSpPr txBox="1"/>
          <p:nvPr/>
        </p:nvSpPr>
        <p:spPr>
          <a:xfrm>
            <a:off x="6889378" y="291872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00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73854F42-E655-5A47-BCF6-9B16F0FC9398}"/>
              </a:ext>
            </a:extLst>
          </p:cNvPr>
          <p:cNvSpPr txBox="1"/>
          <p:nvPr/>
        </p:nvSpPr>
        <p:spPr>
          <a:xfrm>
            <a:off x="4550302" y="6225848"/>
            <a:ext cx="280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2FC4E808-024D-5C4B-A2B0-5F5273B5C052}"/>
              </a:ext>
            </a:extLst>
          </p:cNvPr>
          <p:cNvSpPr txBox="1"/>
          <p:nvPr/>
        </p:nvSpPr>
        <p:spPr>
          <a:xfrm rot="2614141">
            <a:off x="2590411" y="6118553"/>
            <a:ext cx="1054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E9FDA80B-A6EA-5248-9C4C-CD583EB5622A}"/>
              </a:ext>
            </a:extLst>
          </p:cNvPr>
          <p:cNvSpPr txBox="1"/>
          <p:nvPr/>
        </p:nvSpPr>
        <p:spPr>
          <a:xfrm rot="1213327">
            <a:off x="6299300" y="5934336"/>
            <a:ext cx="11485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22, GDPR 2018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29B8E249-C2FB-D943-B1D9-54442EE41AC3}"/>
              </a:ext>
            </a:extLst>
          </p:cNvPr>
          <p:cNvSpPr txBox="1"/>
          <p:nvPr/>
        </p:nvSpPr>
        <p:spPr>
          <a:xfrm>
            <a:off x="3320565" y="5697441"/>
            <a:ext cx="163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7CB3CB1D-A682-7C4C-8BEA-EDE6C2FFD867}"/>
              </a:ext>
            </a:extLst>
          </p:cNvPr>
          <p:cNvSpPr txBox="1"/>
          <p:nvPr/>
        </p:nvSpPr>
        <p:spPr>
          <a:xfrm>
            <a:off x="6682195" y="4556781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false positives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F5821C5D-2A54-D94D-827D-AE0D8BA606FE}"/>
              </a:ext>
            </a:extLst>
          </p:cNvPr>
          <p:cNvSpPr txBox="1"/>
          <p:nvPr/>
        </p:nvSpPr>
        <p:spPr>
          <a:xfrm>
            <a:off x="4366175" y="3230825"/>
            <a:ext cx="1032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b="1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b="1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D20AACAE-A495-E444-A107-571FAA182922}"/>
              </a:ext>
            </a:extLst>
          </p:cNvPr>
          <p:cNvSpPr txBox="1"/>
          <p:nvPr/>
        </p:nvSpPr>
        <p:spPr>
          <a:xfrm rot="1653416">
            <a:off x="3244301" y="3613039"/>
            <a:ext cx="1706621" cy="307777"/>
          </a:xfrm>
          <a:prstGeom prst="rect">
            <a:avLst/>
          </a:prstGeom>
          <a:noFill/>
          <a:effectLst>
            <a:glow rad="38100">
              <a:schemeClr val="tx1">
                <a:alpha val="32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  <a:p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to performance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AF41EB17-3DF5-1F4A-834F-483FDA79FEC4}"/>
              </a:ext>
            </a:extLst>
          </p:cNvPr>
          <p:cNvSpPr txBox="1"/>
          <p:nvPr/>
        </p:nvSpPr>
        <p:spPr>
          <a:xfrm>
            <a:off x="2789012" y="2483600"/>
            <a:ext cx="61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E3D559B7-1CA1-9546-B31F-B58EB675D0F4}"/>
              </a:ext>
            </a:extLst>
          </p:cNvPr>
          <p:cNvSpPr txBox="1"/>
          <p:nvPr/>
        </p:nvSpPr>
        <p:spPr>
          <a:xfrm rot="188655">
            <a:off x="6422955" y="1910331"/>
            <a:ext cx="143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pt-PT" sz="700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0B775E8C-6EFD-DE42-A2FE-AE5185F06EF6}"/>
              </a:ext>
            </a:extLst>
          </p:cNvPr>
          <p:cNvSpPr txBox="1"/>
          <p:nvPr/>
        </p:nvSpPr>
        <p:spPr>
          <a:xfrm rot="20204253">
            <a:off x="3197568" y="2293742"/>
            <a:ext cx="200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obeying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1E77B5F2-F632-B84B-80B8-3895B2C75255}"/>
              </a:ext>
            </a:extLst>
          </p:cNvPr>
          <p:cNvSpPr txBox="1"/>
          <p:nvPr/>
        </p:nvSpPr>
        <p:spPr>
          <a:xfrm rot="1353298">
            <a:off x="5018286" y="102956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859CBD7D-F39A-2E42-8133-E5FD7F9D1A6F}"/>
              </a:ext>
            </a:extLst>
          </p:cNvPr>
          <p:cNvSpPr txBox="1"/>
          <p:nvPr/>
        </p:nvSpPr>
        <p:spPr>
          <a:xfrm rot="20489433">
            <a:off x="7080368" y="5209078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are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take in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patient’s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AADC5A44-286B-D448-AC85-ECC77E2326A0}"/>
              </a:ext>
            </a:extLst>
          </p:cNvPr>
          <p:cNvSpPr txBox="1"/>
          <p:nvPr/>
        </p:nvSpPr>
        <p:spPr>
          <a:xfrm rot="17951193">
            <a:off x="7457854" y="3770309"/>
            <a:ext cx="1032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complacency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898B6C42-B489-4146-930E-BC991DB118F8}"/>
              </a:ext>
            </a:extLst>
          </p:cNvPr>
          <p:cNvSpPr txBox="1"/>
          <p:nvPr/>
        </p:nvSpPr>
        <p:spPr>
          <a:xfrm>
            <a:off x="5647362" y="3149458"/>
            <a:ext cx="20468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FB32A9EE-2227-F34E-B21D-22AB586092B0}"/>
              </a:ext>
            </a:extLst>
          </p:cNvPr>
          <p:cNvSpPr txBox="1"/>
          <p:nvPr/>
        </p:nvSpPr>
        <p:spPr>
          <a:xfrm rot="2676205">
            <a:off x="5695534" y="2484675"/>
            <a:ext cx="934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7F8554A1-D996-5B47-8216-3B1F06DBE905}"/>
              </a:ext>
            </a:extLst>
          </p:cNvPr>
          <p:cNvSpPr txBox="1"/>
          <p:nvPr/>
        </p:nvSpPr>
        <p:spPr>
          <a:xfrm rot="19390043">
            <a:off x="6500037" y="3672914"/>
            <a:ext cx="14568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tângulo Arredondado 148">
            <a:extLst>
              <a:ext uri="{FF2B5EF4-FFF2-40B4-BE49-F238E27FC236}">
                <a16:creationId xmlns:a16="http://schemas.microsoft.com/office/drawing/2014/main" id="{42FC9749-9C3A-E74A-8348-6A3B0E6333FC}"/>
              </a:ext>
            </a:extLst>
          </p:cNvPr>
          <p:cNvSpPr/>
          <p:nvPr/>
        </p:nvSpPr>
        <p:spPr>
          <a:xfrm>
            <a:off x="2414613" y="304667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  <a:effectLst>
            <a:glow rad="127000">
              <a:schemeClr val="tx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DC9A8113-A1B5-9948-8DE4-C4481995DA95}"/>
              </a:ext>
            </a:extLst>
          </p:cNvPr>
          <p:cNvSpPr txBox="1"/>
          <p:nvPr/>
        </p:nvSpPr>
        <p:spPr>
          <a:xfrm>
            <a:off x="2425042" y="3049467"/>
            <a:ext cx="862552" cy="323165"/>
          </a:xfrm>
          <a:prstGeom prst="rect">
            <a:avLst/>
          </a:prstGeom>
          <a:noFill/>
          <a:effectLst>
            <a:glow>
              <a:schemeClr val="tx1">
                <a:alpha val="32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tângulo Arredondado 152">
            <a:extLst>
              <a:ext uri="{FF2B5EF4-FFF2-40B4-BE49-F238E27FC236}">
                <a16:creationId xmlns:a16="http://schemas.microsoft.com/office/drawing/2014/main" id="{33F7D6DD-1424-5841-AD47-16BA49C48A6F}"/>
              </a:ext>
            </a:extLst>
          </p:cNvPr>
          <p:cNvSpPr/>
          <p:nvPr/>
        </p:nvSpPr>
        <p:spPr>
          <a:xfrm>
            <a:off x="2429158" y="457554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  <a:effectLst>
            <a:glow rad="101600">
              <a:schemeClr val="tx1">
                <a:alpha val="5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401D5D22-2DBC-8B47-AA18-845A3E79D5C9}"/>
              </a:ext>
            </a:extLst>
          </p:cNvPr>
          <p:cNvSpPr txBox="1"/>
          <p:nvPr/>
        </p:nvSpPr>
        <p:spPr>
          <a:xfrm>
            <a:off x="2439587" y="4634376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tângulo Arredondado 154">
            <a:extLst>
              <a:ext uri="{FF2B5EF4-FFF2-40B4-BE49-F238E27FC236}">
                <a16:creationId xmlns:a16="http://schemas.microsoft.com/office/drawing/2014/main" id="{74511D66-E704-7F40-BC4F-B6C08050BC7D}"/>
              </a:ext>
            </a:extLst>
          </p:cNvPr>
          <p:cNvSpPr/>
          <p:nvPr/>
        </p:nvSpPr>
        <p:spPr>
          <a:xfrm>
            <a:off x="3437062" y="456931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  <a:effectLst>
            <a:glow rad="114300">
              <a:schemeClr val="tx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A05C2557-2AB0-6F46-A7D4-907D9FD6DCAD}"/>
              </a:ext>
            </a:extLst>
          </p:cNvPr>
          <p:cNvSpPr txBox="1"/>
          <p:nvPr/>
        </p:nvSpPr>
        <p:spPr>
          <a:xfrm>
            <a:off x="3437873" y="4578818"/>
            <a:ext cx="881299" cy="323165"/>
          </a:xfrm>
          <a:prstGeom prst="rect">
            <a:avLst/>
          </a:prstGeom>
          <a:noFill/>
          <a:effectLst>
            <a:glow rad="38100">
              <a:schemeClr val="tx1">
                <a:alpha val="32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tângulo Arredondado 156">
            <a:extLst>
              <a:ext uri="{FF2B5EF4-FFF2-40B4-BE49-F238E27FC236}">
                <a16:creationId xmlns:a16="http://schemas.microsoft.com/office/drawing/2014/main" id="{E277367A-B1A6-7D4C-805B-B2E1A2EC66F5}"/>
              </a:ext>
            </a:extLst>
          </p:cNvPr>
          <p:cNvSpPr/>
          <p:nvPr/>
        </p:nvSpPr>
        <p:spPr>
          <a:xfrm>
            <a:off x="4423521" y="4564643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  <a:effectLst>
            <a:glow rad="114300">
              <a:schemeClr val="tx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1F319146-F914-A54B-AE9B-DACD08B6FBE3}"/>
              </a:ext>
            </a:extLst>
          </p:cNvPr>
          <p:cNvSpPr txBox="1"/>
          <p:nvPr/>
        </p:nvSpPr>
        <p:spPr>
          <a:xfrm>
            <a:off x="4424328" y="4574326"/>
            <a:ext cx="881299" cy="323165"/>
          </a:xfrm>
          <a:prstGeom prst="rect">
            <a:avLst/>
          </a:prstGeom>
          <a:noFill/>
          <a:effectLst>
            <a:glow rad="38100">
              <a:schemeClr val="tx1">
                <a:alpha val="32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60" name="Retângulo Arredondado 159">
            <a:extLst>
              <a:ext uri="{FF2B5EF4-FFF2-40B4-BE49-F238E27FC236}">
                <a16:creationId xmlns:a16="http://schemas.microsoft.com/office/drawing/2014/main" id="{DAFB874E-CA63-EC4E-ACF7-0223CB923AE6}"/>
              </a:ext>
            </a:extLst>
          </p:cNvPr>
          <p:cNvSpPr/>
          <p:nvPr/>
        </p:nvSpPr>
        <p:spPr>
          <a:xfrm>
            <a:off x="5884225" y="440478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  <a:effectLst>
            <a:glow rad="114300">
              <a:schemeClr val="tx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6CC28F7E-CBD0-FB46-B957-AF0DF1F6D6BD}"/>
              </a:ext>
            </a:extLst>
          </p:cNvPr>
          <p:cNvSpPr txBox="1"/>
          <p:nvPr/>
        </p:nvSpPr>
        <p:spPr>
          <a:xfrm>
            <a:off x="5875200" y="4464814"/>
            <a:ext cx="881299" cy="207749"/>
          </a:xfrm>
          <a:prstGeom prst="rect">
            <a:avLst/>
          </a:prstGeom>
          <a:noFill/>
          <a:effectLst>
            <a:glow rad="38100">
              <a:schemeClr val="tx1">
                <a:alpha val="32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62" name="Retângulo Arredondado 161">
            <a:extLst>
              <a:ext uri="{FF2B5EF4-FFF2-40B4-BE49-F238E27FC236}">
                <a16:creationId xmlns:a16="http://schemas.microsoft.com/office/drawing/2014/main" id="{9E1B53AC-90B5-6C4F-8577-D46B6F47925E}"/>
              </a:ext>
            </a:extLst>
          </p:cNvPr>
          <p:cNvSpPr/>
          <p:nvPr/>
        </p:nvSpPr>
        <p:spPr>
          <a:xfrm>
            <a:off x="4923961" y="5561750"/>
            <a:ext cx="862553" cy="327945"/>
          </a:xfrm>
          <a:prstGeom prst="roundRect">
            <a:avLst/>
          </a:prstGeom>
          <a:solidFill>
            <a:srgbClr val="F1C24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5778DC91-6A72-584B-825D-A2F01A7D3A57}"/>
              </a:ext>
            </a:extLst>
          </p:cNvPr>
          <p:cNvSpPr txBox="1"/>
          <p:nvPr/>
        </p:nvSpPr>
        <p:spPr>
          <a:xfrm>
            <a:off x="4935537" y="5613486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tângulo Arredondado 163">
            <a:extLst>
              <a:ext uri="{FF2B5EF4-FFF2-40B4-BE49-F238E27FC236}">
                <a16:creationId xmlns:a16="http://schemas.microsoft.com/office/drawing/2014/main" id="{0177E18B-25C6-AC40-8A23-F35B909BE524}"/>
              </a:ext>
            </a:extLst>
          </p:cNvPr>
          <p:cNvSpPr/>
          <p:nvPr/>
        </p:nvSpPr>
        <p:spPr>
          <a:xfrm>
            <a:off x="4889464" y="2705766"/>
            <a:ext cx="862553" cy="327945"/>
          </a:xfrm>
          <a:prstGeom prst="roundRect">
            <a:avLst/>
          </a:prstGeom>
          <a:solidFill>
            <a:srgbClr val="F1C244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7F7844B3-00E8-B949-9344-937E2C07E4F0}"/>
              </a:ext>
            </a:extLst>
          </p:cNvPr>
          <p:cNvSpPr txBox="1"/>
          <p:nvPr/>
        </p:nvSpPr>
        <p:spPr>
          <a:xfrm>
            <a:off x="4901040" y="2767334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166" name="Retângulo Arredondado 165">
            <a:extLst>
              <a:ext uri="{FF2B5EF4-FFF2-40B4-BE49-F238E27FC236}">
                <a16:creationId xmlns:a16="http://schemas.microsoft.com/office/drawing/2014/main" id="{A187BCAB-46E7-8546-8D34-3E9C7541153A}"/>
              </a:ext>
            </a:extLst>
          </p:cNvPr>
          <p:cNvSpPr/>
          <p:nvPr/>
        </p:nvSpPr>
        <p:spPr>
          <a:xfrm>
            <a:off x="7936854" y="2991101"/>
            <a:ext cx="862553" cy="327945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7" name="CaixaDeTexto 166">
            <a:extLst>
              <a:ext uri="{FF2B5EF4-FFF2-40B4-BE49-F238E27FC236}">
                <a16:creationId xmlns:a16="http://schemas.microsoft.com/office/drawing/2014/main" id="{A82FA8B3-8347-1444-89A4-389354F4BC21}"/>
              </a:ext>
            </a:extLst>
          </p:cNvPr>
          <p:cNvSpPr txBox="1"/>
          <p:nvPr/>
        </p:nvSpPr>
        <p:spPr>
          <a:xfrm>
            <a:off x="7948430" y="2983286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tângulo Arredondado 167">
            <a:extLst>
              <a:ext uri="{FF2B5EF4-FFF2-40B4-BE49-F238E27FC236}">
                <a16:creationId xmlns:a16="http://schemas.microsoft.com/office/drawing/2014/main" id="{B28B4AE1-0AB6-4C44-87CB-02634231CBE2}"/>
              </a:ext>
            </a:extLst>
          </p:cNvPr>
          <p:cNvSpPr/>
          <p:nvPr/>
        </p:nvSpPr>
        <p:spPr>
          <a:xfrm>
            <a:off x="7942641" y="6337990"/>
            <a:ext cx="862553" cy="327945"/>
          </a:xfrm>
          <a:prstGeom prst="roundRect">
            <a:avLst/>
          </a:prstGeom>
          <a:solidFill>
            <a:srgbClr val="B6D7A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BAFD5F06-EA7A-2E45-B497-F2B69EF11EE1}"/>
              </a:ext>
            </a:extLst>
          </p:cNvPr>
          <p:cNvSpPr txBox="1"/>
          <p:nvPr/>
        </p:nvSpPr>
        <p:spPr>
          <a:xfrm>
            <a:off x="7954217" y="6336242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tângulo Arredondado 169">
            <a:extLst>
              <a:ext uri="{FF2B5EF4-FFF2-40B4-BE49-F238E27FC236}">
                <a16:creationId xmlns:a16="http://schemas.microsoft.com/office/drawing/2014/main" id="{38CC1020-4C78-3B4B-ABC6-6875F1F9C442}"/>
              </a:ext>
            </a:extLst>
          </p:cNvPr>
          <p:cNvSpPr/>
          <p:nvPr/>
        </p:nvSpPr>
        <p:spPr>
          <a:xfrm>
            <a:off x="7279280" y="1337913"/>
            <a:ext cx="862553" cy="327945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id="{37D0C71B-16B5-794D-8A2B-93D80EE17053}"/>
              </a:ext>
            </a:extLst>
          </p:cNvPr>
          <p:cNvSpPr txBox="1"/>
          <p:nvPr/>
        </p:nvSpPr>
        <p:spPr>
          <a:xfrm>
            <a:off x="7281712" y="1341809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Dynamics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EBBF797B-29EC-0D4D-831F-FA225B7D84DD}"/>
              </a:ext>
            </a:extLst>
          </p:cNvPr>
          <p:cNvGrpSpPr/>
          <p:nvPr/>
        </p:nvGrpSpPr>
        <p:grpSpPr>
          <a:xfrm>
            <a:off x="5827673" y="2084825"/>
            <a:ext cx="3080258" cy="2145478"/>
            <a:chOff x="5523142" y="2685947"/>
            <a:chExt cx="3080258" cy="2145478"/>
          </a:xfrm>
        </p:grpSpPr>
        <p:grpSp>
          <p:nvGrpSpPr>
            <p:cNvPr id="188" name="Agrupar 187">
              <a:extLst>
                <a:ext uri="{FF2B5EF4-FFF2-40B4-BE49-F238E27FC236}">
                  <a16:creationId xmlns:a16="http://schemas.microsoft.com/office/drawing/2014/main" id="{33FF44DC-5E5D-4941-A1DB-1B97A4871A11}"/>
                </a:ext>
              </a:extLst>
            </p:cNvPr>
            <p:cNvGrpSpPr/>
            <p:nvPr/>
          </p:nvGrpSpPr>
          <p:grpSpPr>
            <a:xfrm>
              <a:off x="5523142" y="2685947"/>
              <a:ext cx="3080258" cy="2145478"/>
              <a:chOff x="2870864" y="2715395"/>
              <a:chExt cx="3080258" cy="2145478"/>
            </a:xfrm>
          </p:grpSpPr>
          <p:grpSp>
            <p:nvGrpSpPr>
              <p:cNvPr id="212" name="Agrupar 211">
                <a:extLst>
                  <a:ext uri="{FF2B5EF4-FFF2-40B4-BE49-F238E27FC236}">
                    <a16:creationId xmlns:a16="http://schemas.microsoft.com/office/drawing/2014/main" id="{CCB860BA-1F2C-F449-A8A3-504ABF6458CB}"/>
                  </a:ext>
                </a:extLst>
              </p:cNvPr>
              <p:cNvGrpSpPr/>
              <p:nvPr/>
            </p:nvGrpSpPr>
            <p:grpSpPr>
              <a:xfrm>
                <a:off x="2870864" y="2715395"/>
                <a:ext cx="3080258" cy="2145478"/>
                <a:chOff x="2870864" y="2715395"/>
                <a:chExt cx="3080258" cy="2145478"/>
              </a:xfrm>
            </p:grpSpPr>
            <p:sp>
              <p:nvSpPr>
                <p:cNvPr id="214" name="Retângulo 213">
                  <a:extLst>
                    <a:ext uri="{FF2B5EF4-FFF2-40B4-BE49-F238E27FC236}">
                      <a16:creationId xmlns:a16="http://schemas.microsoft.com/office/drawing/2014/main" id="{7EDF199D-D1B6-B44D-A5E3-4A9CEF0F0928}"/>
                    </a:ext>
                  </a:extLst>
                </p:cNvPr>
                <p:cNvSpPr/>
                <p:nvPr/>
              </p:nvSpPr>
              <p:spPr>
                <a:xfrm>
                  <a:off x="2870864" y="2715395"/>
                  <a:ext cx="3080258" cy="21264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15" name="CaixaDeTexto 214">
                  <a:extLst>
                    <a:ext uri="{FF2B5EF4-FFF2-40B4-BE49-F238E27FC236}">
                      <a16:creationId xmlns:a16="http://schemas.microsoft.com/office/drawing/2014/main" id="{1DBA4166-B0A1-CD49-AA1E-34C28F8233B5}"/>
                    </a:ext>
                  </a:extLst>
                </p:cNvPr>
                <p:cNvSpPr txBox="1"/>
                <p:nvPr/>
              </p:nvSpPr>
              <p:spPr>
                <a:xfrm>
                  <a:off x="2964374" y="2951946"/>
                  <a:ext cx="294343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5.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Studies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must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then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comply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with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some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requirements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have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appropriate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design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parameters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concerning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real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application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propose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discriminative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model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and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discuss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model’s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performance. </a:t>
                  </a:r>
                </a:p>
              </p:txBody>
            </p:sp>
            <p:pic>
              <p:nvPicPr>
                <p:cNvPr id="216" name="Gráfico 215" descr="Seta: Curva ligeira com preenchimento sólido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AA3FA62D-186F-6747-93EA-DBAFE6F2D37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2114" y="4387129"/>
                  <a:ext cx="470452" cy="470452"/>
                </a:xfrm>
                <a:prstGeom prst="rect">
                  <a:avLst/>
                </a:prstGeom>
              </p:spPr>
            </p:pic>
            <p:pic>
              <p:nvPicPr>
                <p:cNvPr id="217" name="Gráfico 216" descr="Seta: Curva ligeira com preenchimento sólido">
                  <a:hlinkClick r:id="" action="ppaction://hlinkshowjump?jump=previousslide"/>
                  <a:extLst>
                    <a:ext uri="{FF2B5EF4-FFF2-40B4-BE49-F238E27FC236}">
                      <a16:creationId xmlns:a16="http://schemas.microsoft.com/office/drawing/2014/main" id="{1AFD58A8-22DF-0A46-A475-B0D75EA6F99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941102" y="4390421"/>
                  <a:ext cx="461161" cy="470452"/>
                </a:xfrm>
                <a:prstGeom prst="rect">
                  <a:avLst/>
                </a:prstGeom>
              </p:spPr>
            </p:pic>
            <p:sp>
              <p:nvSpPr>
                <p:cNvPr id="218" name="CaixaDeTexto 217">
                  <a:extLst>
                    <a:ext uri="{FF2B5EF4-FFF2-40B4-BE49-F238E27FC236}">
                      <a16:creationId xmlns:a16="http://schemas.microsoft.com/office/drawing/2014/main" id="{7A669F51-8E32-1C49-8425-038134FC32E8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700171" y="4296135"/>
                  <a:ext cx="757299" cy="2539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Previous</a:t>
                  </a:r>
                  <a:endParaRPr lang="pt-PT" sz="105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13" name="CaixaDeTexto 212">
                <a:extLst>
                  <a:ext uri="{FF2B5EF4-FFF2-40B4-BE49-F238E27FC236}">
                    <a16:creationId xmlns:a16="http://schemas.microsoft.com/office/drawing/2014/main" id="{7B885F26-00C8-D64F-B9BB-7B4A56787F56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431325" y="4293349"/>
                <a:ext cx="500449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5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Next</a:t>
                </a:r>
                <a:endParaRPr lang="pt-PT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9" name="Agrupar 218">
              <a:extLst>
                <a:ext uri="{FF2B5EF4-FFF2-40B4-BE49-F238E27FC236}">
                  <a16:creationId xmlns:a16="http://schemas.microsoft.com/office/drawing/2014/main" id="{1CD59B91-7B06-084F-917D-EA77271CA875}"/>
                </a:ext>
              </a:extLst>
            </p:cNvPr>
            <p:cNvGrpSpPr/>
            <p:nvPr/>
          </p:nvGrpSpPr>
          <p:grpSpPr>
            <a:xfrm>
              <a:off x="7011722" y="2846864"/>
              <a:ext cx="1424861" cy="73591"/>
              <a:chOff x="6461272" y="2933738"/>
              <a:chExt cx="1424861" cy="73591"/>
            </a:xfrm>
          </p:grpSpPr>
          <p:sp>
            <p:nvSpPr>
              <p:cNvPr id="220" name="Oval 219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11B55341-9C62-BB43-960D-5BA27DF92F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6127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1" name="Oval 220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80D0D2A2-A6F2-2147-9475-4FA131C38F3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6516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2" name="Oval 221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CB54B508-C337-4D46-8F07-205DF228A1A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906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3" name="Oval 222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1584DF58-D25C-9744-BA3B-77B40C8C52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295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4" name="Oval 223">
                <a:hlinkClick r:id="rId34" action="ppaction://hlinksldjump"/>
                <a:extLst>
                  <a:ext uri="{FF2B5EF4-FFF2-40B4-BE49-F238E27FC236}">
                    <a16:creationId xmlns:a16="http://schemas.microsoft.com/office/drawing/2014/main" id="{1DC65A29-04DC-EF4F-8B0D-AA301B078F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6848" y="2933738"/>
                <a:ext cx="74239" cy="73591"/>
              </a:xfrm>
              <a:prstGeom prst="ellipse">
                <a:avLst/>
              </a:prstGeom>
              <a:solidFill>
                <a:srgbClr val="B6D7A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5" name="Oval 224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69891D54-D9F8-C64D-88DE-7E55F2D956B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074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6" name="Oval 225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EBA9D1D2-2186-384A-BA5D-A080973BD4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8463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7" name="Oval 226">
                <a:hlinkClick r:id="rId37" action="ppaction://hlinksldjump"/>
                <a:extLst>
                  <a:ext uri="{FF2B5EF4-FFF2-40B4-BE49-F238E27FC236}">
                    <a16:creationId xmlns:a16="http://schemas.microsoft.com/office/drawing/2014/main" id="{3E0DDC2C-BE15-6A43-B012-7C906753FE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853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8" name="Oval 227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A1D09AAA-7837-4A47-8239-09C0384B20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9242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9" name="Oval 228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97C31DA0-E119-FE46-81FA-FA02B14970F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96318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0" name="Oval 229">
                <a:hlinkClick r:id="rId40" action="ppaction://hlinksldjump"/>
                <a:extLst>
                  <a:ext uri="{FF2B5EF4-FFF2-40B4-BE49-F238E27FC236}">
                    <a16:creationId xmlns:a16="http://schemas.microsoft.com/office/drawing/2014/main" id="{9583482F-8DF0-9045-A1ED-63A054CCE61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021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1" name="Oval 230">
                <a:hlinkClick r:id="rId41" action="ppaction://hlinksldjump"/>
                <a:extLst>
                  <a:ext uri="{FF2B5EF4-FFF2-40B4-BE49-F238E27FC236}">
                    <a16:creationId xmlns:a16="http://schemas.microsoft.com/office/drawing/2014/main" id="{879C5BCF-A0E3-4341-B400-44E6FF400F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0410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2" name="Oval 231">
                <a:hlinkClick r:id="rId42" action="ppaction://hlinksldjump"/>
                <a:extLst>
                  <a:ext uri="{FF2B5EF4-FFF2-40B4-BE49-F238E27FC236}">
                    <a16:creationId xmlns:a16="http://schemas.microsoft.com/office/drawing/2014/main" id="{CEB829B1-D031-3547-8BB9-6DB57297685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0800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3" name="Oval 232">
                <a:hlinkClick r:id="rId43" action="ppaction://hlinksldjump"/>
                <a:extLst>
                  <a:ext uri="{FF2B5EF4-FFF2-40B4-BE49-F238E27FC236}">
                    <a16:creationId xmlns:a16="http://schemas.microsoft.com/office/drawing/2014/main" id="{C2B0FFED-6EE3-9849-A601-A602DCE0AD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189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216027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1D7AF67C-C092-EB4E-B1D9-65EA1DD0B246}"/>
              </a:ext>
            </a:extLst>
          </p:cNvPr>
          <p:cNvSpPr/>
          <p:nvPr/>
        </p:nvSpPr>
        <p:spPr>
          <a:xfrm>
            <a:off x="-57799" y="-544994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15CECB-3110-9D44-9D93-DCF58B45B02E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720CD8-63F2-DA4D-A811-1110C265FAB9}"/>
              </a:ext>
            </a:extLst>
          </p:cNvPr>
          <p:cNvSpPr>
            <a:spLocks noChangeAspect="1"/>
          </p:cNvSpPr>
          <p:nvPr/>
        </p:nvSpPr>
        <p:spPr>
          <a:xfrm>
            <a:off x="1288356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00B02E-1940-D540-B96B-7CE882A9FB10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5E6540-15C7-3746-89C0-2604871F872F}"/>
              </a:ext>
            </a:extLst>
          </p:cNvPr>
          <p:cNvSpPr>
            <a:spLocks noChangeAspect="1"/>
          </p:cNvSpPr>
          <p:nvPr/>
        </p:nvSpPr>
        <p:spPr>
          <a:xfrm>
            <a:off x="-1273767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492FD0-73F9-B640-A529-56A538B202D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E704CF3C-2111-7346-B5A5-B068BC8DD2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94488DF5-CA66-F44E-B873-3307F08559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29149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2BC52425-AE4E-C744-93D8-ABFCA62052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A98BE7DB-D120-1B41-921B-8EDA1D29337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-1204398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C728009-0822-B141-8D94-369737699E34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893250A8-B2A0-7E49-91F0-A1BEA9D26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A9517186-CDEE-084B-BEF4-5699994F2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9" name="Gráfico 18" descr="Informações com preenchimento sólido">
            <a:hlinkClick r:id="rId15" action="ppaction://hlinksldjump"/>
            <a:extLst>
              <a:ext uri="{FF2B5EF4-FFF2-40B4-BE49-F238E27FC236}">
                <a16:creationId xmlns:a16="http://schemas.microsoft.com/office/drawing/2014/main" id="{5BA0F7FD-83C1-9E45-993C-79A18A76F9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pic>
        <p:nvPicPr>
          <p:cNvPr id="20" name="Gráfico 19" descr="Máquina de escrever com preenchimento sólido">
            <a:hlinkClick r:id="rId18" action="ppaction://hlinksldjump"/>
            <a:extLst>
              <a:ext uri="{FF2B5EF4-FFF2-40B4-BE49-F238E27FC236}">
                <a16:creationId xmlns:a16="http://schemas.microsoft.com/office/drawing/2014/main" id="{A3422AA5-89A7-084A-92E8-A6A72E6DFA0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476764" y="4342099"/>
            <a:ext cx="795405" cy="795405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55ABA5BE-1380-B246-8612-BD6AA84D6A76}"/>
              </a:ext>
            </a:extLst>
          </p:cNvPr>
          <p:cNvSpPr txBox="1"/>
          <p:nvPr/>
        </p:nvSpPr>
        <p:spPr>
          <a:xfrm>
            <a:off x="-126530" y="1804180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403F51B-7B3A-BC40-9901-FEC7913E84B2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5" name="Gráfico 24" descr="Office trabalhador Male com preenchimento sólido">
              <a:extLst>
                <a:ext uri="{FF2B5EF4-FFF2-40B4-BE49-F238E27FC236}">
                  <a16:creationId xmlns:a16="http://schemas.microsoft.com/office/drawing/2014/main" id="{20987A99-C37B-E24C-BCD9-5B4DC107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6" name="Gráfico 25" descr="Feminino do trabalhador do Office com preenchimento sólido">
              <a:hlinkClick r:id="rId23" action="ppaction://hlinksldjump"/>
              <a:extLst>
                <a:ext uri="{FF2B5EF4-FFF2-40B4-BE49-F238E27FC236}">
                  <a16:creationId xmlns:a16="http://schemas.microsoft.com/office/drawing/2014/main" id="{61B5575C-8259-5245-8973-A4B2B652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27" name="Gráfico 26" descr="Ligações com preenchimento sólido">
            <a:hlinkClick r:id="rId26" action="ppaction://hlinksldjump"/>
            <a:extLst>
              <a:ext uri="{FF2B5EF4-FFF2-40B4-BE49-F238E27FC236}">
                <a16:creationId xmlns:a16="http://schemas.microsoft.com/office/drawing/2014/main" id="{72C05F4B-94F9-B34F-A662-D6D8066839E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96DAC541-7B7A-43D3-8B79-37D633B846F1}">
                <asvg:svgBlip xmlns:asvg="http://schemas.microsoft.com/office/drawing/2016/SVG/main" r:embed="rId28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EC439F0C-D1F3-F043-A4D2-B7F71098D8E0}"/>
              </a:ext>
            </a:extLst>
          </p:cNvPr>
          <p:cNvSpPr/>
          <p:nvPr/>
        </p:nvSpPr>
        <p:spPr>
          <a:xfrm>
            <a:off x="2420081" y="290004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tx1">
                  <a:alpha val="11000"/>
                </a:schemeClr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580E8EA-F93F-0944-A58A-975BB5FC15C5}"/>
              </a:ext>
            </a:extLst>
          </p:cNvPr>
          <p:cNvSpPr txBox="1"/>
          <p:nvPr/>
        </p:nvSpPr>
        <p:spPr>
          <a:xfrm>
            <a:off x="2422410" y="290401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Confounding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CA099DE-D6D8-E443-B264-7B3BF2B0A22C}"/>
              </a:ext>
            </a:extLst>
          </p:cNvPr>
          <p:cNvSpPr txBox="1"/>
          <p:nvPr/>
        </p:nvSpPr>
        <p:spPr>
          <a:xfrm>
            <a:off x="2420082" y="1488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23EE3D28-138A-E340-8DDC-F0DC147A62D0}"/>
              </a:ext>
            </a:extLst>
          </p:cNvPr>
          <p:cNvSpPr/>
          <p:nvPr/>
        </p:nvSpPr>
        <p:spPr>
          <a:xfrm>
            <a:off x="4560071" y="289712"/>
            <a:ext cx="862552" cy="334588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6D1533F-F35D-4943-A56B-E3C7E42A75BE}"/>
              </a:ext>
            </a:extLst>
          </p:cNvPr>
          <p:cNvSpPr txBox="1"/>
          <p:nvPr/>
        </p:nvSpPr>
        <p:spPr>
          <a:xfrm>
            <a:off x="4560070" y="3599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2DD50DE-663E-E342-85CB-7FB00AEDD4F7}"/>
              </a:ext>
            </a:extLst>
          </p:cNvPr>
          <p:cNvSpPr txBox="1"/>
          <p:nvPr/>
        </p:nvSpPr>
        <p:spPr>
          <a:xfrm>
            <a:off x="4560072" y="1393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799CF1DC-EA9D-7F49-B65F-EE7D8F82E330}"/>
              </a:ext>
            </a:extLst>
          </p:cNvPr>
          <p:cNvSpPr/>
          <p:nvPr/>
        </p:nvSpPr>
        <p:spPr>
          <a:xfrm>
            <a:off x="6026827" y="292794"/>
            <a:ext cx="862553" cy="31815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A51254-E90E-2241-B97C-9B56C18EF8A2}"/>
              </a:ext>
            </a:extLst>
          </p:cNvPr>
          <p:cNvSpPr txBox="1"/>
          <p:nvPr/>
        </p:nvSpPr>
        <p:spPr>
          <a:xfrm>
            <a:off x="6026827" y="29332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72C1C5D-E4EF-8C44-99CB-C5A20B5572B2}"/>
              </a:ext>
            </a:extLst>
          </p:cNvPr>
          <p:cNvSpPr txBox="1"/>
          <p:nvPr/>
        </p:nvSpPr>
        <p:spPr>
          <a:xfrm>
            <a:off x="6026827" y="1399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tângulo Arredondado 37">
            <a:extLst>
              <a:ext uri="{FF2B5EF4-FFF2-40B4-BE49-F238E27FC236}">
                <a16:creationId xmlns:a16="http://schemas.microsoft.com/office/drawing/2014/main" id="{71EFC0B5-04F5-7346-9CB2-C78372B19BCB}"/>
              </a:ext>
            </a:extLst>
          </p:cNvPr>
          <p:cNvSpPr/>
          <p:nvPr/>
        </p:nvSpPr>
        <p:spPr>
          <a:xfrm>
            <a:off x="7939035" y="284729"/>
            <a:ext cx="862553" cy="327945"/>
          </a:xfrm>
          <a:prstGeom prst="roundRect">
            <a:avLst/>
          </a:prstGeom>
          <a:solidFill>
            <a:srgbClr val="CFE3F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2527890-04F5-984F-9BB3-69ABB69D923D}"/>
              </a:ext>
            </a:extLst>
          </p:cNvPr>
          <p:cNvSpPr txBox="1"/>
          <p:nvPr/>
        </p:nvSpPr>
        <p:spPr>
          <a:xfrm>
            <a:off x="7939035" y="294043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22CED98-EA0E-124C-A54B-56DB021D194A}"/>
              </a:ext>
            </a:extLst>
          </p:cNvPr>
          <p:cNvSpPr txBox="1"/>
          <p:nvPr/>
        </p:nvSpPr>
        <p:spPr>
          <a:xfrm>
            <a:off x="7939035" y="14357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1" name="Retângulo Arredondado 40">
            <a:extLst>
              <a:ext uri="{FF2B5EF4-FFF2-40B4-BE49-F238E27FC236}">
                <a16:creationId xmlns:a16="http://schemas.microsoft.com/office/drawing/2014/main" id="{B5DDF700-529E-D941-954D-854E8A83F9DF}"/>
              </a:ext>
            </a:extLst>
          </p:cNvPr>
          <p:cNvSpPr/>
          <p:nvPr/>
        </p:nvSpPr>
        <p:spPr>
          <a:xfrm>
            <a:off x="2420081" y="1276245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443E4A3-06FF-3948-9D7E-712F51C03929}"/>
              </a:ext>
            </a:extLst>
          </p:cNvPr>
          <p:cNvSpPr txBox="1"/>
          <p:nvPr/>
        </p:nvSpPr>
        <p:spPr>
          <a:xfrm>
            <a:off x="2431399" y="126959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6FFEADB-BE97-4246-9349-E8AD842E565A}"/>
              </a:ext>
            </a:extLst>
          </p:cNvPr>
          <p:cNvSpPr txBox="1"/>
          <p:nvPr/>
        </p:nvSpPr>
        <p:spPr>
          <a:xfrm>
            <a:off x="2432693" y="1135096"/>
            <a:ext cx="1910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Retângulo Arredondado 44">
            <a:extLst>
              <a:ext uri="{FF2B5EF4-FFF2-40B4-BE49-F238E27FC236}">
                <a16:creationId xmlns:a16="http://schemas.microsoft.com/office/drawing/2014/main" id="{323F7C2D-35B0-6C44-933A-DAEDBBD60C87}"/>
              </a:ext>
            </a:extLst>
          </p:cNvPr>
          <p:cNvSpPr/>
          <p:nvPr/>
        </p:nvSpPr>
        <p:spPr>
          <a:xfrm>
            <a:off x="2420081" y="2061849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005EAFF-DBD1-9542-A9BA-31C7D4779437}"/>
              </a:ext>
            </a:extLst>
          </p:cNvPr>
          <p:cNvSpPr txBox="1"/>
          <p:nvPr/>
        </p:nvSpPr>
        <p:spPr>
          <a:xfrm>
            <a:off x="2430531" y="206202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6BF1353-9093-D643-9490-BC91A2641BA8}"/>
              </a:ext>
            </a:extLst>
          </p:cNvPr>
          <p:cNvSpPr txBox="1"/>
          <p:nvPr/>
        </p:nvSpPr>
        <p:spPr>
          <a:xfrm>
            <a:off x="2420081" y="1920700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A2C3FDB-2A64-CF40-A82E-61E130B9FD87}"/>
              </a:ext>
            </a:extLst>
          </p:cNvPr>
          <p:cNvSpPr txBox="1"/>
          <p:nvPr/>
        </p:nvSpPr>
        <p:spPr>
          <a:xfrm>
            <a:off x="2420081" y="2876042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D7D9B2A-0427-AB45-818F-BB3E42FD82F3}"/>
              </a:ext>
            </a:extLst>
          </p:cNvPr>
          <p:cNvSpPr txBox="1"/>
          <p:nvPr/>
        </p:nvSpPr>
        <p:spPr>
          <a:xfrm>
            <a:off x="2510862" y="4422653"/>
            <a:ext cx="21448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75ED7688-8C79-7940-97C1-FF2C728E7102}"/>
              </a:ext>
            </a:extLst>
          </p:cNvPr>
          <p:cNvSpPr/>
          <p:nvPr/>
        </p:nvSpPr>
        <p:spPr>
          <a:xfrm>
            <a:off x="2420078" y="5542039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  <a:effectLst>
            <a:glow rad="101600">
              <a:schemeClr val="tx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8BAB6F3-5506-2248-A79A-8A6D8DD4BDB8}"/>
              </a:ext>
            </a:extLst>
          </p:cNvPr>
          <p:cNvSpPr txBox="1"/>
          <p:nvPr/>
        </p:nvSpPr>
        <p:spPr>
          <a:xfrm>
            <a:off x="2428548" y="5548502"/>
            <a:ext cx="862552" cy="323165"/>
          </a:xfrm>
          <a:prstGeom prst="rect">
            <a:avLst/>
          </a:prstGeom>
          <a:noFill/>
          <a:effectLst>
            <a:glow rad="114300">
              <a:schemeClr val="tx1">
                <a:alpha val="54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02411EE-7A09-3242-B314-ADDBC11A8572}"/>
              </a:ext>
            </a:extLst>
          </p:cNvPr>
          <p:cNvSpPr txBox="1"/>
          <p:nvPr/>
        </p:nvSpPr>
        <p:spPr>
          <a:xfrm>
            <a:off x="2420079" y="5389610"/>
            <a:ext cx="36893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3" name="Retângulo Arredondado 52">
            <a:extLst>
              <a:ext uri="{FF2B5EF4-FFF2-40B4-BE49-F238E27FC236}">
                <a16:creationId xmlns:a16="http://schemas.microsoft.com/office/drawing/2014/main" id="{870796AF-F0E0-2445-AB1A-D5533CD35841}"/>
              </a:ext>
            </a:extLst>
          </p:cNvPr>
          <p:cNvSpPr/>
          <p:nvPr/>
        </p:nvSpPr>
        <p:spPr>
          <a:xfrm>
            <a:off x="3508612" y="632520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  <a:effectLst>
            <a:glow rad="101600">
              <a:schemeClr val="tx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FF6AE93-4069-9247-8105-9F8C4D239883}"/>
              </a:ext>
            </a:extLst>
          </p:cNvPr>
          <p:cNvSpPr txBox="1"/>
          <p:nvPr/>
        </p:nvSpPr>
        <p:spPr>
          <a:xfrm>
            <a:off x="3525544" y="6322106"/>
            <a:ext cx="862552" cy="323165"/>
          </a:xfrm>
          <a:prstGeom prst="rect">
            <a:avLst/>
          </a:prstGeom>
          <a:noFill/>
          <a:effectLst>
            <a:glow rad="114300">
              <a:schemeClr val="tx1">
                <a:alpha val="54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D502AFC-E770-FC45-9E8D-23D7B860C9C1}"/>
              </a:ext>
            </a:extLst>
          </p:cNvPr>
          <p:cNvSpPr txBox="1"/>
          <p:nvPr/>
        </p:nvSpPr>
        <p:spPr>
          <a:xfrm>
            <a:off x="4109417" y="6150921"/>
            <a:ext cx="3775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054E3CAF-79F0-0047-BD9F-D551ABC21026}"/>
              </a:ext>
            </a:extLst>
          </p:cNvPr>
          <p:cNvSpPr txBox="1"/>
          <p:nvPr/>
        </p:nvSpPr>
        <p:spPr>
          <a:xfrm>
            <a:off x="3411822" y="4409548"/>
            <a:ext cx="2959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BC9D9A92-59A6-034A-8ACD-A985BB7B5BC7}"/>
              </a:ext>
            </a:extLst>
          </p:cNvPr>
          <p:cNvSpPr txBox="1"/>
          <p:nvPr/>
        </p:nvSpPr>
        <p:spPr>
          <a:xfrm>
            <a:off x="4962551" y="4420181"/>
            <a:ext cx="3730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8" name="Retângulo Arredondado 57">
            <a:extLst>
              <a:ext uri="{FF2B5EF4-FFF2-40B4-BE49-F238E27FC236}">
                <a16:creationId xmlns:a16="http://schemas.microsoft.com/office/drawing/2014/main" id="{55EEB803-2B43-E84B-83A2-AF4E0428890D}"/>
              </a:ext>
            </a:extLst>
          </p:cNvPr>
          <p:cNvSpPr/>
          <p:nvPr/>
        </p:nvSpPr>
        <p:spPr>
          <a:xfrm>
            <a:off x="4895798" y="1675728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9E0B99D-09F8-C24B-A2F9-401669A44EC4}"/>
              </a:ext>
            </a:extLst>
          </p:cNvPr>
          <p:cNvSpPr txBox="1"/>
          <p:nvPr/>
        </p:nvSpPr>
        <p:spPr>
          <a:xfrm>
            <a:off x="4886170" y="1671581"/>
            <a:ext cx="86255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E09D61F-0B5F-A849-A31D-08D9A5F7EFBE}"/>
              </a:ext>
            </a:extLst>
          </p:cNvPr>
          <p:cNvSpPr txBox="1"/>
          <p:nvPr/>
        </p:nvSpPr>
        <p:spPr>
          <a:xfrm>
            <a:off x="5610834" y="1511007"/>
            <a:ext cx="177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2114B26B-9C4C-7E4C-9277-C3DB465CCEC7}"/>
              </a:ext>
            </a:extLst>
          </p:cNvPr>
          <p:cNvSpPr txBox="1"/>
          <p:nvPr/>
        </p:nvSpPr>
        <p:spPr>
          <a:xfrm>
            <a:off x="5476779" y="2548830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3360B16B-AFD0-FF46-8C62-8696288B497E}"/>
              </a:ext>
            </a:extLst>
          </p:cNvPr>
          <p:cNvSpPr txBox="1"/>
          <p:nvPr/>
        </p:nvSpPr>
        <p:spPr>
          <a:xfrm>
            <a:off x="5472609" y="5421445"/>
            <a:ext cx="36893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634F7FDF-96F6-AE4D-9C24-2BB33AD57EDA}"/>
              </a:ext>
            </a:extLst>
          </p:cNvPr>
          <p:cNvSpPr txBox="1"/>
          <p:nvPr/>
        </p:nvSpPr>
        <p:spPr>
          <a:xfrm>
            <a:off x="7955536" y="1151176"/>
            <a:ext cx="1836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54DD42E-50CB-8E49-9035-17F89C96FAA0}"/>
              </a:ext>
            </a:extLst>
          </p:cNvPr>
          <p:cNvSpPr txBox="1"/>
          <p:nvPr/>
        </p:nvSpPr>
        <p:spPr>
          <a:xfrm>
            <a:off x="6427315" y="4228248"/>
            <a:ext cx="39142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6FBC96A2-0E27-9E46-B91A-F3D0FBC1F6F8}"/>
              </a:ext>
            </a:extLst>
          </p:cNvPr>
          <p:cNvSpPr/>
          <p:nvPr/>
        </p:nvSpPr>
        <p:spPr>
          <a:xfrm>
            <a:off x="7346944" y="4377919"/>
            <a:ext cx="862553" cy="327945"/>
          </a:xfrm>
          <a:prstGeom prst="roundRect">
            <a:avLst/>
          </a:prstGeom>
          <a:solidFill>
            <a:srgbClr val="F1C24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28AA743-7827-A643-BED0-1B562A4CE6B8}"/>
              </a:ext>
            </a:extLst>
          </p:cNvPr>
          <p:cNvSpPr txBox="1"/>
          <p:nvPr/>
        </p:nvSpPr>
        <p:spPr>
          <a:xfrm>
            <a:off x="7358520" y="4438303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9B6D5116-81E8-2444-90F5-E646EFFFEE92}"/>
              </a:ext>
            </a:extLst>
          </p:cNvPr>
          <p:cNvSpPr txBox="1"/>
          <p:nvPr/>
        </p:nvSpPr>
        <p:spPr>
          <a:xfrm>
            <a:off x="7839971" y="4209720"/>
            <a:ext cx="3533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8E834F6F-A263-004B-9FD1-4E022FAD5902}"/>
              </a:ext>
            </a:extLst>
          </p:cNvPr>
          <p:cNvSpPr txBox="1"/>
          <p:nvPr/>
        </p:nvSpPr>
        <p:spPr>
          <a:xfrm>
            <a:off x="8447563" y="6160959"/>
            <a:ext cx="3714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E78EDBE6-1256-F54B-BF6D-9D53E876123D}"/>
              </a:ext>
            </a:extLst>
          </p:cNvPr>
          <p:cNvSpPr txBox="1"/>
          <p:nvPr/>
        </p:nvSpPr>
        <p:spPr>
          <a:xfrm>
            <a:off x="8530614" y="2842493"/>
            <a:ext cx="31788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rgbClr val="000000">
                    <a:alpha val="99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70" name="Conexão Reta 69">
            <a:extLst>
              <a:ext uri="{FF2B5EF4-FFF2-40B4-BE49-F238E27FC236}">
                <a16:creationId xmlns:a16="http://schemas.microsoft.com/office/drawing/2014/main" id="{01FD4080-D3C4-AE4A-905B-80983BBAEF8B}"/>
              </a:ext>
            </a:extLst>
          </p:cNvPr>
          <p:cNvCxnSpPr>
            <a:cxnSpLocks/>
            <a:stCxn id="23" idx="3"/>
            <a:endCxn id="32" idx="1"/>
          </p:cNvCxnSpPr>
          <p:nvPr/>
        </p:nvCxnSpPr>
        <p:spPr>
          <a:xfrm>
            <a:off x="3282634" y="453977"/>
            <a:ext cx="1277436" cy="980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xão Reta 70">
            <a:extLst>
              <a:ext uri="{FF2B5EF4-FFF2-40B4-BE49-F238E27FC236}">
                <a16:creationId xmlns:a16="http://schemas.microsoft.com/office/drawing/2014/main" id="{F4035C7C-6031-6A46-8A2A-D9B800331A83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 flipV="1">
            <a:off x="5422622" y="454907"/>
            <a:ext cx="604205" cy="887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xão Reta 71">
            <a:extLst>
              <a:ext uri="{FF2B5EF4-FFF2-40B4-BE49-F238E27FC236}">
                <a16:creationId xmlns:a16="http://schemas.microsoft.com/office/drawing/2014/main" id="{B89245B2-73AE-634C-A41C-76AD9A093C66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2989" cy="119261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xão Reta 72">
            <a:extLst>
              <a:ext uri="{FF2B5EF4-FFF2-40B4-BE49-F238E27FC236}">
                <a16:creationId xmlns:a16="http://schemas.microsoft.com/office/drawing/2014/main" id="{57BA5267-1350-0E4C-AB79-BCC00F794C92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052255" cy="119261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8F21306A-75CE-1A49-84BA-CFA26408E1CA}"/>
              </a:ext>
            </a:extLst>
          </p:cNvPr>
          <p:cNvCxnSpPr>
            <a:cxnSpLocks/>
          </p:cNvCxnSpPr>
          <p:nvPr/>
        </p:nvCxnSpPr>
        <p:spPr>
          <a:xfrm>
            <a:off x="2848298" y="3376958"/>
            <a:ext cx="1960699" cy="1185018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62CB6C7B-112D-4B4F-B482-63C7AA570DFD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6458103" y="616489"/>
            <a:ext cx="1254387" cy="718425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79891E52-989F-BA4B-9E94-3BCAFCA29C6E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3939889" y="4889921"/>
            <a:ext cx="869108" cy="1435280"/>
          </a:xfrm>
          <a:prstGeom prst="line">
            <a:avLst/>
          </a:prstGeom>
          <a:ln>
            <a:solidFill>
              <a:schemeClr val="dk1"/>
            </a:solidFill>
          </a:ln>
          <a:effectLst>
            <a:glow rad="508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6E9ECBD8-7492-FD4D-9E30-0F3FB992493E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2851355" y="4892545"/>
            <a:ext cx="1968275" cy="649494"/>
          </a:xfrm>
          <a:prstGeom prst="line">
            <a:avLst/>
          </a:prstGeom>
          <a:ln>
            <a:solidFill>
              <a:schemeClr val="dk1"/>
            </a:solidFill>
          </a:ln>
          <a:effectLst>
            <a:glow rad="508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xão Reta 77">
            <a:extLst>
              <a:ext uri="{FF2B5EF4-FFF2-40B4-BE49-F238E27FC236}">
                <a16:creationId xmlns:a16="http://schemas.microsoft.com/office/drawing/2014/main" id="{C1863D64-8DCB-4745-AFD9-2A27F24D9B1F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3291100" y="5701143"/>
            <a:ext cx="1631382" cy="8942"/>
          </a:xfrm>
          <a:prstGeom prst="line">
            <a:avLst/>
          </a:prstGeom>
          <a:ln w="9525" cap="flat" cmpd="sng" algn="ctr">
            <a:solidFill>
              <a:schemeClr val="dk1">
                <a:alpha val="11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9118AB32-53C4-334D-A65E-C7BEA9A67DB5}"/>
              </a:ext>
            </a:extLst>
          </p:cNvPr>
          <p:cNvCxnSpPr>
            <a:cxnSpLocks/>
            <a:stCxn id="54" idx="1"/>
            <a:endCxn id="51" idx="2"/>
          </p:cNvCxnSpPr>
          <p:nvPr/>
        </p:nvCxnSpPr>
        <p:spPr>
          <a:xfrm flipH="1" flipV="1">
            <a:off x="2859824" y="5871667"/>
            <a:ext cx="665720" cy="61202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ffectLst>
            <a:glow rad="50800">
              <a:schemeClr val="tx1"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CCF6D4A0-68D3-7E43-B062-D57B2DCF7969}"/>
              </a:ext>
            </a:extLst>
          </p:cNvPr>
          <p:cNvCxnSpPr>
            <a:cxnSpLocks/>
          </p:cNvCxnSpPr>
          <p:nvPr/>
        </p:nvCxnSpPr>
        <p:spPr>
          <a:xfrm flipH="1">
            <a:off x="3282632" y="1489100"/>
            <a:ext cx="3998582" cy="170787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Conexão Reta Unidirecional 80">
            <a:extLst>
              <a:ext uri="{FF2B5EF4-FFF2-40B4-BE49-F238E27FC236}">
                <a16:creationId xmlns:a16="http://schemas.microsoft.com/office/drawing/2014/main" id="{C222E057-A851-294A-BA0C-8EAF5C8F7527}"/>
              </a:ext>
            </a:extLst>
          </p:cNvPr>
          <p:cNvCxnSpPr>
            <a:cxnSpLocks/>
            <a:stCxn id="59" idx="0"/>
            <a:endCxn id="35" idx="2"/>
          </p:cNvCxnSpPr>
          <p:nvPr/>
        </p:nvCxnSpPr>
        <p:spPr>
          <a:xfrm flipV="1">
            <a:off x="5317446" y="616489"/>
            <a:ext cx="1140657" cy="1055092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xão Reta Unidirecional 81">
            <a:extLst>
              <a:ext uri="{FF2B5EF4-FFF2-40B4-BE49-F238E27FC236}">
                <a16:creationId xmlns:a16="http://schemas.microsoft.com/office/drawing/2014/main" id="{31069A1B-A86A-404F-BA1D-C15D4DF3B931}"/>
              </a:ext>
            </a:extLst>
          </p:cNvPr>
          <p:cNvCxnSpPr>
            <a:cxnSpLocks/>
            <a:stCxn id="35" idx="1"/>
            <a:endCxn id="42" idx="3"/>
          </p:cNvCxnSpPr>
          <p:nvPr/>
        </p:nvCxnSpPr>
        <p:spPr>
          <a:xfrm flipH="1">
            <a:off x="3293951" y="454907"/>
            <a:ext cx="2732876" cy="97626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7CB3929C-47DB-4145-83DA-66F77DE9851E}"/>
              </a:ext>
            </a:extLst>
          </p:cNvPr>
          <p:cNvCxnSpPr>
            <a:cxnSpLocks/>
            <a:stCxn id="41" idx="2"/>
            <a:endCxn id="45" idx="0"/>
          </p:cNvCxnSpPr>
          <p:nvPr/>
        </p:nvCxnSpPr>
        <p:spPr>
          <a:xfrm>
            <a:off x="2851358" y="1604190"/>
            <a:ext cx="0" cy="457659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xão Reta Unidirecional 83">
            <a:extLst>
              <a:ext uri="{FF2B5EF4-FFF2-40B4-BE49-F238E27FC236}">
                <a16:creationId xmlns:a16="http://schemas.microsoft.com/office/drawing/2014/main" id="{46685E51-617D-7845-BE50-69029044CAF0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2851357" y="2389794"/>
            <a:ext cx="1" cy="647225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xão Reta Unidirecional 84">
            <a:extLst>
              <a:ext uri="{FF2B5EF4-FFF2-40B4-BE49-F238E27FC236}">
                <a16:creationId xmlns:a16="http://schemas.microsoft.com/office/drawing/2014/main" id="{96F041C2-0428-D94E-95D8-0A0FC72992F8}"/>
              </a:ext>
            </a:extLst>
          </p:cNvPr>
          <p:cNvCxnSpPr>
            <a:cxnSpLocks/>
            <a:stCxn id="35" idx="3"/>
            <a:endCxn id="38" idx="1"/>
          </p:cNvCxnSpPr>
          <p:nvPr/>
        </p:nvCxnSpPr>
        <p:spPr>
          <a:xfrm flipV="1">
            <a:off x="6889379" y="448702"/>
            <a:ext cx="1049656" cy="6205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exão Reta Unidirecional 85">
            <a:extLst>
              <a:ext uri="{FF2B5EF4-FFF2-40B4-BE49-F238E27FC236}">
                <a16:creationId xmlns:a16="http://schemas.microsoft.com/office/drawing/2014/main" id="{D379CBA0-42D6-A541-AA07-75382A2D198C}"/>
              </a:ext>
            </a:extLst>
          </p:cNvPr>
          <p:cNvCxnSpPr>
            <a:cxnSpLocks/>
          </p:cNvCxnSpPr>
          <p:nvPr/>
        </p:nvCxnSpPr>
        <p:spPr>
          <a:xfrm>
            <a:off x="3282632" y="3196972"/>
            <a:ext cx="2603608" cy="134520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xão Reta Unidirecional 86">
            <a:extLst>
              <a:ext uri="{FF2B5EF4-FFF2-40B4-BE49-F238E27FC236}">
                <a16:creationId xmlns:a16="http://schemas.microsoft.com/office/drawing/2014/main" id="{16B2952F-971E-B54E-84B7-5043680C2A75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6748792" y="4541892"/>
            <a:ext cx="598152" cy="283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xão Reta Unidirecional 87">
            <a:extLst>
              <a:ext uri="{FF2B5EF4-FFF2-40B4-BE49-F238E27FC236}">
                <a16:creationId xmlns:a16="http://schemas.microsoft.com/office/drawing/2014/main" id="{9E52D741-033A-2A44-B98E-EAB982F60F4D}"/>
              </a:ext>
            </a:extLst>
          </p:cNvPr>
          <p:cNvCxnSpPr>
            <a:cxnSpLocks/>
          </p:cNvCxnSpPr>
          <p:nvPr/>
        </p:nvCxnSpPr>
        <p:spPr>
          <a:xfrm flipH="1" flipV="1">
            <a:off x="5782519" y="5711832"/>
            <a:ext cx="2162115" cy="76455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xão Reta Unidirecional 88">
            <a:extLst>
              <a:ext uri="{FF2B5EF4-FFF2-40B4-BE49-F238E27FC236}">
                <a16:creationId xmlns:a16="http://schemas.microsoft.com/office/drawing/2014/main" id="{DDE3E764-6F7D-7945-AD48-1ECC51668A93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25002" cy="2514572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exão Reta Unidirecional 89">
            <a:extLst>
              <a:ext uri="{FF2B5EF4-FFF2-40B4-BE49-F238E27FC236}">
                <a16:creationId xmlns:a16="http://schemas.microsoft.com/office/drawing/2014/main" id="{A36CE092-C0D1-574F-8328-83F50DD46B90}"/>
              </a:ext>
            </a:extLst>
          </p:cNvPr>
          <p:cNvCxnSpPr>
            <a:cxnSpLocks/>
            <a:stCxn id="65" idx="0"/>
            <a:endCxn id="59" idx="2"/>
          </p:cNvCxnSpPr>
          <p:nvPr/>
        </p:nvCxnSpPr>
        <p:spPr>
          <a:xfrm flipH="1" flipV="1">
            <a:off x="5317446" y="1994746"/>
            <a:ext cx="2460775" cy="2383173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exão Reta Unidirecional 90">
            <a:extLst>
              <a:ext uri="{FF2B5EF4-FFF2-40B4-BE49-F238E27FC236}">
                <a16:creationId xmlns:a16="http://schemas.microsoft.com/office/drawing/2014/main" id="{8DD314A3-753E-FB4F-812C-31C15B58F2C2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8370312" y="612674"/>
            <a:ext cx="1" cy="2381129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exão Reta Unidirecional 91">
            <a:extLst>
              <a:ext uri="{FF2B5EF4-FFF2-40B4-BE49-F238E27FC236}">
                <a16:creationId xmlns:a16="http://schemas.microsoft.com/office/drawing/2014/main" id="{001E9FE3-E06A-4943-86E0-4BBA06134871}"/>
              </a:ext>
            </a:extLst>
          </p:cNvPr>
          <p:cNvCxnSpPr>
            <a:cxnSpLocks/>
          </p:cNvCxnSpPr>
          <p:nvPr/>
        </p:nvCxnSpPr>
        <p:spPr>
          <a:xfrm flipH="1">
            <a:off x="8370311" y="3321748"/>
            <a:ext cx="2" cy="3001042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E39F077D-6D16-154F-9EA9-AE1E8598A8CB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4388096" y="6465373"/>
            <a:ext cx="3573470" cy="1831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2874E6C5-2296-7C46-9684-8A3A18E9179E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7778221" y="3315642"/>
            <a:ext cx="601485" cy="1062277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xão Reta Unidirecional 94">
            <a:extLst>
              <a:ext uri="{FF2B5EF4-FFF2-40B4-BE49-F238E27FC236}">
                <a16:creationId xmlns:a16="http://schemas.microsoft.com/office/drawing/2014/main" id="{A6B05EB4-A397-1843-A538-A246E469D10F}"/>
              </a:ext>
            </a:extLst>
          </p:cNvPr>
          <p:cNvCxnSpPr>
            <a:cxnSpLocks/>
          </p:cNvCxnSpPr>
          <p:nvPr/>
        </p:nvCxnSpPr>
        <p:spPr>
          <a:xfrm flipV="1">
            <a:off x="3282632" y="3154060"/>
            <a:ext cx="4665798" cy="429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9519CAB8-07D2-9343-968D-4BC62685C420}"/>
              </a:ext>
            </a:extLst>
          </p:cNvPr>
          <p:cNvCxnSpPr>
            <a:cxnSpLocks/>
            <a:endCxn id="59" idx="2"/>
          </p:cNvCxnSpPr>
          <p:nvPr/>
        </p:nvCxnSpPr>
        <p:spPr>
          <a:xfrm flipV="1">
            <a:off x="5310659" y="1994746"/>
            <a:ext cx="6787" cy="691201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exão Reta Unidirecional 96">
            <a:extLst>
              <a:ext uri="{FF2B5EF4-FFF2-40B4-BE49-F238E27FC236}">
                <a16:creationId xmlns:a16="http://schemas.microsoft.com/office/drawing/2014/main" id="{E2C23E33-6CC3-AE4D-8331-3370D803B903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7778221" y="4705864"/>
            <a:ext cx="592090" cy="161692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xão Reta 97">
            <a:extLst>
              <a:ext uri="{FF2B5EF4-FFF2-40B4-BE49-F238E27FC236}">
                <a16:creationId xmlns:a16="http://schemas.microsoft.com/office/drawing/2014/main" id="{7013AB32-32CC-6C42-A274-B4E709823A99}"/>
              </a:ext>
            </a:extLst>
          </p:cNvPr>
          <p:cNvCxnSpPr>
            <a:cxnSpLocks/>
          </p:cNvCxnSpPr>
          <p:nvPr/>
        </p:nvCxnSpPr>
        <p:spPr>
          <a:xfrm flipH="1">
            <a:off x="6305942" y="3149458"/>
            <a:ext cx="1626764" cy="1232270"/>
          </a:xfrm>
          <a:prstGeom prst="line">
            <a:avLst/>
          </a:prstGeom>
          <a:ln>
            <a:solidFill>
              <a:schemeClr val="dk1">
                <a:alpha val="12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exão Reta Unidirecional 98">
            <a:extLst>
              <a:ext uri="{FF2B5EF4-FFF2-40B4-BE49-F238E27FC236}">
                <a16:creationId xmlns:a16="http://schemas.microsoft.com/office/drawing/2014/main" id="{C06B5A78-445F-1C45-B24E-07422CC9EF3F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985654" cy="1355620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xão Reta Unidirecional 99">
            <a:extLst>
              <a:ext uri="{FF2B5EF4-FFF2-40B4-BE49-F238E27FC236}">
                <a16:creationId xmlns:a16="http://schemas.microsoft.com/office/drawing/2014/main" id="{81CDF56D-5D52-F64A-9FD6-D5AAB1E65BA7}"/>
              </a:ext>
            </a:extLst>
          </p:cNvPr>
          <p:cNvCxnSpPr>
            <a:cxnSpLocks/>
          </p:cNvCxnSpPr>
          <p:nvPr/>
        </p:nvCxnSpPr>
        <p:spPr>
          <a:xfrm flipV="1">
            <a:off x="2851356" y="2870200"/>
            <a:ext cx="2037655" cy="1691776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D85566C1-7D62-9B45-9418-0B0126631280}"/>
              </a:ext>
            </a:extLst>
          </p:cNvPr>
          <p:cNvCxnSpPr>
            <a:cxnSpLocks/>
          </p:cNvCxnSpPr>
          <p:nvPr/>
        </p:nvCxnSpPr>
        <p:spPr>
          <a:xfrm flipH="1" flipV="1">
            <a:off x="4819630" y="4892545"/>
            <a:ext cx="525660" cy="648135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exão Curva 101">
            <a:extLst>
              <a:ext uri="{FF2B5EF4-FFF2-40B4-BE49-F238E27FC236}">
                <a16:creationId xmlns:a16="http://schemas.microsoft.com/office/drawing/2014/main" id="{D49538A1-6E06-934A-8008-A70B879F5C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83891" y="2412081"/>
            <a:ext cx="3889998" cy="2367200"/>
          </a:xfrm>
          <a:prstGeom prst="curvedConnector3">
            <a:avLst>
              <a:gd name="adj1" fmla="val 50000"/>
            </a:avLst>
          </a:prstGeom>
          <a:ln>
            <a:solidFill>
              <a:schemeClr val="dk1">
                <a:alpha val="12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xão Reta 102">
            <a:extLst>
              <a:ext uri="{FF2B5EF4-FFF2-40B4-BE49-F238E27FC236}">
                <a16:creationId xmlns:a16="http://schemas.microsoft.com/office/drawing/2014/main" id="{D7B31E9F-97C3-1840-8089-CC829ABE7DD2}"/>
              </a:ext>
            </a:extLst>
          </p:cNvPr>
          <p:cNvCxnSpPr>
            <a:cxnSpLocks/>
          </p:cNvCxnSpPr>
          <p:nvPr/>
        </p:nvCxnSpPr>
        <p:spPr>
          <a:xfrm flipH="1">
            <a:off x="3164451" y="4730643"/>
            <a:ext cx="267248" cy="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" name="Conexão Curva 103">
            <a:extLst>
              <a:ext uri="{FF2B5EF4-FFF2-40B4-BE49-F238E27FC236}">
                <a16:creationId xmlns:a16="http://schemas.microsoft.com/office/drawing/2014/main" id="{5BDCFD4E-FD07-B74C-A792-BAEA4C495927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3284962" y="451984"/>
            <a:ext cx="3998581" cy="1028199"/>
          </a:xfrm>
          <a:prstGeom prst="curvedConnector3">
            <a:avLst>
              <a:gd name="adj1" fmla="val 46818"/>
            </a:avLst>
          </a:prstGeom>
          <a:ln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BD4D7687-3E5C-8C42-9388-D9829A73EDBC}"/>
              </a:ext>
            </a:extLst>
          </p:cNvPr>
          <p:cNvSpPr txBox="1"/>
          <p:nvPr/>
        </p:nvSpPr>
        <p:spPr>
          <a:xfrm>
            <a:off x="3292583" y="28678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5E4F5748-479F-B14D-A6EE-05A2336E8B0D}"/>
              </a:ext>
            </a:extLst>
          </p:cNvPr>
          <p:cNvSpPr txBox="1"/>
          <p:nvPr/>
        </p:nvSpPr>
        <p:spPr>
          <a:xfrm rot="1785454">
            <a:off x="7017501" y="880117"/>
            <a:ext cx="9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EEG,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76050E64-945E-4648-800C-F0AB6BA6C86D}"/>
              </a:ext>
            </a:extLst>
          </p:cNvPr>
          <p:cNvSpPr txBox="1"/>
          <p:nvPr/>
        </p:nvSpPr>
        <p:spPr>
          <a:xfrm rot="20070315">
            <a:off x="2855227" y="605337"/>
            <a:ext cx="1215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Conexão Reta Unidirecional 107">
            <a:extLst>
              <a:ext uri="{FF2B5EF4-FFF2-40B4-BE49-F238E27FC236}">
                <a16:creationId xmlns:a16="http://schemas.microsoft.com/office/drawing/2014/main" id="{6639909A-C781-5E41-A1CB-CA5338218716}"/>
              </a:ext>
            </a:extLst>
          </p:cNvPr>
          <p:cNvCxnSpPr>
            <a:cxnSpLocks/>
            <a:stCxn id="32" idx="1"/>
            <a:endCxn id="42" idx="0"/>
          </p:cNvCxnSpPr>
          <p:nvPr/>
        </p:nvCxnSpPr>
        <p:spPr>
          <a:xfrm flipH="1">
            <a:off x="2862675" y="463778"/>
            <a:ext cx="1697395" cy="8058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F0634A6D-0A76-1942-83DF-7BAB4F5F1C9A}"/>
              </a:ext>
            </a:extLst>
          </p:cNvPr>
          <p:cNvSpPr txBox="1"/>
          <p:nvPr/>
        </p:nvSpPr>
        <p:spPr>
          <a:xfrm rot="20316075">
            <a:off x="3290113" y="160948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can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Conexão Reta 109">
            <a:extLst>
              <a:ext uri="{FF2B5EF4-FFF2-40B4-BE49-F238E27FC236}">
                <a16:creationId xmlns:a16="http://schemas.microsoft.com/office/drawing/2014/main" id="{C8589989-72CD-5E44-B779-1BD4DBF0E3C7}"/>
              </a:ext>
            </a:extLst>
          </p:cNvPr>
          <p:cNvCxnSpPr>
            <a:cxnSpLocks/>
            <a:stCxn id="39" idx="1"/>
            <a:endCxn id="46" idx="3"/>
          </p:cNvCxnSpPr>
          <p:nvPr/>
        </p:nvCxnSpPr>
        <p:spPr>
          <a:xfrm flipH="1">
            <a:off x="3293083" y="455626"/>
            <a:ext cx="4645952" cy="1767977"/>
          </a:xfrm>
          <a:prstGeom prst="line">
            <a:avLst/>
          </a:prstGeom>
          <a:ln w="9525" cap="flat" cmpd="sng" algn="ctr">
            <a:solidFill>
              <a:schemeClr val="dk1">
                <a:alpha val="9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6213CAA9-8DD7-074C-B2EB-A651E76A3590}"/>
              </a:ext>
            </a:extLst>
          </p:cNvPr>
          <p:cNvSpPr txBox="1"/>
          <p:nvPr/>
        </p:nvSpPr>
        <p:spPr>
          <a:xfrm>
            <a:off x="6889378" y="291872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00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73854F42-E655-5A47-BCF6-9B16F0FC9398}"/>
              </a:ext>
            </a:extLst>
          </p:cNvPr>
          <p:cNvSpPr txBox="1"/>
          <p:nvPr/>
        </p:nvSpPr>
        <p:spPr>
          <a:xfrm>
            <a:off x="4550302" y="6225848"/>
            <a:ext cx="280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E9FDA80B-A6EA-5248-9C4C-CD583EB5622A}"/>
              </a:ext>
            </a:extLst>
          </p:cNvPr>
          <p:cNvSpPr txBox="1"/>
          <p:nvPr/>
        </p:nvSpPr>
        <p:spPr>
          <a:xfrm rot="1213327">
            <a:off x="6299300" y="5934336"/>
            <a:ext cx="11485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22, GDPR 2018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29B8E249-C2FB-D943-B1D9-54442EE41AC3}"/>
              </a:ext>
            </a:extLst>
          </p:cNvPr>
          <p:cNvSpPr txBox="1"/>
          <p:nvPr/>
        </p:nvSpPr>
        <p:spPr>
          <a:xfrm>
            <a:off x="3320565" y="5697441"/>
            <a:ext cx="163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7CB3CB1D-A682-7C4C-8BEA-EDE6C2FFD867}"/>
              </a:ext>
            </a:extLst>
          </p:cNvPr>
          <p:cNvSpPr txBox="1"/>
          <p:nvPr/>
        </p:nvSpPr>
        <p:spPr>
          <a:xfrm>
            <a:off x="6682195" y="4556781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false positives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F5821C5D-2A54-D94D-827D-AE0D8BA606FE}"/>
              </a:ext>
            </a:extLst>
          </p:cNvPr>
          <p:cNvSpPr txBox="1"/>
          <p:nvPr/>
        </p:nvSpPr>
        <p:spPr>
          <a:xfrm>
            <a:off x="4366175" y="3230825"/>
            <a:ext cx="1032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b="1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b="1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D20AACAE-A495-E444-A107-571FAA182922}"/>
              </a:ext>
            </a:extLst>
          </p:cNvPr>
          <p:cNvSpPr txBox="1"/>
          <p:nvPr/>
        </p:nvSpPr>
        <p:spPr>
          <a:xfrm rot="1653416">
            <a:off x="3244301" y="361303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performance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AF41EB17-3DF5-1F4A-834F-483FDA79FEC4}"/>
              </a:ext>
            </a:extLst>
          </p:cNvPr>
          <p:cNvSpPr txBox="1"/>
          <p:nvPr/>
        </p:nvSpPr>
        <p:spPr>
          <a:xfrm>
            <a:off x="2789012" y="2483600"/>
            <a:ext cx="61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E3D559B7-1CA1-9546-B31F-B58EB675D0F4}"/>
              </a:ext>
            </a:extLst>
          </p:cNvPr>
          <p:cNvSpPr txBox="1"/>
          <p:nvPr/>
        </p:nvSpPr>
        <p:spPr>
          <a:xfrm rot="188655">
            <a:off x="6422955" y="1910331"/>
            <a:ext cx="143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pt-PT" sz="700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0B775E8C-6EFD-DE42-A2FE-AE5185F06EF6}"/>
              </a:ext>
            </a:extLst>
          </p:cNvPr>
          <p:cNvSpPr txBox="1"/>
          <p:nvPr/>
        </p:nvSpPr>
        <p:spPr>
          <a:xfrm rot="20204253">
            <a:off x="3197568" y="2293742"/>
            <a:ext cx="200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obeying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1E77B5F2-F632-B84B-80B8-3895B2C75255}"/>
              </a:ext>
            </a:extLst>
          </p:cNvPr>
          <p:cNvSpPr txBox="1"/>
          <p:nvPr/>
        </p:nvSpPr>
        <p:spPr>
          <a:xfrm rot="1353298">
            <a:off x="5018286" y="102956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859CBD7D-F39A-2E42-8133-E5FD7F9D1A6F}"/>
              </a:ext>
            </a:extLst>
          </p:cNvPr>
          <p:cNvSpPr txBox="1"/>
          <p:nvPr/>
        </p:nvSpPr>
        <p:spPr>
          <a:xfrm rot="20489433">
            <a:off x="7080368" y="5209078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are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take in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patient’s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AADC5A44-286B-D448-AC85-ECC77E2326A0}"/>
              </a:ext>
            </a:extLst>
          </p:cNvPr>
          <p:cNvSpPr txBox="1"/>
          <p:nvPr/>
        </p:nvSpPr>
        <p:spPr>
          <a:xfrm rot="17951193">
            <a:off x="7457854" y="3770309"/>
            <a:ext cx="1032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complacency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898B6C42-B489-4146-930E-BC991DB118F8}"/>
              </a:ext>
            </a:extLst>
          </p:cNvPr>
          <p:cNvSpPr txBox="1"/>
          <p:nvPr/>
        </p:nvSpPr>
        <p:spPr>
          <a:xfrm>
            <a:off x="5647362" y="3149458"/>
            <a:ext cx="20468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FB32A9EE-2227-F34E-B21D-22AB586092B0}"/>
              </a:ext>
            </a:extLst>
          </p:cNvPr>
          <p:cNvSpPr txBox="1"/>
          <p:nvPr/>
        </p:nvSpPr>
        <p:spPr>
          <a:xfrm rot="2676205">
            <a:off x="5695534" y="2484675"/>
            <a:ext cx="934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7F8554A1-D996-5B47-8216-3B1F06DBE905}"/>
              </a:ext>
            </a:extLst>
          </p:cNvPr>
          <p:cNvSpPr txBox="1"/>
          <p:nvPr/>
        </p:nvSpPr>
        <p:spPr>
          <a:xfrm rot="19390043">
            <a:off x="6500037" y="3672914"/>
            <a:ext cx="14568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tângulo Arredondado 148">
            <a:extLst>
              <a:ext uri="{FF2B5EF4-FFF2-40B4-BE49-F238E27FC236}">
                <a16:creationId xmlns:a16="http://schemas.microsoft.com/office/drawing/2014/main" id="{42FC9749-9C3A-E74A-8348-6A3B0E6333FC}"/>
              </a:ext>
            </a:extLst>
          </p:cNvPr>
          <p:cNvSpPr/>
          <p:nvPr/>
        </p:nvSpPr>
        <p:spPr>
          <a:xfrm>
            <a:off x="2414613" y="304667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DC9A8113-A1B5-9948-8DE4-C4481995DA95}"/>
              </a:ext>
            </a:extLst>
          </p:cNvPr>
          <p:cNvSpPr txBox="1"/>
          <p:nvPr/>
        </p:nvSpPr>
        <p:spPr>
          <a:xfrm>
            <a:off x="2425042" y="3040999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tângulo Arredondado 152">
            <a:extLst>
              <a:ext uri="{FF2B5EF4-FFF2-40B4-BE49-F238E27FC236}">
                <a16:creationId xmlns:a16="http://schemas.microsoft.com/office/drawing/2014/main" id="{33F7D6DD-1424-5841-AD47-16BA49C48A6F}"/>
              </a:ext>
            </a:extLst>
          </p:cNvPr>
          <p:cNvSpPr/>
          <p:nvPr/>
        </p:nvSpPr>
        <p:spPr>
          <a:xfrm>
            <a:off x="2429158" y="457554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401D5D22-2DBC-8B47-AA18-845A3E79D5C9}"/>
              </a:ext>
            </a:extLst>
          </p:cNvPr>
          <p:cNvSpPr txBox="1"/>
          <p:nvPr/>
        </p:nvSpPr>
        <p:spPr>
          <a:xfrm>
            <a:off x="2439587" y="4634376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tângulo Arredondado 154">
            <a:extLst>
              <a:ext uri="{FF2B5EF4-FFF2-40B4-BE49-F238E27FC236}">
                <a16:creationId xmlns:a16="http://schemas.microsoft.com/office/drawing/2014/main" id="{74511D66-E704-7F40-BC4F-B6C08050BC7D}"/>
              </a:ext>
            </a:extLst>
          </p:cNvPr>
          <p:cNvSpPr/>
          <p:nvPr/>
        </p:nvSpPr>
        <p:spPr>
          <a:xfrm>
            <a:off x="3437062" y="456931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A05C2557-2AB0-6F46-A7D4-907D9FD6DCAD}"/>
              </a:ext>
            </a:extLst>
          </p:cNvPr>
          <p:cNvSpPr txBox="1"/>
          <p:nvPr/>
        </p:nvSpPr>
        <p:spPr>
          <a:xfrm>
            <a:off x="3437873" y="4570351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tângulo Arredondado 156">
            <a:extLst>
              <a:ext uri="{FF2B5EF4-FFF2-40B4-BE49-F238E27FC236}">
                <a16:creationId xmlns:a16="http://schemas.microsoft.com/office/drawing/2014/main" id="{E277367A-B1A6-7D4C-805B-B2E1A2EC66F5}"/>
              </a:ext>
            </a:extLst>
          </p:cNvPr>
          <p:cNvSpPr/>
          <p:nvPr/>
        </p:nvSpPr>
        <p:spPr>
          <a:xfrm>
            <a:off x="4423521" y="4564643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  <a:effectLst>
            <a:glow rad="101600">
              <a:schemeClr val="tx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1F319146-F914-A54B-AE9B-DACD08B6FBE3}"/>
              </a:ext>
            </a:extLst>
          </p:cNvPr>
          <p:cNvSpPr txBox="1"/>
          <p:nvPr/>
        </p:nvSpPr>
        <p:spPr>
          <a:xfrm>
            <a:off x="4424327" y="4574326"/>
            <a:ext cx="881299" cy="323165"/>
          </a:xfrm>
          <a:prstGeom prst="rect">
            <a:avLst/>
          </a:prstGeom>
          <a:noFill/>
          <a:effectLst>
            <a:glow rad="114300">
              <a:schemeClr val="tx1">
                <a:alpha val="54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60" name="Retângulo Arredondado 159">
            <a:extLst>
              <a:ext uri="{FF2B5EF4-FFF2-40B4-BE49-F238E27FC236}">
                <a16:creationId xmlns:a16="http://schemas.microsoft.com/office/drawing/2014/main" id="{DAFB874E-CA63-EC4E-ACF7-0223CB923AE6}"/>
              </a:ext>
            </a:extLst>
          </p:cNvPr>
          <p:cNvSpPr/>
          <p:nvPr/>
        </p:nvSpPr>
        <p:spPr>
          <a:xfrm>
            <a:off x="5884225" y="440478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6CC28F7E-CBD0-FB46-B957-AF0DF1F6D6BD}"/>
              </a:ext>
            </a:extLst>
          </p:cNvPr>
          <p:cNvSpPr txBox="1"/>
          <p:nvPr/>
        </p:nvSpPr>
        <p:spPr>
          <a:xfrm>
            <a:off x="5875200" y="4464814"/>
            <a:ext cx="88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62" name="Retângulo Arredondado 161">
            <a:extLst>
              <a:ext uri="{FF2B5EF4-FFF2-40B4-BE49-F238E27FC236}">
                <a16:creationId xmlns:a16="http://schemas.microsoft.com/office/drawing/2014/main" id="{9E1B53AC-90B5-6C4F-8577-D46B6F47925E}"/>
              </a:ext>
            </a:extLst>
          </p:cNvPr>
          <p:cNvSpPr/>
          <p:nvPr/>
        </p:nvSpPr>
        <p:spPr>
          <a:xfrm>
            <a:off x="4923961" y="5561750"/>
            <a:ext cx="862553" cy="327945"/>
          </a:xfrm>
          <a:prstGeom prst="roundRect">
            <a:avLst/>
          </a:prstGeom>
          <a:solidFill>
            <a:srgbClr val="F1C24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5778DC91-6A72-584B-825D-A2F01A7D3A57}"/>
              </a:ext>
            </a:extLst>
          </p:cNvPr>
          <p:cNvSpPr txBox="1"/>
          <p:nvPr/>
        </p:nvSpPr>
        <p:spPr>
          <a:xfrm>
            <a:off x="4935537" y="5613486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tângulo Arredondado 163">
            <a:extLst>
              <a:ext uri="{FF2B5EF4-FFF2-40B4-BE49-F238E27FC236}">
                <a16:creationId xmlns:a16="http://schemas.microsoft.com/office/drawing/2014/main" id="{0177E18B-25C6-AC40-8A23-F35B909BE524}"/>
              </a:ext>
            </a:extLst>
          </p:cNvPr>
          <p:cNvSpPr/>
          <p:nvPr/>
        </p:nvSpPr>
        <p:spPr>
          <a:xfrm>
            <a:off x="4889464" y="2705766"/>
            <a:ext cx="862553" cy="327945"/>
          </a:xfrm>
          <a:prstGeom prst="roundRect">
            <a:avLst/>
          </a:prstGeom>
          <a:solidFill>
            <a:srgbClr val="F1C244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7F7844B3-00E8-B949-9344-937E2C07E4F0}"/>
              </a:ext>
            </a:extLst>
          </p:cNvPr>
          <p:cNvSpPr txBox="1"/>
          <p:nvPr/>
        </p:nvSpPr>
        <p:spPr>
          <a:xfrm>
            <a:off x="4901040" y="2767334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166" name="Retângulo Arredondado 165">
            <a:extLst>
              <a:ext uri="{FF2B5EF4-FFF2-40B4-BE49-F238E27FC236}">
                <a16:creationId xmlns:a16="http://schemas.microsoft.com/office/drawing/2014/main" id="{A187BCAB-46E7-8546-8D34-3E9C7541153A}"/>
              </a:ext>
            </a:extLst>
          </p:cNvPr>
          <p:cNvSpPr/>
          <p:nvPr/>
        </p:nvSpPr>
        <p:spPr>
          <a:xfrm>
            <a:off x="7936854" y="2991101"/>
            <a:ext cx="862553" cy="327945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7" name="CaixaDeTexto 166">
            <a:extLst>
              <a:ext uri="{FF2B5EF4-FFF2-40B4-BE49-F238E27FC236}">
                <a16:creationId xmlns:a16="http://schemas.microsoft.com/office/drawing/2014/main" id="{A82FA8B3-8347-1444-89A4-389354F4BC21}"/>
              </a:ext>
            </a:extLst>
          </p:cNvPr>
          <p:cNvSpPr txBox="1"/>
          <p:nvPr/>
        </p:nvSpPr>
        <p:spPr>
          <a:xfrm>
            <a:off x="7948430" y="2983286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tângulo Arredondado 167">
            <a:extLst>
              <a:ext uri="{FF2B5EF4-FFF2-40B4-BE49-F238E27FC236}">
                <a16:creationId xmlns:a16="http://schemas.microsoft.com/office/drawing/2014/main" id="{B28B4AE1-0AB6-4C44-87CB-02634231CBE2}"/>
              </a:ext>
            </a:extLst>
          </p:cNvPr>
          <p:cNvSpPr/>
          <p:nvPr/>
        </p:nvSpPr>
        <p:spPr>
          <a:xfrm>
            <a:off x="7942641" y="6337990"/>
            <a:ext cx="862553" cy="327945"/>
          </a:xfrm>
          <a:prstGeom prst="roundRect">
            <a:avLst/>
          </a:prstGeom>
          <a:solidFill>
            <a:srgbClr val="B6D7A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BAFD5F06-EA7A-2E45-B497-F2B69EF11EE1}"/>
              </a:ext>
            </a:extLst>
          </p:cNvPr>
          <p:cNvSpPr txBox="1"/>
          <p:nvPr/>
        </p:nvSpPr>
        <p:spPr>
          <a:xfrm>
            <a:off x="7954217" y="6336242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tângulo Arredondado 169">
            <a:extLst>
              <a:ext uri="{FF2B5EF4-FFF2-40B4-BE49-F238E27FC236}">
                <a16:creationId xmlns:a16="http://schemas.microsoft.com/office/drawing/2014/main" id="{38CC1020-4C78-3B4B-ABC6-6875F1F9C442}"/>
              </a:ext>
            </a:extLst>
          </p:cNvPr>
          <p:cNvSpPr/>
          <p:nvPr/>
        </p:nvSpPr>
        <p:spPr>
          <a:xfrm>
            <a:off x="7279280" y="1337913"/>
            <a:ext cx="862553" cy="327945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id="{37D0C71B-16B5-794D-8A2B-93D80EE17053}"/>
              </a:ext>
            </a:extLst>
          </p:cNvPr>
          <p:cNvSpPr txBox="1"/>
          <p:nvPr/>
        </p:nvSpPr>
        <p:spPr>
          <a:xfrm>
            <a:off x="7281712" y="1341809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Dynamics</a:t>
            </a:r>
          </a:p>
        </p:txBody>
      </p:sp>
      <p:grpSp>
        <p:nvGrpSpPr>
          <p:cNvPr id="185" name="Agrupar 184">
            <a:extLst>
              <a:ext uri="{FF2B5EF4-FFF2-40B4-BE49-F238E27FC236}">
                <a16:creationId xmlns:a16="http://schemas.microsoft.com/office/drawing/2014/main" id="{A6867949-8F87-8348-A3E3-0A5FB533C9C1}"/>
              </a:ext>
            </a:extLst>
          </p:cNvPr>
          <p:cNvGrpSpPr/>
          <p:nvPr/>
        </p:nvGrpSpPr>
        <p:grpSpPr>
          <a:xfrm>
            <a:off x="5533032" y="4209457"/>
            <a:ext cx="3080258" cy="2145478"/>
            <a:chOff x="5394280" y="1224737"/>
            <a:chExt cx="3080258" cy="2145478"/>
          </a:xfrm>
        </p:grpSpPr>
        <p:grpSp>
          <p:nvGrpSpPr>
            <p:cNvPr id="188" name="Agrupar 187">
              <a:extLst>
                <a:ext uri="{FF2B5EF4-FFF2-40B4-BE49-F238E27FC236}">
                  <a16:creationId xmlns:a16="http://schemas.microsoft.com/office/drawing/2014/main" id="{C3723CC8-658F-864F-BECF-62EBB30A9F42}"/>
                </a:ext>
              </a:extLst>
            </p:cNvPr>
            <p:cNvGrpSpPr/>
            <p:nvPr/>
          </p:nvGrpSpPr>
          <p:grpSpPr>
            <a:xfrm>
              <a:off x="5394280" y="1224737"/>
              <a:ext cx="3080258" cy="2145478"/>
              <a:chOff x="2870864" y="2715395"/>
              <a:chExt cx="3080258" cy="2145478"/>
            </a:xfrm>
          </p:grpSpPr>
          <p:grpSp>
            <p:nvGrpSpPr>
              <p:cNvPr id="212" name="Agrupar 211">
                <a:extLst>
                  <a:ext uri="{FF2B5EF4-FFF2-40B4-BE49-F238E27FC236}">
                    <a16:creationId xmlns:a16="http://schemas.microsoft.com/office/drawing/2014/main" id="{12F1246E-822A-AC46-820D-26595FB07E4D}"/>
                  </a:ext>
                </a:extLst>
              </p:cNvPr>
              <p:cNvGrpSpPr/>
              <p:nvPr/>
            </p:nvGrpSpPr>
            <p:grpSpPr>
              <a:xfrm>
                <a:off x="2870864" y="2715395"/>
                <a:ext cx="3080258" cy="2145478"/>
                <a:chOff x="2870864" y="2715395"/>
                <a:chExt cx="3080258" cy="2145478"/>
              </a:xfrm>
            </p:grpSpPr>
            <p:sp>
              <p:nvSpPr>
                <p:cNvPr id="214" name="Retângulo 213">
                  <a:extLst>
                    <a:ext uri="{FF2B5EF4-FFF2-40B4-BE49-F238E27FC236}">
                      <a16:creationId xmlns:a16="http://schemas.microsoft.com/office/drawing/2014/main" id="{0A9D4B9C-8F4B-5E4C-8B7E-56B45BE2A0E4}"/>
                    </a:ext>
                  </a:extLst>
                </p:cNvPr>
                <p:cNvSpPr/>
                <p:nvPr/>
              </p:nvSpPr>
              <p:spPr>
                <a:xfrm>
                  <a:off x="2870864" y="2715395"/>
                  <a:ext cx="3080258" cy="21264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>
                    <a:solidFill>
                      <a:srgbClr val="000000">
                        <a:alpha val="99000"/>
                      </a:srgbClr>
                    </a:solidFill>
                  </a:endParaRPr>
                </a:p>
              </p:txBody>
            </p:sp>
            <p:sp>
              <p:nvSpPr>
                <p:cNvPr id="215" name="CaixaDeTexto 214">
                  <a:extLst>
                    <a:ext uri="{FF2B5EF4-FFF2-40B4-BE49-F238E27FC236}">
                      <a16:creationId xmlns:a16="http://schemas.microsoft.com/office/drawing/2014/main" id="{38C12C82-311E-7046-A1DE-1BA7E14B02D4}"/>
                    </a:ext>
                  </a:extLst>
                </p:cNvPr>
                <p:cNvSpPr txBox="1"/>
                <p:nvPr/>
              </p:nvSpPr>
              <p:spPr>
                <a:xfrm>
                  <a:off x="2964374" y="2951946"/>
                  <a:ext cx="294343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6. 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Model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design 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is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one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of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the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most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explored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sections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we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include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here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pre-processing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feature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extraction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and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model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training). A 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model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can 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be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characterized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according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to 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complexity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and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abstraction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level</a:t>
                  </a:r>
                  <a:r>
                    <a:rPr lang="pt-PT" sz="1200" b="1" dirty="0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  <p:pic>
              <p:nvPicPr>
                <p:cNvPr id="216" name="Gráfico 215" descr="Seta: Curva ligeira com preenchimento sólido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5190ED47-4149-F345-802E-1000A32371A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>
                  <a:extLst>
                    <a:ext uri="{96DAC541-7B7A-43D3-8B79-37D633B846F1}">
                      <asvg:svgBlip xmlns:asvg="http://schemas.microsoft.com/office/drawing/2016/SVG/main" r:embed="rId3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2114" y="4387129"/>
                  <a:ext cx="470452" cy="470452"/>
                </a:xfrm>
                <a:prstGeom prst="rect">
                  <a:avLst/>
                </a:prstGeom>
              </p:spPr>
            </p:pic>
            <p:pic>
              <p:nvPicPr>
                <p:cNvPr id="217" name="Gráfico 216" descr="Seta: Curva ligeira com preenchimento sólido">
                  <a:hlinkClick r:id="" action="ppaction://hlinkshowjump?jump=previousslide"/>
                  <a:extLst>
                    <a:ext uri="{FF2B5EF4-FFF2-40B4-BE49-F238E27FC236}">
                      <a16:creationId xmlns:a16="http://schemas.microsoft.com/office/drawing/2014/main" id="{2DF729D3-AD9D-7544-AA71-E6C1BFBFB0F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9">
                  <a:extLst>
                    <a:ext uri="{96DAC541-7B7A-43D3-8B79-37D633B846F1}">
                      <asvg:svgBlip xmlns:asvg="http://schemas.microsoft.com/office/drawing/2016/SVG/main" r:embed="rId30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941102" y="4390421"/>
                  <a:ext cx="461161" cy="470452"/>
                </a:xfrm>
                <a:prstGeom prst="rect">
                  <a:avLst/>
                </a:prstGeom>
              </p:spPr>
            </p:pic>
            <p:sp>
              <p:nvSpPr>
                <p:cNvPr id="218" name="CaixaDeTexto 217">
                  <a:extLst>
                    <a:ext uri="{FF2B5EF4-FFF2-40B4-BE49-F238E27FC236}">
                      <a16:creationId xmlns:a16="http://schemas.microsoft.com/office/drawing/2014/main" id="{6D9485C2-EBBB-D640-8162-39253B32FEA4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700171" y="4296135"/>
                  <a:ext cx="757299" cy="2539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err="1">
                      <a:solidFill>
                        <a:srgbClr val="000000">
                          <a:alpha val="99000"/>
                        </a:srgbClr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Previous</a:t>
                  </a:r>
                  <a:endParaRPr lang="pt-PT" sz="1050" b="1" dirty="0">
                    <a:solidFill>
                      <a:srgbClr val="000000">
                        <a:alpha val="99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13" name="CaixaDeTexto 212">
                <a:extLst>
                  <a:ext uri="{FF2B5EF4-FFF2-40B4-BE49-F238E27FC236}">
                    <a16:creationId xmlns:a16="http://schemas.microsoft.com/office/drawing/2014/main" id="{288B9CA2-235F-C143-BB62-8362D5B7CE9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431325" y="4293349"/>
                <a:ext cx="500449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50" b="1" dirty="0" err="1">
                    <a:solidFill>
                      <a:srgbClr val="000000">
                        <a:alpha val="99000"/>
                      </a:srgb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Next</a:t>
                </a:r>
                <a:endParaRPr lang="pt-PT" sz="1050" b="1" dirty="0">
                  <a:solidFill>
                    <a:srgbClr val="000000">
                      <a:alpha val="99000"/>
                    </a:srgbClr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9" name="Agrupar 188">
              <a:extLst>
                <a:ext uri="{FF2B5EF4-FFF2-40B4-BE49-F238E27FC236}">
                  <a16:creationId xmlns:a16="http://schemas.microsoft.com/office/drawing/2014/main" id="{EB21F25C-C331-F74B-8866-BAFA393E94F8}"/>
                </a:ext>
              </a:extLst>
            </p:cNvPr>
            <p:cNvGrpSpPr/>
            <p:nvPr/>
          </p:nvGrpSpPr>
          <p:grpSpPr>
            <a:xfrm>
              <a:off x="6886878" y="1389538"/>
              <a:ext cx="1424861" cy="73591"/>
              <a:chOff x="6461272" y="2933738"/>
              <a:chExt cx="1424861" cy="73591"/>
            </a:xfrm>
          </p:grpSpPr>
          <p:sp>
            <p:nvSpPr>
              <p:cNvPr id="190" name="Oval 189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7A87DDFF-B3F3-9043-90D2-E3147E9A7A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6127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0000">
                      <a:alpha val="99000"/>
                    </a:srgbClr>
                  </a:solidFill>
                </a:endParaRPr>
              </a:p>
            </p:txBody>
          </p:sp>
          <p:sp>
            <p:nvSpPr>
              <p:cNvPr id="191" name="Oval 190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A0AA1B3B-CF97-EF43-8E9A-ACB2F5A8093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6516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0000">
                      <a:alpha val="99000"/>
                    </a:srgbClr>
                  </a:solidFill>
                </a:endParaRPr>
              </a:p>
            </p:txBody>
          </p:sp>
          <p:sp>
            <p:nvSpPr>
              <p:cNvPr id="192" name="Oval 191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2C06B6FB-7796-E445-A58C-DB5F707FF0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906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0000">
                      <a:alpha val="99000"/>
                    </a:srgbClr>
                  </a:solidFill>
                </a:endParaRPr>
              </a:p>
            </p:txBody>
          </p:sp>
          <p:sp>
            <p:nvSpPr>
              <p:cNvPr id="193" name="Oval 192">
                <a:hlinkClick r:id="rId34" action="ppaction://hlinksldjump"/>
                <a:extLst>
                  <a:ext uri="{FF2B5EF4-FFF2-40B4-BE49-F238E27FC236}">
                    <a16:creationId xmlns:a16="http://schemas.microsoft.com/office/drawing/2014/main" id="{C7A9D1DE-D261-D542-AB1B-3EF14AF79F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295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0000">
                      <a:alpha val="99000"/>
                    </a:srgbClr>
                  </a:solidFill>
                </a:endParaRPr>
              </a:p>
            </p:txBody>
          </p:sp>
          <p:sp>
            <p:nvSpPr>
              <p:cNvPr id="194" name="Oval 193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D6D4B0BB-ED75-E64F-B17E-C6B2EDBA53B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6848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0000">
                      <a:alpha val="99000"/>
                    </a:srgbClr>
                  </a:solidFill>
                </a:endParaRPr>
              </a:p>
            </p:txBody>
          </p:sp>
          <p:sp>
            <p:nvSpPr>
              <p:cNvPr id="195" name="Oval 194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E21F5779-411A-834C-89C3-63FC6FEFD1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074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0000">
                      <a:alpha val="99000"/>
                    </a:srgbClr>
                  </a:solidFill>
                </a:endParaRPr>
              </a:p>
            </p:txBody>
          </p:sp>
          <p:sp>
            <p:nvSpPr>
              <p:cNvPr id="196" name="Oval 195">
                <a:hlinkClick r:id="rId37" action="ppaction://hlinksldjump"/>
                <a:extLst>
                  <a:ext uri="{FF2B5EF4-FFF2-40B4-BE49-F238E27FC236}">
                    <a16:creationId xmlns:a16="http://schemas.microsoft.com/office/drawing/2014/main" id="{9121FF96-6753-FF4C-8E9A-3F7D2C53327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84636" y="2933738"/>
                <a:ext cx="74239" cy="73591"/>
              </a:xfrm>
              <a:prstGeom prst="ellipse">
                <a:avLst/>
              </a:prstGeom>
              <a:solidFill>
                <a:srgbClr val="B6D7A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0000">
                      <a:alpha val="99000"/>
                    </a:srgbClr>
                  </a:solidFill>
                </a:endParaRPr>
              </a:p>
            </p:txBody>
          </p:sp>
          <p:sp>
            <p:nvSpPr>
              <p:cNvPr id="197" name="Oval 196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8FD7A32C-639C-4F4E-8357-7E540FE0FBF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853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0000">
                      <a:alpha val="99000"/>
                    </a:srgbClr>
                  </a:solidFill>
                </a:endParaRPr>
              </a:p>
            </p:txBody>
          </p:sp>
          <p:sp>
            <p:nvSpPr>
              <p:cNvPr id="198" name="Oval 197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1E485C2F-726E-A442-9033-6E83378260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9242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0000">
                      <a:alpha val="99000"/>
                    </a:srgbClr>
                  </a:solidFill>
                </a:endParaRPr>
              </a:p>
            </p:txBody>
          </p:sp>
          <p:sp>
            <p:nvSpPr>
              <p:cNvPr id="199" name="Oval 198">
                <a:hlinkClick r:id="rId40" action="ppaction://hlinksldjump"/>
                <a:extLst>
                  <a:ext uri="{FF2B5EF4-FFF2-40B4-BE49-F238E27FC236}">
                    <a16:creationId xmlns:a16="http://schemas.microsoft.com/office/drawing/2014/main" id="{D825387C-C728-E943-B8E5-C7ABD69C281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96318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0000">
                      <a:alpha val="99000"/>
                    </a:srgbClr>
                  </a:solidFill>
                </a:endParaRPr>
              </a:p>
            </p:txBody>
          </p:sp>
          <p:sp>
            <p:nvSpPr>
              <p:cNvPr id="200" name="Oval 199">
                <a:hlinkClick r:id="rId41" action="ppaction://hlinksldjump"/>
                <a:extLst>
                  <a:ext uri="{FF2B5EF4-FFF2-40B4-BE49-F238E27FC236}">
                    <a16:creationId xmlns:a16="http://schemas.microsoft.com/office/drawing/2014/main" id="{13927641-DC5A-1F4E-9FB1-77D92D099FE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021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0000">
                      <a:alpha val="99000"/>
                    </a:srgbClr>
                  </a:solidFill>
                </a:endParaRPr>
              </a:p>
            </p:txBody>
          </p:sp>
          <p:sp>
            <p:nvSpPr>
              <p:cNvPr id="201" name="Oval 200">
                <a:hlinkClick r:id="rId42" action="ppaction://hlinksldjump"/>
                <a:extLst>
                  <a:ext uri="{FF2B5EF4-FFF2-40B4-BE49-F238E27FC236}">
                    <a16:creationId xmlns:a16="http://schemas.microsoft.com/office/drawing/2014/main" id="{1F7DBE81-8D51-984B-A608-523111E0BB8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0410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0000">
                      <a:alpha val="99000"/>
                    </a:srgbClr>
                  </a:solidFill>
                </a:endParaRPr>
              </a:p>
            </p:txBody>
          </p:sp>
          <p:sp>
            <p:nvSpPr>
              <p:cNvPr id="202" name="Oval 201">
                <a:hlinkClick r:id="rId43" action="ppaction://hlinksldjump"/>
                <a:extLst>
                  <a:ext uri="{FF2B5EF4-FFF2-40B4-BE49-F238E27FC236}">
                    <a16:creationId xmlns:a16="http://schemas.microsoft.com/office/drawing/2014/main" id="{2882EC94-5AAB-AA4E-9504-24346E31D3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0800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0000">
                      <a:alpha val="99000"/>
                    </a:srgbClr>
                  </a:solidFill>
                </a:endParaRPr>
              </a:p>
            </p:txBody>
          </p:sp>
          <p:sp>
            <p:nvSpPr>
              <p:cNvPr id="203" name="Oval 202">
                <a:hlinkClick r:id="rId44" action="ppaction://hlinksldjump"/>
                <a:extLst>
                  <a:ext uri="{FF2B5EF4-FFF2-40B4-BE49-F238E27FC236}">
                    <a16:creationId xmlns:a16="http://schemas.microsoft.com/office/drawing/2014/main" id="{FA8A037A-FB58-F147-8782-4960917C6E9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189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>
                  <a:solidFill>
                    <a:srgbClr val="000000">
                      <a:alpha val="99000"/>
                    </a:srgbClr>
                  </a:solidFill>
                </a:endParaRPr>
              </a:p>
            </p:txBody>
          </p:sp>
        </p:grpSp>
      </p:grpSp>
      <p:sp>
        <p:nvSpPr>
          <p:cNvPr id="172" name="CaixaDeTexto 171">
            <a:extLst>
              <a:ext uri="{FF2B5EF4-FFF2-40B4-BE49-F238E27FC236}">
                <a16:creationId xmlns:a16="http://schemas.microsoft.com/office/drawing/2014/main" id="{26F7797D-0B35-9F4B-B94E-D81987D978A8}"/>
              </a:ext>
            </a:extLst>
          </p:cNvPr>
          <p:cNvSpPr txBox="1"/>
          <p:nvPr/>
        </p:nvSpPr>
        <p:spPr>
          <a:xfrm rot="2614141">
            <a:off x="2514512" y="6163904"/>
            <a:ext cx="1263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81483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1D7AF67C-C092-EB4E-B1D9-65EA1DD0B246}"/>
              </a:ext>
            </a:extLst>
          </p:cNvPr>
          <p:cNvSpPr/>
          <p:nvPr/>
        </p:nvSpPr>
        <p:spPr>
          <a:xfrm>
            <a:off x="-57799" y="-544994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15CECB-3110-9D44-9D93-DCF58B45B02E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720CD8-63F2-DA4D-A811-1110C265FAB9}"/>
              </a:ext>
            </a:extLst>
          </p:cNvPr>
          <p:cNvSpPr>
            <a:spLocks noChangeAspect="1"/>
          </p:cNvSpPr>
          <p:nvPr/>
        </p:nvSpPr>
        <p:spPr>
          <a:xfrm>
            <a:off x="1288356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00B02E-1940-D540-B96B-7CE882A9FB10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5E6540-15C7-3746-89C0-2604871F872F}"/>
              </a:ext>
            </a:extLst>
          </p:cNvPr>
          <p:cNvSpPr>
            <a:spLocks noChangeAspect="1"/>
          </p:cNvSpPr>
          <p:nvPr/>
        </p:nvSpPr>
        <p:spPr>
          <a:xfrm>
            <a:off x="-1273767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492FD0-73F9-B640-A529-56A538B202D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E704CF3C-2111-7346-B5A5-B068BC8DD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94488DF5-CA66-F44E-B873-3307F0855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9149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2BC52425-AE4E-C744-93D8-ABFCA6205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A98BE7DB-D120-1B41-921B-8EDA1D293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204398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C728009-0822-B141-8D94-369737699E34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893250A8-B2A0-7E49-91F0-A1BEA9D26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A9517186-CDEE-084B-BEF4-5699994F2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9" name="Gráfico 18" descr="Informações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5BA0F7FD-83C1-9E45-993C-79A18A76F9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pic>
        <p:nvPicPr>
          <p:cNvPr id="20" name="Gráfico 19" descr="Máquina de escrever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A3422AA5-89A7-084A-92E8-A6A72E6DFA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764" y="4342099"/>
            <a:ext cx="795405" cy="795405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55ABA5BE-1380-B246-8612-BD6AA84D6A76}"/>
              </a:ext>
            </a:extLst>
          </p:cNvPr>
          <p:cNvSpPr txBox="1"/>
          <p:nvPr/>
        </p:nvSpPr>
        <p:spPr>
          <a:xfrm>
            <a:off x="-126530" y="1804180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403F51B-7B3A-BC40-9901-FEC7913E84B2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5" name="Gráfico 24" descr="Office trabalhador Male com preenchimento sólido">
              <a:extLst>
                <a:ext uri="{FF2B5EF4-FFF2-40B4-BE49-F238E27FC236}">
                  <a16:creationId xmlns:a16="http://schemas.microsoft.com/office/drawing/2014/main" id="{20987A99-C37B-E24C-BCD9-5B4DC107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6" name="Gráfico 25" descr="Feminino do trabalhador do Office com preenchimento sólido">
              <a:hlinkClick r:id="rId22" action="ppaction://hlinksldjump"/>
              <a:extLst>
                <a:ext uri="{FF2B5EF4-FFF2-40B4-BE49-F238E27FC236}">
                  <a16:creationId xmlns:a16="http://schemas.microsoft.com/office/drawing/2014/main" id="{61B5575C-8259-5245-8973-A4B2B652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27" name="Gráfico 26" descr="Ligações com preenchimento sólido">
            <a:hlinkClick r:id="rId25" action="ppaction://hlinksldjump"/>
            <a:extLst>
              <a:ext uri="{FF2B5EF4-FFF2-40B4-BE49-F238E27FC236}">
                <a16:creationId xmlns:a16="http://schemas.microsoft.com/office/drawing/2014/main" id="{72C05F4B-94F9-B34F-A662-D6D8066839E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EC439F0C-D1F3-F043-A4D2-B7F71098D8E0}"/>
              </a:ext>
            </a:extLst>
          </p:cNvPr>
          <p:cNvSpPr/>
          <p:nvPr/>
        </p:nvSpPr>
        <p:spPr>
          <a:xfrm>
            <a:off x="2420081" y="290004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tx1">
                  <a:alpha val="11000"/>
                </a:schemeClr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580E8EA-F93F-0944-A58A-975BB5FC15C5}"/>
              </a:ext>
            </a:extLst>
          </p:cNvPr>
          <p:cNvSpPr txBox="1"/>
          <p:nvPr/>
        </p:nvSpPr>
        <p:spPr>
          <a:xfrm>
            <a:off x="2422410" y="290401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Confounding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CA099DE-D6D8-E443-B264-7B3BF2B0A22C}"/>
              </a:ext>
            </a:extLst>
          </p:cNvPr>
          <p:cNvSpPr txBox="1"/>
          <p:nvPr/>
        </p:nvSpPr>
        <p:spPr>
          <a:xfrm>
            <a:off x="2420082" y="1488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23EE3D28-138A-E340-8DDC-F0DC147A62D0}"/>
              </a:ext>
            </a:extLst>
          </p:cNvPr>
          <p:cNvSpPr/>
          <p:nvPr/>
        </p:nvSpPr>
        <p:spPr>
          <a:xfrm>
            <a:off x="4560071" y="289712"/>
            <a:ext cx="862552" cy="334588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6D1533F-F35D-4943-A56B-E3C7E42A75BE}"/>
              </a:ext>
            </a:extLst>
          </p:cNvPr>
          <p:cNvSpPr txBox="1"/>
          <p:nvPr/>
        </p:nvSpPr>
        <p:spPr>
          <a:xfrm>
            <a:off x="4560070" y="3599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2DD50DE-663E-E342-85CB-7FB00AEDD4F7}"/>
              </a:ext>
            </a:extLst>
          </p:cNvPr>
          <p:cNvSpPr txBox="1"/>
          <p:nvPr/>
        </p:nvSpPr>
        <p:spPr>
          <a:xfrm>
            <a:off x="4560072" y="1393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799CF1DC-EA9D-7F49-B65F-EE7D8F82E330}"/>
              </a:ext>
            </a:extLst>
          </p:cNvPr>
          <p:cNvSpPr/>
          <p:nvPr/>
        </p:nvSpPr>
        <p:spPr>
          <a:xfrm>
            <a:off x="6026827" y="292794"/>
            <a:ext cx="862553" cy="31815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A51254-E90E-2241-B97C-9B56C18EF8A2}"/>
              </a:ext>
            </a:extLst>
          </p:cNvPr>
          <p:cNvSpPr txBox="1"/>
          <p:nvPr/>
        </p:nvSpPr>
        <p:spPr>
          <a:xfrm>
            <a:off x="6026827" y="29332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72C1C5D-E4EF-8C44-99CB-C5A20B5572B2}"/>
              </a:ext>
            </a:extLst>
          </p:cNvPr>
          <p:cNvSpPr txBox="1"/>
          <p:nvPr/>
        </p:nvSpPr>
        <p:spPr>
          <a:xfrm>
            <a:off x="6026827" y="1399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tângulo Arredondado 37">
            <a:extLst>
              <a:ext uri="{FF2B5EF4-FFF2-40B4-BE49-F238E27FC236}">
                <a16:creationId xmlns:a16="http://schemas.microsoft.com/office/drawing/2014/main" id="{71EFC0B5-04F5-7346-9CB2-C78372B19BCB}"/>
              </a:ext>
            </a:extLst>
          </p:cNvPr>
          <p:cNvSpPr/>
          <p:nvPr/>
        </p:nvSpPr>
        <p:spPr>
          <a:xfrm>
            <a:off x="7939035" y="284729"/>
            <a:ext cx="862553" cy="327945"/>
          </a:xfrm>
          <a:prstGeom prst="roundRect">
            <a:avLst/>
          </a:prstGeom>
          <a:solidFill>
            <a:srgbClr val="CFE3F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2527890-04F5-984F-9BB3-69ABB69D923D}"/>
              </a:ext>
            </a:extLst>
          </p:cNvPr>
          <p:cNvSpPr txBox="1"/>
          <p:nvPr/>
        </p:nvSpPr>
        <p:spPr>
          <a:xfrm>
            <a:off x="7939035" y="294043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22CED98-EA0E-124C-A54B-56DB021D194A}"/>
              </a:ext>
            </a:extLst>
          </p:cNvPr>
          <p:cNvSpPr txBox="1"/>
          <p:nvPr/>
        </p:nvSpPr>
        <p:spPr>
          <a:xfrm>
            <a:off x="7939035" y="14357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1" name="Retângulo Arredondado 40">
            <a:extLst>
              <a:ext uri="{FF2B5EF4-FFF2-40B4-BE49-F238E27FC236}">
                <a16:creationId xmlns:a16="http://schemas.microsoft.com/office/drawing/2014/main" id="{B5DDF700-529E-D941-954D-854E8A83F9DF}"/>
              </a:ext>
            </a:extLst>
          </p:cNvPr>
          <p:cNvSpPr/>
          <p:nvPr/>
        </p:nvSpPr>
        <p:spPr>
          <a:xfrm>
            <a:off x="2420081" y="1276245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443E4A3-06FF-3948-9D7E-712F51C03929}"/>
              </a:ext>
            </a:extLst>
          </p:cNvPr>
          <p:cNvSpPr txBox="1"/>
          <p:nvPr/>
        </p:nvSpPr>
        <p:spPr>
          <a:xfrm>
            <a:off x="2431399" y="126959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6FFEADB-BE97-4246-9349-E8AD842E565A}"/>
              </a:ext>
            </a:extLst>
          </p:cNvPr>
          <p:cNvSpPr txBox="1"/>
          <p:nvPr/>
        </p:nvSpPr>
        <p:spPr>
          <a:xfrm>
            <a:off x="2432693" y="1135096"/>
            <a:ext cx="1910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Retângulo Arredondado 44">
            <a:extLst>
              <a:ext uri="{FF2B5EF4-FFF2-40B4-BE49-F238E27FC236}">
                <a16:creationId xmlns:a16="http://schemas.microsoft.com/office/drawing/2014/main" id="{323F7C2D-35B0-6C44-933A-DAEDBBD60C87}"/>
              </a:ext>
            </a:extLst>
          </p:cNvPr>
          <p:cNvSpPr/>
          <p:nvPr/>
        </p:nvSpPr>
        <p:spPr>
          <a:xfrm>
            <a:off x="2420081" y="2061849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005EAFF-DBD1-9542-A9BA-31C7D4779437}"/>
              </a:ext>
            </a:extLst>
          </p:cNvPr>
          <p:cNvSpPr txBox="1"/>
          <p:nvPr/>
        </p:nvSpPr>
        <p:spPr>
          <a:xfrm>
            <a:off x="2430531" y="206202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6BF1353-9093-D643-9490-BC91A2641BA8}"/>
              </a:ext>
            </a:extLst>
          </p:cNvPr>
          <p:cNvSpPr txBox="1"/>
          <p:nvPr/>
        </p:nvSpPr>
        <p:spPr>
          <a:xfrm>
            <a:off x="2420081" y="1920700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A2C3FDB-2A64-CF40-A82E-61E130B9FD87}"/>
              </a:ext>
            </a:extLst>
          </p:cNvPr>
          <p:cNvSpPr txBox="1"/>
          <p:nvPr/>
        </p:nvSpPr>
        <p:spPr>
          <a:xfrm>
            <a:off x="2420081" y="2876042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D7D9B2A-0427-AB45-818F-BB3E42FD82F3}"/>
              </a:ext>
            </a:extLst>
          </p:cNvPr>
          <p:cNvSpPr txBox="1"/>
          <p:nvPr/>
        </p:nvSpPr>
        <p:spPr>
          <a:xfrm>
            <a:off x="2510862" y="4422653"/>
            <a:ext cx="21448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75ED7688-8C79-7940-97C1-FF2C728E7102}"/>
              </a:ext>
            </a:extLst>
          </p:cNvPr>
          <p:cNvSpPr/>
          <p:nvPr/>
        </p:nvSpPr>
        <p:spPr>
          <a:xfrm>
            <a:off x="2420078" y="5542039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8BAB6F3-5506-2248-A79A-8A6D8DD4BDB8}"/>
              </a:ext>
            </a:extLst>
          </p:cNvPr>
          <p:cNvSpPr txBox="1"/>
          <p:nvPr/>
        </p:nvSpPr>
        <p:spPr>
          <a:xfrm>
            <a:off x="2420079" y="5548502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02411EE-7A09-3242-B314-ADDBC11A8572}"/>
              </a:ext>
            </a:extLst>
          </p:cNvPr>
          <p:cNvSpPr txBox="1"/>
          <p:nvPr/>
        </p:nvSpPr>
        <p:spPr>
          <a:xfrm>
            <a:off x="2420079" y="5389610"/>
            <a:ext cx="36893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3" name="Retângulo Arredondado 52">
            <a:extLst>
              <a:ext uri="{FF2B5EF4-FFF2-40B4-BE49-F238E27FC236}">
                <a16:creationId xmlns:a16="http://schemas.microsoft.com/office/drawing/2014/main" id="{870796AF-F0E0-2445-AB1A-D5533CD35841}"/>
              </a:ext>
            </a:extLst>
          </p:cNvPr>
          <p:cNvSpPr/>
          <p:nvPr/>
        </p:nvSpPr>
        <p:spPr>
          <a:xfrm>
            <a:off x="3508612" y="632520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FF6AE93-4069-9247-8105-9F8C4D239883}"/>
              </a:ext>
            </a:extLst>
          </p:cNvPr>
          <p:cNvSpPr txBox="1"/>
          <p:nvPr/>
        </p:nvSpPr>
        <p:spPr>
          <a:xfrm>
            <a:off x="3508612" y="6322106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D502AFC-E770-FC45-9E8D-23D7B860C9C1}"/>
              </a:ext>
            </a:extLst>
          </p:cNvPr>
          <p:cNvSpPr txBox="1"/>
          <p:nvPr/>
        </p:nvSpPr>
        <p:spPr>
          <a:xfrm>
            <a:off x="4109417" y="6150921"/>
            <a:ext cx="3775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054E3CAF-79F0-0047-BD9F-D551ABC21026}"/>
              </a:ext>
            </a:extLst>
          </p:cNvPr>
          <p:cNvSpPr txBox="1"/>
          <p:nvPr/>
        </p:nvSpPr>
        <p:spPr>
          <a:xfrm>
            <a:off x="3411822" y="4409548"/>
            <a:ext cx="2959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BC9D9A92-59A6-034A-8ACD-A985BB7B5BC7}"/>
              </a:ext>
            </a:extLst>
          </p:cNvPr>
          <p:cNvSpPr txBox="1"/>
          <p:nvPr/>
        </p:nvSpPr>
        <p:spPr>
          <a:xfrm>
            <a:off x="4962551" y="4420181"/>
            <a:ext cx="3730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8" name="Retângulo Arredondado 57">
            <a:extLst>
              <a:ext uri="{FF2B5EF4-FFF2-40B4-BE49-F238E27FC236}">
                <a16:creationId xmlns:a16="http://schemas.microsoft.com/office/drawing/2014/main" id="{55EEB803-2B43-E84B-83A2-AF4E0428890D}"/>
              </a:ext>
            </a:extLst>
          </p:cNvPr>
          <p:cNvSpPr/>
          <p:nvPr/>
        </p:nvSpPr>
        <p:spPr>
          <a:xfrm>
            <a:off x="4895798" y="1658794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  <a:effectLst>
            <a:glow rad="88900">
              <a:schemeClr val="tx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9E0B99D-09F8-C24B-A2F9-401669A44EC4}"/>
              </a:ext>
            </a:extLst>
          </p:cNvPr>
          <p:cNvSpPr txBox="1"/>
          <p:nvPr/>
        </p:nvSpPr>
        <p:spPr>
          <a:xfrm>
            <a:off x="4886170" y="1663116"/>
            <a:ext cx="862552" cy="323165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>
                <a:alpha val="55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E09D61F-0B5F-A849-A31D-08D9A5F7EFBE}"/>
              </a:ext>
            </a:extLst>
          </p:cNvPr>
          <p:cNvSpPr txBox="1"/>
          <p:nvPr/>
        </p:nvSpPr>
        <p:spPr>
          <a:xfrm>
            <a:off x="5610834" y="1511007"/>
            <a:ext cx="177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2114B26B-9C4C-7E4C-9277-C3DB465CCEC7}"/>
              </a:ext>
            </a:extLst>
          </p:cNvPr>
          <p:cNvSpPr txBox="1"/>
          <p:nvPr/>
        </p:nvSpPr>
        <p:spPr>
          <a:xfrm>
            <a:off x="5476779" y="2548830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3360B16B-AFD0-FF46-8C62-8696288B497E}"/>
              </a:ext>
            </a:extLst>
          </p:cNvPr>
          <p:cNvSpPr txBox="1"/>
          <p:nvPr/>
        </p:nvSpPr>
        <p:spPr>
          <a:xfrm>
            <a:off x="5472609" y="5421445"/>
            <a:ext cx="36893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634F7FDF-96F6-AE4D-9C24-2BB33AD57EDA}"/>
              </a:ext>
            </a:extLst>
          </p:cNvPr>
          <p:cNvSpPr txBox="1"/>
          <p:nvPr/>
        </p:nvSpPr>
        <p:spPr>
          <a:xfrm>
            <a:off x="7955536" y="1151176"/>
            <a:ext cx="1836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54DD42E-50CB-8E49-9035-17F89C96FAA0}"/>
              </a:ext>
            </a:extLst>
          </p:cNvPr>
          <p:cNvSpPr txBox="1"/>
          <p:nvPr/>
        </p:nvSpPr>
        <p:spPr>
          <a:xfrm>
            <a:off x="6427315" y="4228248"/>
            <a:ext cx="39142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6FBC96A2-0E27-9E46-B91A-F3D0FBC1F6F8}"/>
              </a:ext>
            </a:extLst>
          </p:cNvPr>
          <p:cNvSpPr/>
          <p:nvPr/>
        </p:nvSpPr>
        <p:spPr>
          <a:xfrm>
            <a:off x="7346944" y="4377919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28AA743-7827-A643-BED0-1B562A4CE6B8}"/>
              </a:ext>
            </a:extLst>
          </p:cNvPr>
          <p:cNvSpPr txBox="1"/>
          <p:nvPr/>
        </p:nvSpPr>
        <p:spPr>
          <a:xfrm>
            <a:off x="7358520" y="4438303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9B6D5116-81E8-2444-90F5-E646EFFFEE92}"/>
              </a:ext>
            </a:extLst>
          </p:cNvPr>
          <p:cNvSpPr txBox="1"/>
          <p:nvPr/>
        </p:nvSpPr>
        <p:spPr>
          <a:xfrm>
            <a:off x="7839971" y="4209720"/>
            <a:ext cx="3533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8E834F6F-A263-004B-9FD1-4E022FAD5902}"/>
              </a:ext>
            </a:extLst>
          </p:cNvPr>
          <p:cNvSpPr txBox="1"/>
          <p:nvPr/>
        </p:nvSpPr>
        <p:spPr>
          <a:xfrm>
            <a:off x="8447563" y="6160959"/>
            <a:ext cx="3714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E78EDBE6-1256-F54B-BF6D-9D53E876123D}"/>
              </a:ext>
            </a:extLst>
          </p:cNvPr>
          <p:cNvSpPr txBox="1"/>
          <p:nvPr/>
        </p:nvSpPr>
        <p:spPr>
          <a:xfrm>
            <a:off x="8530614" y="2842493"/>
            <a:ext cx="31788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70" name="Conexão Reta 69">
            <a:extLst>
              <a:ext uri="{FF2B5EF4-FFF2-40B4-BE49-F238E27FC236}">
                <a16:creationId xmlns:a16="http://schemas.microsoft.com/office/drawing/2014/main" id="{01FD4080-D3C4-AE4A-905B-80983BBAEF8B}"/>
              </a:ext>
            </a:extLst>
          </p:cNvPr>
          <p:cNvCxnSpPr>
            <a:cxnSpLocks/>
            <a:stCxn id="23" idx="3"/>
            <a:endCxn id="32" idx="1"/>
          </p:cNvCxnSpPr>
          <p:nvPr/>
        </p:nvCxnSpPr>
        <p:spPr>
          <a:xfrm>
            <a:off x="3282634" y="453977"/>
            <a:ext cx="1277436" cy="980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xão Reta 70">
            <a:extLst>
              <a:ext uri="{FF2B5EF4-FFF2-40B4-BE49-F238E27FC236}">
                <a16:creationId xmlns:a16="http://schemas.microsoft.com/office/drawing/2014/main" id="{F4035C7C-6031-6A46-8A2A-D9B800331A83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 flipV="1">
            <a:off x="5422622" y="454907"/>
            <a:ext cx="604205" cy="887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xão Reta 71">
            <a:extLst>
              <a:ext uri="{FF2B5EF4-FFF2-40B4-BE49-F238E27FC236}">
                <a16:creationId xmlns:a16="http://schemas.microsoft.com/office/drawing/2014/main" id="{B89245B2-73AE-634C-A41C-76AD9A093C66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2989" cy="119261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xão Reta 72">
            <a:extLst>
              <a:ext uri="{FF2B5EF4-FFF2-40B4-BE49-F238E27FC236}">
                <a16:creationId xmlns:a16="http://schemas.microsoft.com/office/drawing/2014/main" id="{57BA5267-1350-0E4C-AB79-BCC00F794C92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052255" cy="119261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8F21306A-75CE-1A49-84BA-CFA26408E1CA}"/>
              </a:ext>
            </a:extLst>
          </p:cNvPr>
          <p:cNvCxnSpPr>
            <a:cxnSpLocks/>
          </p:cNvCxnSpPr>
          <p:nvPr/>
        </p:nvCxnSpPr>
        <p:spPr>
          <a:xfrm>
            <a:off x="2848298" y="3376958"/>
            <a:ext cx="1960699" cy="1185018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62CB6C7B-112D-4B4F-B482-63C7AA570DFD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6458103" y="616489"/>
            <a:ext cx="1254387" cy="718425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79891E52-989F-BA4B-9E94-3BCAFCA29C6E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3939889" y="4889921"/>
            <a:ext cx="869108" cy="1435280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6E9ECBD8-7492-FD4D-9E30-0F3FB992493E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2851355" y="4892545"/>
            <a:ext cx="1968275" cy="64949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xão Reta 77">
            <a:extLst>
              <a:ext uri="{FF2B5EF4-FFF2-40B4-BE49-F238E27FC236}">
                <a16:creationId xmlns:a16="http://schemas.microsoft.com/office/drawing/2014/main" id="{C1863D64-8DCB-4745-AFD9-2A27F24D9B1F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3282631" y="5701143"/>
            <a:ext cx="1631382" cy="8942"/>
          </a:xfrm>
          <a:prstGeom prst="line">
            <a:avLst/>
          </a:prstGeom>
          <a:ln w="9525" cap="flat" cmpd="sng" algn="ctr">
            <a:solidFill>
              <a:schemeClr val="dk1">
                <a:alpha val="11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9118AB32-53C4-334D-A65E-C7BEA9A67DB5}"/>
              </a:ext>
            </a:extLst>
          </p:cNvPr>
          <p:cNvCxnSpPr>
            <a:cxnSpLocks/>
            <a:stCxn id="54" idx="1"/>
            <a:endCxn id="51" idx="2"/>
          </p:cNvCxnSpPr>
          <p:nvPr/>
        </p:nvCxnSpPr>
        <p:spPr>
          <a:xfrm flipH="1" flipV="1">
            <a:off x="2851355" y="5871667"/>
            <a:ext cx="657257" cy="61202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CCF6D4A0-68D3-7E43-B062-D57B2DCF7969}"/>
              </a:ext>
            </a:extLst>
          </p:cNvPr>
          <p:cNvCxnSpPr>
            <a:cxnSpLocks/>
          </p:cNvCxnSpPr>
          <p:nvPr/>
        </p:nvCxnSpPr>
        <p:spPr>
          <a:xfrm flipH="1">
            <a:off x="3282632" y="1489100"/>
            <a:ext cx="3998582" cy="170787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Conexão Reta Unidirecional 80">
            <a:extLst>
              <a:ext uri="{FF2B5EF4-FFF2-40B4-BE49-F238E27FC236}">
                <a16:creationId xmlns:a16="http://schemas.microsoft.com/office/drawing/2014/main" id="{C222E057-A851-294A-BA0C-8EAF5C8F7527}"/>
              </a:ext>
            </a:extLst>
          </p:cNvPr>
          <p:cNvCxnSpPr>
            <a:cxnSpLocks/>
            <a:stCxn id="59" idx="0"/>
            <a:endCxn id="35" idx="2"/>
          </p:cNvCxnSpPr>
          <p:nvPr/>
        </p:nvCxnSpPr>
        <p:spPr>
          <a:xfrm flipV="1">
            <a:off x="5317446" y="616489"/>
            <a:ext cx="1140657" cy="1046627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xão Reta Unidirecional 81">
            <a:extLst>
              <a:ext uri="{FF2B5EF4-FFF2-40B4-BE49-F238E27FC236}">
                <a16:creationId xmlns:a16="http://schemas.microsoft.com/office/drawing/2014/main" id="{31069A1B-A86A-404F-BA1D-C15D4DF3B931}"/>
              </a:ext>
            </a:extLst>
          </p:cNvPr>
          <p:cNvCxnSpPr>
            <a:cxnSpLocks/>
            <a:stCxn id="35" idx="1"/>
            <a:endCxn id="42" idx="3"/>
          </p:cNvCxnSpPr>
          <p:nvPr/>
        </p:nvCxnSpPr>
        <p:spPr>
          <a:xfrm flipH="1">
            <a:off x="3293951" y="454907"/>
            <a:ext cx="2732876" cy="97626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7CB3929C-47DB-4145-83DA-66F77DE9851E}"/>
              </a:ext>
            </a:extLst>
          </p:cNvPr>
          <p:cNvCxnSpPr>
            <a:cxnSpLocks/>
            <a:stCxn id="41" idx="2"/>
            <a:endCxn id="45" idx="0"/>
          </p:cNvCxnSpPr>
          <p:nvPr/>
        </p:nvCxnSpPr>
        <p:spPr>
          <a:xfrm>
            <a:off x="2851358" y="1604190"/>
            <a:ext cx="0" cy="457659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xão Reta Unidirecional 83">
            <a:extLst>
              <a:ext uri="{FF2B5EF4-FFF2-40B4-BE49-F238E27FC236}">
                <a16:creationId xmlns:a16="http://schemas.microsoft.com/office/drawing/2014/main" id="{46685E51-617D-7845-BE50-69029044CAF0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2851357" y="2389794"/>
            <a:ext cx="1" cy="647225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xão Reta Unidirecional 84">
            <a:extLst>
              <a:ext uri="{FF2B5EF4-FFF2-40B4-BE49-F238E27FC236}">
                <a16:creationId xmlns:a16="http://schemas.microsoft.com/office/drawing/2014/main" id="{96F041C2-0428-D94E-95D8-0A0FC72992F8}"/>
              </a:ext>
            </a:extLst>
          </p:cNvPr>
          <p:cNvCxnSpPr>
            <a:cxnSpLocks/>
            <a:stCxn id="35" idx="3"/>
            <a:endCxn id="38" idx="1"/>
          </p:cNvCxnSpPr>
          <p:nvPr/>
        </p:nvCxnSpPr>
        <p:spPr>
          <a:xfrm flipV="1">
            <a:off x="6889379" y="448702"/>
            <a:ext cx="1049656" cy="6205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exão Reta Unidirecional 85">
            <a:extLst>
              <a:ext uri="{FF2B5EF4-FFF2-40B4-BE49-F238E27FC236}">
                <a16:creationId xmlns:a16="http://schemas.microsoft.com/office/drawing/2014/main" id="{D379CBA0-42D6-A541-AA07-75382A2D198C}"/>
              </a:ext>
            </a:extLst>
          </p:cNvPr>
          <p:cNvCxnSpPr>
            <a:cxnSpLocks/>
          </p:cNvCxnSpPr>
          <p:nvPr/>
        </p:nvCxnSpPr>
        <p:spPr>
          <a:xfrm>
            <a:off x="3282632" y="3196972"/>
            <a:ext cx="2603608" cy="134520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xão Reta Unidirecional 86">
            <a:extLst>
              <a:ext uri="{FF2B5EF4-FFF2-40B4-BE49-F238E27FC236}">
                <a16:creationId xmlns:a16="http://schemas.microsoft.com/office/drawing/2014/main" id="{16B2952F-971E-B54E-84B7-5043680C2A75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6748792" y="4541892"/>
            <a:ext cx="598152" cy="28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xão Reta Unidirecional 87">
            <a:extLst>
              <a:ext uri="{FF2B5EF4-FFF2-40B4-BE49-F238E27FC236}">
                <a16:creationId xmlns:a16="http://schemas.microsoft.com/office/drawing/2014/main" id="{9E52D741-033A-2A44-B98E-EAB982F60F4D}"/>
              </a:ext>
            </a:extLst>
          </p:cNvPr>
          <p:cNvCxnSpPr>
            <a:cxnSpLocks/>
          </p:cNvCxnSpPr>
          <p:nvPr/>
        </p:nvCxnSpPr>
        <p:spPr>
          <a:xfrm flipH="1" flipV="1">
            <a:off x="5782519" y="5711832"/>
            <a:ext cx="2162115" cy="76455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xão Reta Unidirecional 88">
            <a:extLst>
              <a:ext uri="{FF2B5EF4-FFF2-40B4-BE49-F238E27FC236}">
                <a16:creationId xmlns:a16="http://schemas.microsoft.com/office/drawing/2014/main" id="{DDE3E764-6F7D-7945-AD48-1ECC51668A93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25002" cy="2514572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exão Reta Unidirecional 89">
            <a:extLst>
              <a:ext uri="{FF2B5EF4-FFF2-40B4-BE49-F238E27FC236}">
                <a16:creationId xmlns:a16="http://schemas.microsoft.com/office/drawing/2014/main" id="{A36CE092-C0D1-574F-8328-83F50DD46B90}"/>
              </a:ext>
            </a:extLst>
          </p:cNvPr>
          <p:cNvCxnSpPr>
            <a:cxnSpLocks/>
            <a:stCxn id="65" idx="0"/>
            <a:endCxn id="59" idx="2"/>
          </p:cNvCxnSpPr>
          <p:nvPr/>
        </p:nvCxnSpPr>
        <p:spPr>
          <a:xfrm flipH="1" flipV="1">
            <a:off x="5317446" y="1986281"/>
            <a:ext cx="2460775" cy="2391638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exão Reta Unidirecional 90">
            <a:extLst>
              <a:ext uri="{FF2B5EF4-FFF2-40B4-BE49-F238E27FC236}">
                <a16:creationId xmlns:a16="http://schemas.microsoft.com/office/drawing/2014/main" id="{8DD314A3-753E-FB4F-812C-31C15B58F2C2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8370312" y="612674"/>
            <a:ext cx="1" cy="2381129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exão Reta Unidirecional 91">
            <a:extLst>
              <a:ext uri="{FF2B5EF4-FFF2-40B4-BE49-F238E27FC236}">
                <a16:creationId xmlns:a16="http://schemas.microsoft.com/office/drawing/2014/main" id="{001E9FE3-E06A-4943-86E0-4BBA06134871}"/>
              </a:ext>
            </a:extLst>
          </p:cNvPr>
          <p:cNvCxnSpPr>
            <a:cxnSpLocks/>
          </p:cNvCxnSpPr>
          <p:nvPr/>
        </p:nvCxnSpPr>
        <p:spPr>
          <a:xfrm flipH="1">
            <a:off x="8370311" y="3321748"/>
            <a:ext cx="2" cy="3001042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E39F077D-6D16-154F-9EA9-AE1E8598A8CB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4371164" y="6465373"/>
            <a:ext cx="3573470" cy="1831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2874E6C5-2296-7C46-9684-8A3A18E9179E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7778221" y="3315642"/>
            <a:ext cx="601485" cy="1062277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xão Reta Unidirecional 94">
            <a:extLst>
              <a:ext uri="{FF2B5EF4-FFF2-40B4-BE49-F238E27FC236}">
                <a16:creationId xmlns:a16="http://schemas.microsoft.com/office/drawing/2014/main" id="{A6B05EB4-A397-1843-A538-A246E469D10F}"/>
              </a:ext>
            </a:extLst>
          </p:cNvPr>
          <p:cNvCxnSpPr>
            <a:cxnSpLocks/>
          </p:cNvCxnSpPr>
          <p:nvPr/>
        </p:nvCxnSpPr>
        <p:spPr>
          <a:xfrm flipV="1">
            <a:off x="3282632" y="3154060"/>
            <a:ext cx="4665798" cy="429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9519CAB8-07D2-9343-968D-4BC62685C420}"/>
              </a:ext>
            </a:extLst>
          </p:cNvPr>
          <p:cNvCxnSpPr>
            <a:cxnSpLocks/>
            <a:endCxn id="59" idx="2"/>
          </p:cNvCxnSpPr>
          <p:nvPr/>
        </p:nvCxnSpPr>
        <p:spPr>
          <a:xfrm flipV="1">
            <a:off x="5310659" y="1986281"/>
            <a:ext cx="6787" cy="691201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exão Reta Unidirecional 96">
            <a:extLst>
              <a:ext uri="{FF2B5EF4-FFF2-40B4-BE49-F238E27FC236}">
                <a16:creationId xmlns:a16="http://schemas.microsoft.com/office/drawing/2014/main" id="{E2C23E33-6CC3-AE4D-8331-3370D803B903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7778221" y="4705864"/>
            <a:ext cx="592090" cy="161692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xão Reta 97">
            <a:extLst>
              <a:ext uri="{FF2B5EF4-FFF2-40B4-BE49-F238E27FC236}">
                <a16:creationId xmlns:a16="http://schemas.microsoft.com/office/drawing/2014/main" id="{7013AB32-32CC-6C42-A274-B4E709823A99}"/>
              </a:ext>
            </a:extLst>
          </p:cNvPr>
          <p:cNvCxnSpPr>
            <a:cxnSpLocks/>
          </p:cNvCxnSpPr>
          <p:nvPr/>
        </p:nvCxnSpPr>
        <p:spPr>
          <a:xfrm flipH="1">
            <a:off x="6305942" y="3149458"/>
            <a:ext cx="1626764" cy="1232270"/>
          </a:xfrm>
          <a:prstGeom prst="line">
            <a:avLst/>
          </a:prstGeom>
          <a:ln>
            <a:solidFill>
              <a:schemeClr val="dk1">
                <a:alpha val="12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exão Reta Unidirecional 98">
            <a:extLst>
              <a:ext uri="{FF2B5EF4-FFF2-40B4-BE49-F238E27FC236}">
                <a16:creationId xmlns:a16="http://schemas.microsoft.com/office/drawing/2014/main" id="{C06B5A78-445F-1C45-B24E-07422CC9EF3F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985654" cy="1355620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xão Reta Unidirecional 99">
            <a:extLst>
              <a:ext uri="{FF2B5EF4-FFF2-40B4-BE49-F238E27FC236}">
                <a16:creationId xmlns:a16="http://schemas.microsoft.com/office/drawing/2014/main" id="{81CDF56D-5D52-F64A-9FD6-D5AAB1E65BA7}"/>
              </a:ext>
            </a:extLst>
          </p:cNvPr>
          <p:cNvCxnSpPr>
            <a:cxnSpLocks/>
          </p:cNvCxnSpPr>
          <p:nvPr/>
        </p:nvCxnSpPr>
        <p:spPr>
          <a:xfrm flipV="1">
            <a:off x="2851356" y="2870200"/>
            <a:ext cx="2037655" cy="1691776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D85566C1-7D62-9B45-9418-0B0126631280}"/>
              </a:ext>
            </a:extLst>
          </p:cNvPr>
          <p:cNvCxnSpPr>
            <a:cxnSpLocks/>
          </p:cNvCxnSpPr>
          <p:nvPr/>
        </p:nvCxnSpPr>
        <p:spPr>
          <a:xfrm flipH="1" flipV="1">
            <a:off x="4819630" y="4892545"/>
            <a:ext cx="525660" cy="648135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exão Curva 101">
            <a:extLst>
              <a:ext uri="{FF2B5EF4-FFF2-40B4-BE49-F238E27FC236}">
                <a16:creationId xmlns:a16="http://schemas.microsoft.com/office/drawing/2014/main" id="{D49538A1-6E06-934A-8008-A70B879F5C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83891" y="2412081"/>
            <a:ext cx="3889998" cy="2367200"/>
          </a:xfrm>
          <a:prstGeom prst="curvedConnector3">
            <a:avLst>
              <a:gd name="adj1" fmla="val 50000"/>
            </a:avLst>
          </a:prstGeom>
          <a:ln>
            <a:solidFill>
              <a:schemeClr val="dk1">
                <a:alpha val="12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xão Reta 102">
            <a:extLst>
              <a:ext uri="{FF2B5EF4-FFF2-40B4-BE49-F238E27FC236}">
                <a16:creationId xmlns:a16="http://schemas.microsoft.com/office/drawing/2014/main" id="{D7B31E9F-97C3-1840-8089-CC829ABE7DD2}"/>
              </a:ext>
            </a:extLst>
          </p:cNvPr>
          <p:cNvCxnSpPr>
            <a:cxnSpLocks/>
          </p:cNvCxnSpPr>
          <p:nvPr/>
        </p:nvCxnSpPr>
        <p:spPr>
          <a:xfrm flipH="1">
            <a:off x="3164451" y="4730643"/>
            <a:ext cx="267248" cy="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" name="Conexão Curva 103">
            <a:extLst>
              <a:ext uri="{FF2B5EF4-FFF2-40B4-BE49-F238E27FC236}">
                <a16:creationId xmlns:a16="http://schemas.microsoft.com/office/drawing/2014/main" id="{5BDCFD4E-FD07-B74C-A792-BAEA4C495927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3284962" y="451984"/>
            <a:ext cx="3998581" cy="1028199"/>
          </a:xfrm>
          <a:prstGeom prst="curvedConnector3">
            <a:avLst>
              <a:gd name="adj1" fmla="val 46818"/>
            </a:avLst>
          </a:prstGeom>
          <a:ln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BD4D7687-3E5C-8C42-9388-D9829A73EDBC}"/>
              </a:ext>
            </a:extLst>
          </p:cNvPr>
          <p:cNvSpPr txBox="1"/>
          <p:nvPr/>
        </p:nvSpPr>
        <p:spPr>
          <a:xfrm>
            <a:off x="3292583" y="28678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5E4F5748-479F-B14D-A6EE-05A2336E8B0D}"/>
              </a:ext>
            </a:extLst>
          </p:cNvPr>
          <p:cNvSpPr txBox="1"/>
          <p:nvPr/>
        </p:nvSpPr>
        <p:spPr>
          <a:xfrm rot="1785454">
            <a:off x="7017501" y="880117"/>
            <a:ext cx="9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EEG,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76050E64-945E-4648-800C-F0AB6BA6C86D}"/>
              </a:ext>
            </a:extLst>
          </p:cNvPr>
          <p:cNvSpPr txBox="1"/>
          <p:nvPr/>
        </p:nvSpPr>
        <p:spPr>
          <a:xfrm rot="20070315">
            <a:off x="2855227" y="605337"/>
            <a:ext cx="1215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Conexão Reta Unidirecional 107">
            <a:extLst>
              <a:ext uri="{FF2B5EF4-FFF2-40B4-BE49-F238E27FC236}">
                <a16:creationId xmlns:a16="http://schemas.microsoft.com/office/drawing/2014/main" id="{6639909A-C781-5E41-A1CB-CA5338218716}"/>
              </a:ext>
            </a:extLst>
          </p:cNvPr>
          <p:cNvCxnSpPr>
            <a:cxnSpLocks/>
            <a:stCxn id="32" idx="1"/>
            <a:endCxn id="42" idx="0"/>
          </p:cNvCxnSpPr>
          <p:nvPr/>
        </p:nvCxnSpPr>
        <p:spPr>
          <a:xfrm flipH="1">
            <a:off x="2862675" y="463778"/>
            <a:ext cx="1697395" cy="8058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F0634A6D-0A76-1942-83DF-7BAB4F5F1C9A}"/>
              </a:ext>
            </a:extLst>
          </p:cNvPr>
          <p:cNvSpPr txBox="1"/>
          <p:nvPr/>
        </p:nvSpPr>
        <p:spPr>
          <a:xfrm rot="20316075">
            <a:off x="3290113" y="160948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can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Conexão Reta 109">
            <a:extLst>
              <a:ext uri="{FF2B5EF4-FFF2-40B4-BE49-F238E27FC236}">
                <a16:creationId xmlns:a16="http://schemas.microsoft.com/office/drawing/2014/main" id="{C8589989-72CD-5E44-B779-1BD4DBF0E3C7}"/>
              </a:ext>
            </a:extLst>
          </p:cNvPr>
          <p:cNvCxnSpPr>
            <a:cxnSpLocks/>
            <a:stCxn id="39" idx="1"/>
            <a:endCxn id="46" idx="3"/>
          </p:cNvCxnSpPr>
          <p:nvPr/>
        </p:nvCxnSpPr>
        <p:spPr>
          <a:xfrm flipH="1">
            <a:off x="3293083" y="455626"/>
            <a:ext cx="4645952" cy="1767977"/>
          </a:xfrm>
          <a:prstGeom prst="line">
            <a:avLst/>
          </a:prstGeom>
          <a:ln w="9525" cap="flat" cmpd="sng" algn="ctr">
            <a:solidFill>
              <a:schemeClr val="dk1">
                <a:alpha val="9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6213CAA9-8DD7-074C-B2EB-A651E76A3590}"/>
              </a:ext>
            </a:extLst>
          </p:cNvPr>
          <p:cNvSpPr txBox="1"/>
          <p:nvPr/>
        </p:nvSpPr>
        <p:spPr>
          <a:xfrm>
            <a:off x="6889378" y="291872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00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73854F42-E655-5A47-BCF6-9B16F0FC9398}"/>
              </a:ext>
            </a:extLst>
          </p:cNvPr>
          <p:cNvSpPr txBox="1"/>
          <p:nvPr/>
        </p:nvSpPr>
        <p:spPr>
          <a:xfrm>
            <a:off x="4550302" y="6225848"/>
            <a:ext cx="280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E9FDA80B-A6EA-5248-9C4C-CD583EB5622A}"/>
              </a:ext>
            </a:extLst>
          </p:cNvPr>
          <p:cNvSpPr txBox="1"/>
          <p:nvPr/>
        </p:nvSpPr>
        <p:spPr>
          <a:xfrm rot="1213327">
            <a:off x="6299300" y="5934336"/>
            <a:ext cx="11485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22, GDPR 2018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29B8E249-C2FB-D943-B1D9-54442EE41AC3}"/>
              </a:ext>
            </a:extLst>
          </p:cNvPr>
          <p:cNvSpPr txBox="1"/>
          <p:nvPr/>
        </p:nvSpPr>
        <p:spPr>
          <a:xfrm>
            <a:off x="3320565" y="5697441"/>
            <a:ext cx="163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7CB3CB1D-A682-7C4C-8BEA-EDE6C2FFD867}"/>
              </a:ext>
            </a:extLst>
          </p:cNvPr>
          <p:cNvSpPr txBox="1"/>
          <p:nvPr/>
        </p:nvSpPr>
        <p:spPr>
          <a:xfrm>
            <a:off x="6682195" y="4556781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relate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false positives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F5821C5D-2A54-D94D-827D-AE0D8BA606FE}"/>
              </a:ext>
            </a:extLst>
          </p:cNvPr>
          <p:cNvSpPr txBox="1"/>
          <p:nvPr/>
        </p:nvSpPr>
        <p:spPr>
          <a:xfrm>
            <a:off x="4366175" y="3230825"/>
            <a:ext cx="1032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b="1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b="1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D20AACAE-A495-E444-A107-571FAA182922}"/>
              </a:ext>
            </a:extLst>
          </p:cNvPr>
          <p:cNvSpPr txBox="1"/>
          <p:nvPr/>
        </p:nvSpPr>
        <p:spPr>
          <a:xfrm rot="1653416">
            <a:off x="3244301" y="361303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performance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AF41EB17-3DF5-1F4A-834F-483FDA79FEC4}"/>
              </a:ext>
            </a:extLst>
          </p:cNvPr>
          <p:cNvSpPr txBox="1"/>
          <p:nvPr/>
        </p:nvSpPr>
        <p:spPr>
          <a:xfrm>
            <a:off x="2789012" y="2483600"/>
            <a:ext cx="61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E3D559B7-1CA1-9546-B31F-B58EB675D0F4}"/>
              </a:ext>
            </a:extLst>
          </p:cNvPr>
          <p:cNvSpPr txBox="1"/>
          <p:nvPr/>
        </p:nvSpPr>
        <p:spPr>
          <a:xfrm rot="188655">
            <a:off x="6422955" y="1910331"/>
            <a:ext cx="143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pt-PT" sz="700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0B775E8C-6EFD-DE42-A2FE-AE5185F06EF6}"/>
              </a:ext>
            </a:extLst>
          </p:cNvPr>
          <p:cNvSpPr txBox="1"/>
          <p:nvPr/>
        </p:nvSpPr>
        <p:spPr>
          <a:xfrm rot="20204253">
            <a:off x="3197568" y="2293742"/>
            <a:ext cx="200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obeying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1E77B5F2-F632-B84B-80B8-3895B2C75255}"/>
              </a:ext>
            </a:extLst>
          </p:cNvPr>
          <p:cNvSpPr txBox="1"/>
          <p:nvPr/>
        </p:nvSpPr>
        <p:spPr>
          <a:xfrm rot="1353298">
            <a:off x="5018286" y="102956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859CBD7D-F39A-2E42-8133-E5FD7F9D1A6F}"/>
              </a:ext>
            </a:extLst>
          </p:cNvPr>
          <p:cNvSpPr txBox="1"/>
          <p:nvPr/>
        </p:nvSpPr>
        <p:spPr>
          <a:xfrm rot="20489433">
            <a:off x="7080368" y="5209078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are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take in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patient’s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AADC5A44-286B-D448-AC85-ECC77E2326A0}"/>
              </a:ext>
            </a:extLst>
          </p:cNvPr>
          <p:cNvSpPr txBox="1"/>
          <p:nvPr/>
        </p:nvSpPr>
        <p:spPr>
          <a:xfrm rot="17951193">
            <a:off x="7457854" y="3770309"/>
            <a:ext cx="1032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complacency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898B6C42-B489-4146-930E-BC991DB118F8}"/>
              </a:ext>
            </a:extLst>
          </p:cNvPr>
          <p:cNvSpPr txBox="1"/>
          <p:nvPr/>
        </p:nvSpPr>
        <p:spPr>
          <a:xfrm>
            <a:off x="5647362" y="3149458"/>
            <a:ext cx="20468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FB32A9EE-2227-F34E-B21D-22AB586092B0}"/>
              </a:ext>
            </a:extLst>
          </p:cNvPr>
          <p:cNvSpPr txBox="1"/>
          <p:nvPr/>
        </p:nvSpPr>
        <p:spPr>
          <a:xfrm rot="2676205">
            <a:off x="5695534" y="2484675"/>
            <a:ext cx="934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7F8554A1-D996-5B47-8216-3B1F06DBE905}"/>
              </a:ext>
            </a:extLst>
          </p:cNvPr>
          <p:cNvSpPr txBox="1"/>
          <p:nvPr/>
        </p:nvSpPr>
        <p:spPr>
          <a:xfrm rot="19390043">
            <a:off x="6500037" y="3672914"/>
            <a:ext cx="14568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tângulo Arredondado 148">
            <a:extLst>
              <a:ext uri="{FF2B5EF4-FFF2-40B4-BE49-F238E27FC236}">
                <a16:creationId xmlns:a16="http://schemas.microsoft.com/office/drawing/2014/main" id="{42FC9749-9C3A-E74A-8348-6A3B0E6333FC}"/>
              </a:ext>
            </a:extLst>
          </p:cNvPr>
          <p:cNvSpPr/>
          <p:nvPr/>
        </p:nvSpPr>
        <p:spPr>
          <a:xfrm>
            <a:off x="2414613" y="304667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DC9A8113-A1B5-9948-8DE4-C4481995DA95}"/>
              </a:ext>
            </a:extLst>
          </p:cNvPr>
          <p:cNvSpPr txBox="1"/>
          <p:nvPr/>
        </p:nvSpPr>
        <p:spPr>
          <a:xfrm>
            <a:off x="2425042" y="3040999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tângulo Arredondado 152">
            <a:extLst>
              <a:ext uri="{FF2B5EF4-FFF2-40B4-BE49-F238E27FC236}">
                <a16:creationId xmlns:a16="http://schemas.microsoft.com/office/drawing/2014/main" id="{33F7D6DD-1424-5841-AD47-16BA49C48A6F}"/>
              </a:ext>
            </a:extLst>
          </p:cNvPr>
          <p:cNvSpPr/>
          <p:nvPr/>
        </p:nvSpPr>
        <p:spPr>
          <a:xfrm>
            <a:off x="2429158" y="457554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401D5D22-2DBC-8B47-AA18-845A3E79D5C9}"/>
              </a:ext>
            </a:extLst>
          </p:cNvPr>
          <p:cNvSpPr txBox="1"/>
          <p:nvPr/>
        </p:nvSpPr>
        <p:spPr>
          <a:xfrm>
            <a:off x="2439587" y="4634376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tângulo Arredondado 154">
            <a:extLst>
              <a:ext uri="{FF2B5EF4-FFF2-40B4-BE49-F238E27FC236}">
                <a16:creationId xmlns:a16="http://schemas.microsoft.com/office/drawing/2014/main" id="{74511D66-E704-7F40-BC4F-B6C08050BC7D}"/>
              </a:ext>
            </a:extLst>
          </p:cNvPr>
          <p:cNvSpPr/>
          <p:nvPr/>
        </p:nvSpPr>
        <p:spPr>
          <a:xfrm>
            <a:off x="3437062" y="456931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A05C2557-2AB0-6F46-A7D4-907D9FD6DCAD}"/>
              </a:ext>
            </a:extLst>
          </p:cNvPr>
          <p:cNvSpPr txBox="1"/>
          <p:nvPr/>
        </p:nvSpPr>
        <p:spPr>
          <a:xfrm>
            <a:off x="3437873" y="4570351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tângulo Arredondado 156">
            <a:extLst>
              <a:ext uri="{FF2B5EF4-FFF2-40B4-BE49-F238E27FC236}">
                <a16:creationId xmlns:a16="http://schemas.microsoft.com/office/drawing/2014/main" id="{E277367A-B1A6-7D4C-805B-B2E1A2EC66F5}"/>
              </a:ext>
            </a:extLst>
          </p:cNvPr>
          <p:cNvSpPr/>
          <p:nvPr/>
        </p:nvSpPr>
        <p:spPr>
          <a:xfrm>
            <a:off x="4423521" y="4564643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1F319146-F914-A54B-AE9B-DACD08B6FBE3}"/>
              </a:ext>
            </a:extLst>
          </p:cNvPr>
          <p:cNvSpPr txBox="1"/>
          <p:nvPr/>
        </p:nvSpPr>
        <p:spPr>
          <a:xfrm>
            <a:off x="4424328" y="4574326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60" name="Retângulo Arredondado 159">
            <a:extLst>
              <a:ext uri="{FF2B5EF4-FFF2-40B4-BE49-F238E27FC236}">
                <a16:creationId xmlns:a16="http://schemas.microsoft.com/office/drawing/2014/main" id="{DAFB874E-CA63-EC4E-ACF7-0223CB923AE6}"/>
              </a:ext>
            </a:extLst>
          </p:cNvPr>
          <p:cNvSpPr/>
          <p:nvPr/>
        </p:nvSpPr>
        <p:spPr>
          <a:xfrm>
            <a:off x="5884225" y="440478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6CC28F7E-CBD0-FB46-B957-AF0DF1F6D6BD}"/>
              </a:ext>
            </a:extLst>
          </p:cNvPr>
          <p:cNvSpPr txBox="1"/>
          <p:nvPr/>
        </p:nvSpPr>
        <p:spPr>
          <a:xfrm>
            <a:off x="5875200" y="4464814"/>
            <a:ext cx="88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62" name="Retângulo Arredondado 161">
            <a:extLst>
              <a:ext uri="{FF2B5EF4-FFF2-40B4-BE49-F238E27FC236}">
                <a16:creationId xmlns:a16="http://schemas.microsoft.com/office/drawing/2014/main" id="{9E1B53AC-90B5-6C4F-8577-D46B6F47925E}"/>
              </a:ext>
            </a:extLst>
          </p:cNvPr>
          <p:cNvSpPr/>
          <p:nvPr/>
        </p:nvSpPr>
        <p:spPr>
          <a:xfrm>
            <a:off x="4923961" y="5561750"/>
            <a:ext cx="862553" cy="327945"/>
          </a:xfrm>
          <a:prstGeom prst="roundRect">
            <a:avLst/>
          </a:prstGeom>
          <a:solidFill>
            <a:srgbClr val="F1C24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5778DC91-6A72-584B-825D-A2F01A7D3A57}"/>
              </a:ext>
            </a:extLst>
          </p:cNvPr>
          <p:cNvSpPr txBox="1"/>
          <p:nvPr/>
        </p:nvSpPr>
        <p:spPr>
          <a:xfrm>
            <a:off x="4935537" y="5613486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tângulo Arredondado 163">
            <a:extLst>
              <a:ext uri="{FF2B5EF4-FFF2-40B4-BE49-F238E27FC236}">
                <a16:creationId xmlns:a16="http://schemas.microsoft.com/office/drawing/2014/main" id="{0177E18B-25C6-AC40-8A23-F35B909BE524}"/>
              </a:ext>
            </a:extLst>
          </p:cNvPr>
          <p:cNvSpPr/>
          <p:nvPr/>
        </p:nvSpPr>
        <p:spPr>
          <a:xfrm>
            <a:off x="4889464" y="2705766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  <a:effectLst>
            <a:glow rad="88900">
              <a:schemeClr val="tx1">
                <a:alpha val="55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7F7844B3-00E8-B949-9344-937E2C07E4F0}"/>
              </a:ext>
            </a:extLst>
          </p:cNvPr>
          <p:cNvSpPr txBox="1"/>
          <p:nvPr/>
        </p:nvSpPr>
        <p:spPr>
          <a:xfrm>
            <a:off x="4901040" y="2755760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166" name="Retângulo Arredondado 165">
            <a:extLst>
              <a:ext uri="{FF2B5EF4-FFF2-40B4-BE49-F238E27FC236}">
                <a16:creationId xmlns:a16="http://schemas.microsoft.com/office/drawing/2014/main" id="{A187BCAB-46E7-8546-8D34-3E9C7541153A}"/>
              </a:ext>
            </a:extLst>
          </p:cNvPr>
          <p:cNvSpPr/>
          <p:nvPr/>
        </p:nvSpPr>
        <p:spPr>
          <a:xfrm>
            <a:off x="7936854" y="2991101"/>
            <a:ext cx="862553" cy="327945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7" name="CaixaDeTexto 166">
            <a:extLst>
              <a:ext uri="{FF2B5EF4-FFF2-40B4-BE49-F238E27FC236}">
                <a16:creationId xmlns:a16="http://schemas.microsoft.com/office/drawing/2014/main" id="{A82FA8B3-8347-1444-89A4-389354F4BC21}"/>
              </a:ext>
            </a:extLst>
          </p:cNvPr>
          <p:cNvSpPr txBox="1"/>
          <p:nvPr/>
        </p:nvSpPr>
        <p:spPr>
          <a:xfrm>
            <a:off x="7948430" y="2983286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tângulo Arredondado 167">
            <a:extLst>
              <a:ext uri="{FF2B5EF4-FFF2-40B4-BE49-F238E27FC236}">
                <a16:creationId xmlns:a16="http://schemas.microsoft.com/office/drawing/2014/main" id="{B28B4AE1-0AB6-4C44-87CB-02634231CBE2}"/>
              </a:ext>
            </a:extLst>
          </p:cNvPr>
          <p:cNvSpPr/>
          <p:nvPr/>
        </p:nvSpPr>
        <p:spPr>
          <a:xfrm>
            <a:off x="7942641" y="6337990"/>
            <a:ext cx="862553" cy="327945"/>
          </a:xfrm>
          <a:prstGeom prst="roundRect">
            <a:avLst/>
          </a:prstGeom>
          <a:solidFill>
            <a:srgbClr val="B6D7A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BAFD5F06-EA7A-2E45-B497-F2B69EF11EE1}"/>
              </a:ext>
            </a:extLst>
          </p:cNvPr>
          <p:cNvSpPr txBox="1"/>
          <p:nvPr/>
        </p:nvSpPr>
        <p:spPr>
          <a:xfrm>
            <a:off x="7954217" y="6336242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tângulo Arredondado 169">
            <a:extLst>
              <a:ext uri="{FF2B5EF4-FFF2-40B4-BE49-F238E27FC236}">
                <a16:creationId xmlns:a16="http://schemas.microsoft.com/office/drawing/2014/main" id="{38CC1020-4C78-3B4B-ABC6-6875F1F9C442}"/>
              </a:ext>
            </a:extLst>
          </p:cNvPr>
          <p:cNvSpPr/>
          <p:nvPr/>
        </p:nvSpPr>
        <p:spPr>
          <a:xfrm>
            <a:off x="7279280" y="1337913"/>
            <a:ext cx="862553" cy="327945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id="{37D0C71B-16B5-794D-8A2B-93D80EE17053}"/>
              </a:ext>
            </a:extLst>
          </p:cNvPr>
          <p:cNvSpPr txBox="1"/>
          <p:nvPr/>
        </p:nvSpPr>
        <p:spPr>
          <a:xfrm>
            <a:off x="7281712" y="1341809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Dynamics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91A760D0-9910-0347-8ADB-CF73143C6FD2}"/>
              </a:ext>
            </a:extLst>
          </p:cNvPr>
          <p:cNvGrpSpPr/>
          <p:nvPr/>
        </p:nvGrpSpPr>
        <p:grpSpPr>
          <a:xfrm>
            <a:off x="5482566" y="3142695"/>
            <a:ext cx="3080258" cy="2145478"/>
            <a:chOff x="5394280" y="1224737"/>
            <a:chExt cx="3080258" cy="2145478"/>
          </a:xfrm>
        </p:grpSpPr>
        <p:grpSp>
          <p:nvGrpSpPr>
            <p:cNvPr id="203" name="Agrupar 202">
              <a:extLst>
                <a:ext uri="{FF2B5EF4-FFF2-40B4-BE49-F238E27FC236}">
                  <a16:creationId xmlns:a16="http://schemas.microsoft.com/office/drawing/2014/main" id="{EBF7174F-5192-244C-9834-387C07FF4EE7}"/>
                </a:ext>
              </a:extLst>
            </p:cNvPr>
            <p:cNvGrpSpPr/>
            <p:nvPr/>
          </p:nvGrpSpPr>
          <p:grpSpPr>
            <a:xfrm>
              <a:off x="5394280" y="1224737"/>
              <a:ext cx="3080258" cy="2145478"/>
              <a:chOff x="2870864" y="2715395"/>
              <a:chExt cx="3080258" cy="2145478"/>
            </a:xfrm>
          </p:grpSpPr>
          <p:grpSp>
            <p:nvGrpSpPr>
              <p:cNvPr id="212" name="Agrupar 211">
                <a:extLst>
                  <a:ext uri="{FF2B5EF4-FFF2-40B4-BE49-F238E27FC236}">
                    <a16:creationId xmlns:a16="http://schemas.microsoft.com/office/drawing/2014/main" id="{C4CB9DEF-A1E5-1640-A5B7-B387618752D3}"/>
                  </a:ext>
                </a:extLst>
              </p:cNvPr>
              <p:cNvGrpSpPr/>
              <p:nvPr/>
            </p:nvGrpSpPr>
            <p:grpSpPr>
              <a:xfrm>
                <a:off x="2870864" y="2715395"/>
                <a:ext cx="3080258" cy="2145478"/>
                <a:chOff x="2870864" y="2715395"/>
                <a:chExt cx="3080258" cy="2145478"/>
              </a:xfrm>
            </p:grpSpPr>
            <p:sp>
              <p:nvSpPr>
                <p:cNvPr id="214" name="Retângulo 213">
                  <a:extLst>
                    <a:ext uri="{FF2B5EF4-FFF2-40B4-BE49-F238E27FC236}">
                      <a16:creationId xmlns:a16="http://schemas.microsoft.com/office/drawing/2014/main" id="{71420314-830C-C941-B955-7AF2001E0854}"/>
                    </a:ext>
                  </a:extLst>
                </p:cNvPr>
                <p:cNvSpPr/>
                <p:nvPr/>
              </p:nvSpPr>
              <p:spPr>
                <a:xfrm>
                  <a:off x="2870864" y="2715395"/>
                  <a:ext cx="3080258" cy="21264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15" name="CaixaDeTexto 214">
                  <a:extLst>
                    <a:ext uri="{FF2B5EF4-FFF2-40B4-BE49-F238E27FC236}">
                      <a16:creationId xmlns:a16="http://schemas.microsoft.com/office/drawing/2014/main" id="{F29644D9-2B77-E449-8CFF-1AD7B3723D0F}"/>
                    </a:ext>
                  </a:extLst>
                </p:cNvPr>
                <p:cNvSpPr txBox="1"/>
                <p:nvPr/>
              </p:nvSpPr>
              <p:spPr>
                <a:xfrm>
                  <a:off x="2964374" y="2951946"/>
                  <a:ext cx="2943430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7.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However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to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begin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clinical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trial,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we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also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need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trust. Data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scientists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and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clinicians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need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to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find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methodology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trustworthy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We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need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to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ensure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patient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safety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model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robustness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stability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and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to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avoid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bias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  <p:pic>
              <p:nvPicPr>
                <p:cNvPr id="216" name="Gráfico 215" descr="Seta: Curva ligeira com preenchimento sólido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7473B25D-A58A-6944-8F5B-566E1AC1871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2114" y="4387129"/>
                  <a:ext cx="470452" cy="470452"/>
                </a:xfrm>
                <a:prstGeom prst="rect">
                  <a:avLst/>
                </a:prstGeom>
              </p:spPr>
            </p:pic>
            <p:pic>
              <p:nvPicPr>
                <p:cNvPr id="217" name="Gráfico 216" descr="Seta: Curva ligeira com preenchimento sólido">
                  <a:hlinkClick r:id="" action="ppaction://hlinkshowjump?jump=previousslide"/>
                  <a:extLst>
                    <a:ext uri="{FF2B5EF4-FFF2-40B4-BE49-F238E27FC236}">
                      <a16:creationId xmlns:a16="http://schemas.microsoft.com/office/drawing/2014/main" id="{55563773-1767-9947-B686-89E1C0A637F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941102" y="4390421"/>
                  <a:ext cx="461161" cy="470452"/>
                </a:xfrm>
                <a:prstGeom prst="rect">
                  <a:avLst/>
                </a:prstGeom>
              </p:spPr>
            </p:pic>
            <p:sp>
              <p:nvSpPr>
                <p:cNvPr id="218" name="CaixaDeTexto 217">
                  <a:extLst>
                    <a:ext uri="{FF2B5EF4-FFF2-40B4-BE49-F238E27FC236}">
                      <a16:creationId xmlns:a16="http://schemas.microsoft.com/office/drawing/2014/main" id="{68DD8F48-B911-8649-BFF4-A76666119FE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700171" y="4296135"/>
                  <a:ext cx="757299" cy="2539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Previous</a:t>
                  </a:r>
                  <a:endParaRPr lang="pt-PT" sz="105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13" name="CaixaDeTexto 212">
                <a:extLst>
                  <a:ext uri="{FF2B5EF4-FFF2-40B4-BE49-F238E27FC236}">
                    <a16:creationId xmlns:a16="http://schemas.microsoft.com/office/drawing/2014/main" id="{DA8E4FEE-51D3-964D-A16E-4E0437B0F08F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431325" y="4293349"/>
                <a:ext cx="500449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5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Next</a:t>
                </a:r>
                <a:endParaRPr lang="pt-PT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34" name="Agrupar 233">
              <a:extLst>
                <a:ext uri="{FF2B5EF4-FFF2-40B4-BE49-F238E27FC236}">
                  <a16:creationId xmlns:a16="http://schemas.microsoft.com/office/drawing/2014/main" id="{3BD315F0-DEDF-974A-B8E3-AD0A225541D3}"/>
                </a:ext>
              </a:extLst>
            </p:cNvPr>
            <p:cNvGrpSpPr/>
            <p:nvPr/>
          </p:nvGrpSpPr>
          <p:grpSpPr>
            <a:xfrm>
              <a:off x="6886878" y="1389538"/>
              <a:ext cx="1424861" cy="73591"/>
              <a:chOff x="6461272" y="2933738"/>
              <a:chExt cx="1424861" cy="73591"/>
            </a:xfrm>
          </p:grpSpPr>
          <p:sp>
            <p:nvSpPr>
              <p:cNvPr id="235" name="Oval 234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9E794B8A-AA3A-E144-8008-8CB40A938D7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6127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6" name="Oval 235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93A9B6F7-C0BF-B847-9D85-78BAD370C12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6516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7" name="Oval 236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58F7524-A0C5-CF4B-B86E-622D58E514C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906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8" name="Oval 237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541E0BA5-BD79-8242-B897-0F931DF5D4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295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9" name="Oval 238">
                <a:hlinkClick r:id="rId34" action="ppaction://hlinksldjump"/>
                <a:extLst>
                  <a:ext uri="{FF2B5EF4-FFF2-40B4-BE49-F238E27FC236}">
                    <a16:creationId xmlns:a16="http://schemas.microsoft.com/office/drawing/2014/main" id="{922399EE-69FB-6A4C-94EE-CE90DC0D6A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6848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0" name="Oval 239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F8873374-2A99-674A-8F92-A98AB35FF9C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074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1" name="Oval 240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1C9055D9-C502-FC49-906E-54BE97DD48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84636" y="2933738"/>
                <a:ext cx="74239" cy="73591"/>
              </a:xfrm>
              <a:prstGeom prst="ellipse">
                <a:avLst/>
              </a:prstGeom>
              <a:solidFill>
                <a:srgbClr val="B6D7A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2" name="Oval 241">
                <a:hlinkClick r:id="rId37" action="ppaction://hlinksldjump"/>
                <a:extLst>
                  <a:ext uri="{FF2B5EF4-FFF2-40B4-BE49-F238E27FC236}">
                    <a16:creationId xmlns:a16="http://schemas.microsoft.com/office/drawing/2014/main" id="{2A80D02A-2CB9-654B-AD22-841A162112B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853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3" name="Oval 242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362BC8B4-822F-504F-82E7-71837D3F1B2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9242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4" name="Oval 243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EBCD1370-2FD1-1445-96AE-AFC5F356B04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96318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5" name="Oval 244">
                <a:hlinkClick r:id="rId40" action="ppaction://hlinksldjump"/>
                <a:extLst>
                  <a:ext uri="{FF2B5EF4-FFF2-40B4-BE49-F238E27FC236}">
                    <a16:creationId xmlns:a16="http://schemas.microsoft.com/office/drawing/2014/main" id="{08EB98A0-802C-2449-A974-00B0A5C7C47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021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6" name="Oval 245">
                <a:hlinkClick r:id="rId41" action="ppaction://hlinksldjump"/>
                <a:extLst>
                  <a:ext uri="{FF2B5EF4-FFF2-40B4-BE49-F238E27FC236}">
                    <a16:creationId xmlns:a16="http://schemas.microsoft.com/office/drawing/2014/main" id="{B2172DED-43A5-504B-9B44-DE74477839B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0410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7" name="Oval 246">
                <a:hlinkClick r:id="rId42" action="ppaction://hlinksldjump"/>
                <a:extLst>
                  <a:ext uri="{FF2B5EF4-FFF2-40B4-BE49-F238E27FC236}">
                    <a16:creationId xmlns:a16="http://schemas.microsoft.com/office/drawing/2014/main" id="{6B7EB2A5-4522-FA4C-979F-BCDCB8C17A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0800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8" name="Oval 247">
                <a:hlinkClick r:id="rId43" action="ppaction://hlinksldjump"/>
                <a:extLst>
                  <a:ext uri="{FF2B5EF4-FFF2-40B4-BE49-F238E27FC236}">
                    <a16:creationId xmlns:a16="http://schemas.microsoft.com/office/drawing/2014/main" id="{996700EA-85D3-1A47-823F-267C113D006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189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sp>
        <p:nvSpPr>
          <p:cNvPr id="172" name="CaixaDeTexto 171">
            <a:extLst>
              <a:ext uri="{FF2B5EF4-FFF2-40B4-BE49-F238E27FC236}">
                <a16:creationId xmlns:a16="http://schemas.microsoft.com/office/drawing/2014/main" id="{07DEAEA6-8035-8E45-9DEA-5534A4436979}"/>
              </a:ext>
            </a:extLst>
          </p:cNvPr>
          <p:cNvSpPr txBox="1"/>
          <p:nvPr/>
        </p:nvSpPr>
        <p:spPr>
          <a:xfrm rot="2614141">
            <a:off x="2514512" y="6163904"/>
            <a:ext cx="1263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9240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1D7AF67C-C092-EB4E-B1D9-65EA1DD0B246}"/>
              </a:ext>
            </a:extLst>
          </p:cNvPr>
          <p:cNvSpPr/>
          <p:nvPr/>
        </p:nvSpPr>
        <p:spPr>
          <a:xfrm>
            <a:off x="-57799" y="-544994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15CECB-3110-9D44-9D93-DCF58B45B02E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720CD8-63F2-DA4D-A811-1110C265FAB9}"/>
              </a:ext>
            </a:extLst>
          </p:cNvPr>
          <p:cNvSpPr>
            <a:spLocks noChangeAspect="1"/>
          </p:cNvSpPr>
          <p:nvPr/>
        </p:nvSpPr>
        <p:spPr>
          <a:xfrm>
            <a:off x="1288356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00B02E-1940-D540-B96B-7CE882A9FB10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5E6540-15C7-3746-89C0-2604871F872F}"/>
              </a:ext>
            </a:extLst>
          </p:cNvPr>
          <p:cNvSpPr>
            <a:spLocks noChangeAspect="1"/>
          </p:cNvSpPr>
          <p:nvPr/>
        </p:nvSpPr>
        <p:spPr>
          <a:xfrm>
            <a:off x="-1273767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492FD0-73F9-B640-A529-56A538B202D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E704CF3C-2111-7346-B5A5-B068BC8DD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94488DF5-CA66-F44E-B873-3307F0855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9149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2BC52425-AE4E-C744-93D8-ABFCA6205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A98BE7DB-D120-1B41-921B-8EDA1D293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204398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C728009-0822-B141-8D94-369737699E34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893250A8-B2A0-7E49-91F0-A1BEA9D26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A9517186-CDEE-084B-BEF4-5699994F2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9" name="Gráfico 18" descr="Informações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5BA0F7FD-83C1-9E45-993C-79A18A76F9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pic>
        <p:nvPicPr>
          <p:cNvPr id="20" name="Gráfico 19" descr="Máquina de escrever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A3422AA5-89A7-084A-92E8-A6A72E6DFA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764" y="4342099"/>
            <a:ext cx="795405" cy="795405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55ABA5BE-1380-B246-8612-BD6AA84D6A76}"/>
              </a:ext>
            </a:extLst>
          </p:cNvPr>
          <p:cNvSpPr txBox="1"/>
          <p:nvPr/>
        </p:nvSpPr>
        <p:spPr>
          <a:xfrm>
            <a:off x="-126530" y="1804180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403F51B-7B3A-BC40-9901-FEC7913E84B2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5" name="Gráfico 24" descr="Office trabalhador Male com preenchimento sólido">
              <a:extLst>
                <a:ext uri="{FF2B5EF4-FFF2-40B4-BE49-F238E27FC236}">
                  <a16:creationId xmlns:a16="http://schemas.microsoft.com/office/drawing/2014/main" id="{20987A99-C37B-E24C-BCD9-5B4DC107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6" name="Gráfico 25" descr="Feminino do trabalhador do Office com preenchimento sólido">
              <a:hlinkClick r:id="rId22" action="ppaction://hlinksldjump"/>
              <a:extLst>
                <a:ext uri="{FF2B5EF4-FFF2-40B4-BE49-F238E27FC236}">
                  <a16:creationId xmlns:a16="http://schemas.microsoft.com/office/drawing/2014/main" id="{61B5575C-8259-5245-8973-A4B2B652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27" name="Gráfico 26" descr="Ligações com preenchimento sólido">
            <a:hlinkClick r:id="rId25" action="ppaction://hlinksldjump"/>
            <a:extLst>
              <a:ext uri="{FF2B5EF4-FFF2-40B4-BE49-F238E27FC236}">
                <a16:creationId xmlns:a16="http://schemas.microsoft.com/office/drawing/2014/main" id="{72C05F4B-94F9-B34F-A662-D6D8066839E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EC439F0C-D1F3-F043-A4D2-B7F71098D8E0}"/>
              </a:ext>
            </a:extLst>
          </p:cNvPr>
          <p:cNvSpPr/>
          <p:nvPr/>
        </p:nvSpPr>
        <p:spPr>
          <a:xfrm>
            <a:off x="2420081" y="290004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tx1">
                  <a:alpha val="11000"/>
                </a:schemeClr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580E8EA-F93F-0944-A58A-975BB5FC15C5}"/>
              </a:ext>
            </a:extLst>
          </p:cNvPr>
          <p:cNvSpPr txBox="1"/>
          <p:nvPr/>
        </p:nvSpPr>
        <p:spPr>
          <a:xfrm>
            <a:off x="2422410" y="290401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Confounding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CA099DE-D6D8-E443-B264-7B3BF2B0A22C}"/>
              </a:ext>
            </a:extLst>
          </p:cNvPr>
          <p:cNvSpPr txBox="1"/>
          <p:nvPr/>
        </p:nvSpPr>
        <p:spPr>
          <a:xfrm>
            <a:off x="2420082" y="1488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23EE3D28-138A-E340-8DDC-F0DC147A62D0}"/>
              </a:ext>
            </a:extLst>
          </p:cNvPr>
          <p:cNvSpPr/>
          <p:nvPr/>
        </p:nvSpPr>
        <p:spPr>
          <a:xfrm>
            <a:off x="4560071" y="289712"/>
            <a:ext cx="862552" cy="334588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6D1533F-F35D-4943-A56B-E3C7E42A75BE}"/>
              </a:ext>
            </a:extLst>
          </p:cNvPr>
          <p:cNvSpPr txBox="1"/>
          <p:nvPr/>
        </p:nvSpPr>
        <p:spPr>
          <a:xfrm>
            <a:off x="4560070" y="3599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2DD50DE-663E-E342-85CB-7FB00AEDD4F7}"/>
              </a:ext>
            </a:extLst>
          </p:cNvPr>
          <p:cNvSpPr txBox="1"/>
          <p:nvPr/>
        </p:nvSpPr>
        <p:spPr>
          <a:xfrm>
            <a:off x="4560072" y="1393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799CF1DC-EA9D-7F49-B65F-EE7D8F82E330}"/>
              </a:ext>
            </a:extLst>
          </p:cNvPr>
          <p:cNvSpPr/>
          <p:nvPr/>
        </p:nvSpPr>
        <p:spPr>
          <a:xfrm>
            <a:off x="6026827" y="292794"/>
            <a:ext cx="862553" cy="31815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A51254-E90E-2241-B97C-9B56C18EF8A2}"/>
              </a:ext>
            </a:extLst>
          </p:cNvPr>
          <p:cNvSpPr txBox="1"/>
          <p:nvPr/>
        </p:nvSpPr>
        <p:spPr>
          <a:xfrm>
            <a:off x="6026827" y="29332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72C1C5D-E4EF-8C44-99CB-C5A20B5572B2}"/>
              </a:ext>
            </a:extLst>
          </p:cNvPr>
          <p:cNvSpPr txBox="1"/>
          <p:nvPr/>
        </p:nvSpPr>
        <p:spPr>
          <a:xfrm>
            <a:off x="6026827" y="1399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tângulo Arredondado 37">
            <a:extLst>
              <a:ext uri="{FF2B5EF4-FFF2-40B4-BE49-F238E27FC236}">
                <a16:creationId xmlns:a16="http://schemas.microsoft.com/office/drawing/2014/main" id="{71EFC0B5-04F5-7346-9CB2-C78372B19BCB}"/>
              </a:ext>
            </a:extLst>
          </p:cNvPr>
          <p:cNvSpPr/>
          <p:nvPr/>
        </p:nvSpPr>
        <p:spPr>
          <a:xfrm>
            <a:off x="7939035" y="284729"/>
            <a:ext cx="862553" cy="327945"/>
          </a:xfrm>
          <a:prstGeom prst="roundRect">
            <a:avLst/>
          </a:prstGeom>
          <a:solidFill>
            <a:srgbClr val="CFE3F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2527890-04F5-984F-9BB3-69ABB69D923D}"/>
              </a:ext>
            </a:extLst>
          </p:cNvPr>
          <p:cNvSpPr txBox="1"/>
          <p:nvPr/>
        </p:nvSpPr>
        <p:spPr>
          <a:xfrm>
            <a:off x="7939035" y="294043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22CED98-EA0E-124C-A54B-56DB021D194A}"/>
              </a:ext>
            </a:extLst>
          </p:cNvPr>
          <p:cNvSpPr txBox="1"/>
          <p:nvPr/>
        </p:nvSpPr>
        <p:spPr>
          <a:xfrm>
            <a:off x="7939035" y="14357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1" name="Retângulo Arredondado 40">
            <a:extLst>
              <a:ext uri="{FF2B5EF4-FFF2-40B4-BE49-F238E27FC236}">
                <a16:creationId xmlns:a16="http://schemas.microsoft.com/office/drawing/2014/main" id="{B5DDF700-529E-D941-954D-854E8A83F9DF}"/>
              </a:ext>
            </a:extLst>
          </p:cNvPr>
          <p:cNvSpPr/>
          <p:nvPr/>
        </p:nvSpPr>
        <p:spPr>
          <a:xfrm>
            <a:off x="2420081" y="1276245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443E4A3-06FF-3948-9D7E-712F51C03929}"/>
              </a:ext>
            </a:extLst>
          </p:cNvPr>
          <p:cNvSpPr txBox="1"/>
          <p:nvPr/>
        </p:nvSpPr>
        <p:spPr>
          <a:xfrm>
            <a:off x="2431399" y="126959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6FFEADB-BE97-4246-9349-E8AD842E565A}"/>
              </a:ext>
            </a:extLst>
          </p:cNvPr>
          <p:cNvSpPr txBox="1"/>
          <p:nvPr/>
        </p:nvSpPr>
        <p:spPr>
          <a:xfrm>
            <a:off x="2432693" y="1135096"/>
            <a:ext cx="1910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Retângulo Arredondado 44">
            <a:extLst>
              <a:ext uri="{FF2B5EF4-FFF2-40B4-BE49-F238E27FC236}">
                <a16:creationId xmlns:a16="http://schemas.microsoft.com/office/drawing/2014/main" id="{323F7C2D-35B0-6C44-933A-DAEDBBD60C87}"/>
              </a:ext>
            </a:extLst>
          </p:cNvPr>
          <p:cNvSpPr/>
          <p:nvPr/>
        </p:nvSpPr>
        <p:spPr>
          <a:xfrm>
            <a:off x="2420081" y="2061849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005EAFF-DBD1-9542-A9BA-31C7D4779437}"/>
              </a:ext>
            </a:extLst>
          </p:cNvPr>
          <p:cNvSpPr txBox="1"/>
          <p:nvPr/>
        </p:nvSpPr>
        <p:spPr>
          <a:xfrm>
            <a:off x="2430531" y="206202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6BF1353-9093-D643-9490-BC91A2641BA8}"/>
              </a:ext>
            </a:extLst>
          </p:cNvPr>
          <p:cNvSpPr txBox="1"/>
          <p:nvPr/>
        </p:nvSpPr>
        <p:spPr>
          <a:xfrm>
            <a:off x="2420081" y="1920700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A2C3FDB-2A64-CF40-A82E-61E130B9FD87}"/>
              </a:ext>
            </a:extLst>
          </p:cNvPr>
          <p:cNvSpPr txBox="1"/>
          <p:nvPr/>
        </p:nvSpPr>
        <p:spPr>
          <a:xfrm>
            <a:off x="2420081" y="2876042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D7D9B2A-0427-AB45-818F-BB3E42FD82F3}"/>
              </a:ext>
            </a:extLst>
          </p:cNvPr>
          <p:cNvSpPr txBox="1"/>
          <p:nvPr/>
        </p:nvSpPr>
        <p:spPr>
          <a:xfrm>
            <a:off x="2510862" y="4422653"/>
            <a:ext cx="21448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75ED7688-8C79-7940-97C1-FF2C728E7102}"/>
              </a:ext>
            </a:extLst>
          </p:cNvPr>
          <p:cNvSpPr/>
          <p:nvPr/>
        </p:nvSpPr>
        <p:spPr>
          <a:xfrm>
            <a:off x="2420078" y="5542039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8BAB6F3-5506-2248-A79A-8A6D8DD4BDB8}"/>
              </a:ext>
            </a:extLst>
          </p:cNvPr>
          <p:cNvSpPr txBox="1"/>
          <p:nvPr/>
        </p:nvSpPr>
        <p:spPr>
          <a:xfrm>
            <a:off x="2420079" y="5548502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02411EE-7A09-3242-B314-ADDBC11A8572}"/>
              </a:ext>
            </a:extLst>
          </p:cNvPr>
          <p:cNvSpPr txBox="1"/>
          <p:nvPr/>
        </p:nvSpPr>
        <p:spPr>
          <a:xfrm>
            <a:off x="2420079" y="5389610"/>
            <a:ext cx="36893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3" name="Retângulo Arredondado 52">
            <a:extLst>
              <a:ext uri="{FF2B5EF4-FFF2-40B4-BE49-F238E27FC236}">
                <a16:creationId xmlns:a16="http://schemas.microsoft.com/office/drawing/2014/main" id="{870796AF-F0E0-2445-AB1A-D5533CD35841}"/>
              </a:ext>
            </a:extLst>
          </p:cNvPr>
          <p:cNvSpPr/>
          <p:nvPr/>
        </p:nvSpPr>
        <p:spPr>
          <a:xfrm>
            <a:off x="3508612" y="632520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FF6AE93-4069-9247-8105-9F8C4D239883}"/>
              </a:ext>
            </a:extLst>
          </p:cNvPr>
          <p:cNvSpPr txBox="1"/>
          <p:nvPr/>
        </p:nvSpPr>
        <p:spPr>
          <a:xfrm>
            <a:off x="3508612" y="6322106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D502AFC-E770-FC45-9E8D-23D7B860C9C1}"/>
              </a:ext>
            </a:extLst>
          </p:cNvPr>
          <p:cNvSpPr txBox="1"/>
          <p:nvPr/>
        </p:nvSpPr>
        <p:spPr>
          <a:xfrm>
            <a:off x="4109417" y="6150921"/>
            <a:ext cx="3775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054E3CAF-79F0-0047-BD9F-D551ABC21026}"/>
              </a:ext>
            </a:extLst>
          </p:cNvPr>
          <p:cNvSpPr txBox="1"/>
          <p:nvPr/>
        </p:nvSpPr>
        <p:spPr>
          <a:xfrm>
            <a:off x="3411822" y="4409548"/>
            <a:ext cx="2959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BC9D9A92-59A6-034A-8ACD-A985BB7B5BC7}"/>
              </a:ext>
            </a:extLst>
          </p:cNvPr>
          <p:cNvSpPr txBox="1"/>
          <p:nvPr/>
        </p:nvSpPr>
        <p:spPr>
          <a:xfrm>
            <a:off x="4962551" y="4420181"/>
            <a:ext cx="3730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8" name="Retângulo Arredondado 57">
            <a:extLst>
              <a:ext uri="{FF2B5EF4-FFF2-40B4-BE49-F238E27FC236}">
                <a16:creationId xmlns:a16="http://schemas.microsoft.com/office/drawing/2014/main" id="{55EEB803-2B43-E84B-83A2-AF4E0428890D}"/>
              </a:ext>
            </a:extLst>
          </p:cNvPr>
          <p:cNvSpPr/>
          <p:nvPr/>
        </p:nvSpPr>
        <p:spPr>
          <a:xfrm>
            <a:off x="4895798" y="1675728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  <a:effectLst>
            <a:glow rad="127000">
              <a:schemeClr val="tx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9E0B99D-09F8-C24B-A2F9-401669A44EC4}"/>
              </a:ext>
            </a:extLst>
          </p:cNvPr>
          <p:cNvSpPr txBox="1"/>
          <p:nvPr/>
        </p:nvSpPr>
        <p:spPr>
          <a:xfrm>
            <a:off x="4886170" y="1688515"/>
            <a:ext cx="86255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E09D61F-0B5F-A849-A31D-08D9A5F7EFBE}"/>
              </a:ext>
            </a:extLst>
          </p:cNvPr>
          <p:cNvSpPr txBox="1"/>
          <p:nvPr/>
        </p:nvSpPr>
        <p:spPr>
          <a:xfrm>
            <a:off x="5610834" y="1511007"/>
            <a:ext cx="177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2114B26B-9C4C-7E4C-9277-C3DB465CCEC7}"/>
              </a:ext>
            </a:extLst>
          </p:cNvPr>
          <p:cNvSpPr txBox="1"/>
          <p:nvPr/>
        </p:nvSpPr>
        <p:spPr>
          <a:xfrm>
            <a:off x="5476779" y="2548830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3360B16B-AFD0-FF46-8C62-8696288B497E}"/>
              </a:ext>
            </a:extLst>
          </p:cNvPr>
          <p:cNvSpPr txBox="1"/>
          <p:nvPr/>
        </p:nvSpPr>
        <p:spPr>
          <a:xfrm>
            <a:off x="5472609" y="5421445"/>
            <a:ext cx="36893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634F7FDF-96F6-AE4D-9C24-2BB33AD57EDA}"/>
              </a:ext>
            </a:extLst>
          </p:cNvPr>
          <p:cNvSpPr txBox="1"/>
          <p:nvPr/>
        </p:nvSpPr>
        <p:spPr>
          <a:xfrm>
            <a:off x="7955536" y="1151176"/>
            <a:ext cx="1836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54DD42E-50CB-8E49-9035-17F89C96FAA0}"/>
              </a:ext>
            </a:extLst>
          </p:cNvPr>
          <p:cNvSpPr txBox="1"/>
          <p:nvPr/>
        </p:nvSpPr>
        <p:spPr>
          <a:xfrm>
            <a:off x="6427315" y="4228248"/>
            <a:ext cx="39142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6FBC96A2-0E27-9E46-B91A-F3D0FBC1F6F8}"/>
              </a:ext>
            </a:extLst>
          </p:cNvPr>
          <p:cNvSpPr/>
          <p:nvPr/>
        </p:nvSpPr>
        <p:spPr>
          <a:xfrm>
            <a:off x="7346944" y="4377919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  <a:effectLst>
            <a:glow rad="88900">
              <a:schemeClr val="tx1">
                <a:alpha val="5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28AA743-7827-A643-BED0-1B562A4CE6B8}"/>
              </a:ext>
            </a:extLst>
          </p:cNvPr>
          <p:cNvSpPr txBox="1"/>
          <p:nvPr/>
        </p:nvSpPr>
        <p:spPr>
          <a:xfrm>
            <a:off x="7358520" y="4438303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9B6D5116-81E8-2444-90F5-E646EFFFEE92}"/>
              </a:ext>
            </a:extLst>
          </p:cNvPr>
          <p:cNvSpPr txBox="1"/>
          <p:nvPr/>
        </p:nvSpPr>
        <p:spPr>
          <a:xfrm>
            <a:off x="7839971" y="4209720"/>
            <a:ext cx="3533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8E834F6F-A263-004B-9FD1-4E022FAD5902}"/>
              </a:ext>
            </a:extLst>
          </p:cNvPr>
          <p:cNvSpPr txBox="1"/>
          <p:nvPr/>
        </p:nvSpPr>
        <p:spPr>
          <a:xfrm>
            <a:off x="8447563" y="6160959"/>
            <a:ext cx="3714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E78EDBE6-1256-F54B-BF6D-9D53E876123D}"/>
              </a:ext>
            </a:extLst>
          </p:cNvPr>
          <p:cNvSpPr txBox="1"/>
          <p:nvPr/>
        </p:nvSpPr>
        <p:spPr>
          <a:xfrm>
            <a:off x="8530614" y="2842493"/>
            <a:ext cx="31788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70" name="Conexão Reta 69">
            <a:extLst>
              <a:ext uri="{FF2B5EF4-FFF2-40B4-BE49-F238E27FC236}">
                <a16:creationId xmlns:a16="http://schemas.microsoft.com/office/drawing/2014/main" id="{01FD4080-D3C4-AE4A-905B-80983BBAEF8B}"/>
              </a:ext>
            </a:extLst>
          </p:cNvPr>
          <p:cNvCxnSpPr>
            <a:cxnSpLocks/>
            <a:stCxn id="23" idx="3"/>
            <a:endCxn id="32" idx="1"/>
          </p:cNvCxnSpPr>
          <p:nvPr/>
        </p:nvCxnSpPr>
        <p:spPr>
          <a:xfrm>
            <a:off x="3282634" y="453977"/>
            <a:ext cx="1277436" cy="980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xão Reta 70">
            <a:extLst>
              <a:ext uri="{FF2B5EF4-FFF2-40B4-BE49-F238E27FC236}">
                <a16:creationId xmlns:a16="http://schemas.microsoft.com/office/drawing/2014/main" id="{F4035C7C-6031-6A46-8A2A-D9B800331A83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 flipV="1">
            <a:off x="5422622" y="454907"/>
            <a:ext cx="604205" cy="887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xão Reta 71">
            <a:extLst>
              <a:ext uri="{FF2B5EF4-FFF2-40B4-BE49-F238E27FC236}">
                <a16:creationId xmlns:a16="http://schemas.microsoft.com/office/drawing/2014/main" id="{B89245B2-73AE-634C-A41C-76AD9A093C66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2989" cy="119261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xão Reta 72">
            <a:extLst>
              <a:ext uri="{FF2B5EF4-FFF2-40B4-BE49-F238E27FC236}">
                <a16:creationId xmlns:a16="http://schemas.microsoft.com/office/drawing/2014/main" id="{57BA5267-1350-0E4C-AB79-BCC00F794C92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052255" cy="119261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8F21306A-75CE-1A49-84BA-CFA26408E1CA}"/>
              </a:ext>
            </a:extLst>
          </p:cNvPr>
          <p:cNvCxnSpPr>
            <a:cxnSpLocks/>
          </p:cNvCxnSpPr>
          <p:nvPr/>
        </p:nvCxnSpPr>
        <p:spPr>
          <a:xfrm>
            <a:off x="2848298" y="3376958"/>
            <a:ext cx="1960699" cy="1185018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62CB6C7B-112D-4B4F-B482-63C7AA570DFD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6458103" y="616489"/>
            <a:ext cx="1254387" cy="718425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79891E52-989F-BA4B-9E94-3BCAFCA29C6E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3939889" y="4889921"/>
            <a:ext cx="869108" cy="1435280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6E9ECBD8-7492-FD4D-9E30-0F3FB992493E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2851355" y="4892545"/>
            <a:ext cx="1968275" cy="64949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xão Reta 77">
            <a:extLst>
              <a:ext uri="{FF2B5EF4-FFF2-40B4-BE49-F238E27FC236}">
                <a16:creationId xmlns:a16="http://schemas.microsoft.com/office/drawing/2014/main" id="{C1863D64-8DCB-4745-AFD9-2A27F24D9B1F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3282631" y="5701143"/>
            <a:ext cx="1631382" cy="894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9118AB32-53C4-334D-A65E-C7BEA9A67DB5}"/>
              </a:ext>
            </a:extLst>
          </p:cNvPr>
          <p:cNvCxnSpPr>
            <a:cxnSpLocks/>
            <a:stCxn id="54" idx="1"/>
            <a:endCxn id="51" idx="2"/>
          </p:cNvCxnSpPr>
          <p:nvPr/>
        </p:nvCxnSpPr>
        <p:spPr>
          <a:xfrm flipH="1" flipV="1">
            <a:off x="2851355" y="5871667"/>
            <a:ext cx="657257" cy="61202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CCF6D4A0-68D3-7E43-B062-D57B2DCF7969}"/>
              </a:ext>
            </a:extLst>
          </p:cNvPr>
          <p:cNvCxnSpPr>
            <a:cxnSpLocks/>
          </p:cNvCxnSpPr>
          <p:nvPr/>
        </p:nvCxnSpPr>
        <p:spPr>
          <a:xfrm flipH="1">
            <a:off x="3282632" y="1489100"/>
            <a:ext cx="3998582" cy="170787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Conexão Reta Unidirecional 80">
            <a:extLst>
              <a:ext uri="{FF2B5EF4-FFF2-40B4-BE49-F238E27FC236}">
                <a16:creationId xmlns:a16="http://schemas.microsoft.com/office/drawing/2014/main" id="{C222E057-A851-294A-BA0C-8EAF5C8F7527}"/>
              </a:ext>
            </a:extLst>
          </p:cNvPr>
          <p:cNvCxnSpPr>
            <a:cxnSpLocks/>
            <a:stCxn id="59" idx="0"/>
            <a:endCxn id="35" idx="2"/>
          </p:cNvCxnSpPr>
          <p:nvPr/>
        </p:nvCxnSpPr>
        <p:spPr>
          <a:xfrm flipV="1">
            <a:off x="5317446" y="616489"/>
            <a:ext cx="1140657" cy="107202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xão Reta Unidirecional 81">
            <a:extLst>
              <a:ext uri="{FF2B5EF4-FFF2-40B4-BE49-F238E27FC236}">
                <a16:creationId xmlns:a16="http://schemas.microsoft.com/office/drawing/2014/main" id="{31069A1B-A86A-404F-BA1D-C15D4DF3B931}"/>
              </a:ext>
            </a:extLst>
          </p:cNvPr>
          <p:cNvCxnSpPr>
            <a:cxnSpLocks/>
            <a:stCxn id="35" idx="1"/>
            <a:endCxn id="42" idx="3"/>
          </p:cNvCxnSpPr>
          <p:nvPr/>
        </p:nvCxnSpPr>
        <p:spPr>
          <a:xfrm flipH="1">
            <a:off x="3293951" y="454907"/>
            <a:ext cx="2732876" cy="97626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7CB3929C-47DB-4145-83DA-66F77DE9851E}"/>
              </a:ext>
            </a:extLst>
          </p:cNvPr>
          <p:cNvCxnSpPr>
            <a:cxnSpLocks/>
            <a:stCxn id="41" idx="2"/>
            <a:endCxn id="45" idx="0"/>
          </p:cNvCxnSpPr>
          <p:nvPr/>
        </p:nvCxnSpPr>
        <p:spPr>
          <a:xfrm>
            <a:off x="2851358" y="1604190"/>
            <a:ext cx="0" cy="457659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xão Reta Unidirecional 83">
            <a:extLst>
              <a:ext uri="{FF2B5EF4-FFF2-40B4-BE49-F238E27FC236}">
                <a16:creationId xmlns:a16="http://schemas.microsoft.com/office/drawing/2014/main" id="{46685E51-617D-7845-BE50-69029044CAF0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2851357" y="2389794"/>
            <a:ext cx="1" cy="647225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xão Reta Unidirecional 84">
            <a:extLst>
              <a:ext uri="{FF2B5EF4-FFF2-40B4-BE49-F238E27FC236}">
                <a16:creationId xmlns:a16="http://schemas.microsoft.com/office/drawing/2014/main" id="{96F041C2-0428-D94E-95D8-0A0FC72992F8}"/>
              </a:ext>
            </a:extLst>
          </p:cNvPr>
          <p:cNvCxnSpPr>
            <a:cxnSpLocks/>
            <a:stCxn id="35" idx="3"/>
            <a:endCxn id="38" idx="1"/>
          </p:cNvCxnSpPr>
          <p:nvPr/>
        </p:nvCxnSpPr>
        <p:spPr>
          <a:xfrm flipV="1">
            <a:off x="6889379" y="448702"/>
            <a:ext cx="1049656" cy="6205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exão Reta Unidirecional 85">
            <a:extLst>
              <a:ext uri="{FF2B5EF4-FFF2-40B4-BE49-F238E27FC236}">
                <a16:creationId xmlns:a16="http://schemas.microsoft.com/office/drawing/2014/main" id="{D379CBA0-42D6-A541-AA07-75382A2D198C}"/>
              </a:ext>
            </a:extLst>
          </p:cNvPr>
          <p:cNvCxnSpPr>
            <a:cxnSpLocks/>
          </p:cNvCxnSpPr>
          <p:nvPr/>
        </p:nvCxnSpPr>
        <p:spPr>
          <a:xfrm>
            <a:off x="3282632" y="3196972"/>
            <a:ext cx="2603608" cy="134520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xão Reta Unidirecional 86">
            <a:extLst>
              <a:ext uri="{FF2B5EF4-FFF2-40B4-BE49-F238E27FC236}">
                <a16:creationId xmlns:a16="http://schemas.microsoft.com/office/drawing/2014/main" id="{16B2952F-971E-B54E-84B7-5043680C2A75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6748792" y="4541892"/>
            <a:ext cx="598152" cy="28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xão Reta Unidirecional 87">
            <a:extLst>
              <a:ext uri="{FF2B5EF4-FFF2-40B4-BE49-F238E27FC236}">
                <a16:creationId xmlns:a16="http://schemas.microsoft.com/office/drawing/2014/main" id="{9E52D741-033A-2A44-B98E-EAB982F60F4D}"/>
              </a:ext>
            </a:extLst>
          </p:cNvPr>
          <p:cNvCxnSpPr>
            <a:cxnSpLocks/>
          </p:cNvCxnSpPr>
          <p:nvPr/>
        </p:nvCxnSpPr>
        <p:spPr>
          <a:xfrm flipH="1" flipV="1">
            <a:off x="5782519" y="5711832"/>
            <a:ext cx="2162115" cy="76455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xão Reta Unidirecional 88">
            <a:extLst>
              <a:ext uri="{FF2B5EF4-FFF2-40B4-BE49-F238E27FC236}">
                <a16:creationId xmlns:a16="http://schemas.microsoft.com/office/drawing/2014/main" id="{DDE3E764-6F7D-7945-AD48-1ECC51668A93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25002" cy="2514572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  <a:effectLst>
            <a:glow rad="508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exão Reta Unidirecional 89">
            <a:extLst>
              <a:ext uri="{FF2B5EF4-FFF2-40B4-BE49-F238E27FC236}">
                <a16:creationId xmlns:a16="http://schemas.microsoft.com/office/drawing/2014/main" id="{A36CE092-C0D1-574F-8328-83F50DD46B90}"/>
              </a:ext>
            </a:extLst>
          </p:cNvPr>
          <p:cNvCxnSpPr>
            <a:cxnSpLocks/>
            <a:stCxn id="65" idx="0"/>
            <a:endCxn id="59" idx="2"/>
          </p:cNvCxnSpPr>
          <p:nvPr/>
        </p:nvCxnSpPr>
        <p:spPr>
          <a:xfrm flipH="1" flipV="1">
            <a:off x="5317446" y="2011680"/>
            <a:ext cx="2460775" cy="2366239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exão Reta Unidirecional 90">
            <a:extLst>
              <a:ext uri="{FF2B5EF4-FFF2-40B4-BE49-F238E27FC236}">
                <a16:creationId xmlns:a16="http://schemas.microsoft.com/office/drawing/2014/main" id="{8DD314A3-753E-FB4F-812C-31C15B58F2C2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8370312" y="612674"/>
            <a:ext cx="1" cy="2381129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exão Reta Unidirecional 91">
            <a:extLst>
              <a:ext uri="{FF2B5EF4-FFF2-40B4-BE49-F238E27FC236}">
                <a16:creationId xmlns:a16="http://schemas.microsoft.com/office/drawing/2014/main" id="{001E9FE3-E06A-4943-86E0-4BBA06134871}"/>
              </a:ext>
            </a:extLst>
          </p:cNvPr>
          <p:cNvCxnSpPr>
            <a:cxnSpLocks/>
          </p:cNvCxnSpPr>
          <p:nvPr/>
        </p:nvCxnSpPr>
        <p:spPr>
          <a:xfrm flipH="1">
            <a:off x="8370311" y="3321748"/>
            <a:ext cx="2" cy="3001042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E39F077D-6D16-154F-9EA9-AE1E8598A8CB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4371164" y="6465373"/>
            <a:ext cx="3573470" cy="1831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2874E6C5-2296-7C46-9684-8A3A18E9179E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7778221" y="3315642"/>
            <a:ext cx="601485" cy="1062277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xão Reta Unidirecional 94">
            <a:extLst>
              <a:ext uri="{FF2B5EF4-FFF2-40B4-BE49-F238E27FC236}">
                <a16:creationId xmlns:a16="http://schemas.microsoft.com/office/drawing/2014/main" id="{A6B05EB4-A397-1843-A538-A246E469D10F}"/>
              </a:ext>
            </a:extLst>
          </p:cNvPr>
          <p:cNvCxnSpPr>
            <a:cxnSpLocks/>
          </p:cNvCxnSpPr>
          <p:nvPr/>
        </p:nvCxnSpPr>
        <p:spPr>
          <a:xfrm flipV="1">
            <a:off x="3282632" y="3154060"/>
            <a:ext cx="4665798" cy="429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9519CAB8-07D2-9343-968D-4BC62685C420}"/>
              </a:ext>
            </a:extLst>
          </p:cNvPr>
          <p:cNvCxnSpPr>
            <a:cxnSpLocks/>
            <a:endCxn id="59" idx="2"/>
          </p:cNvCxnSpPr>
          <p:nvPr/>
        </p:nvCxnSpPr>
        <p:spPr>
          <a:xfrm flipV="1">
            <a:off x="5310659" y="2011680"/>
            <a:ext cx="6787" cy="691201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  <a:effectLst>
            <a:glow rad="508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exão Reta Unidirecional 96">
            <a:extLst>
              <a:ext uri="{FF2B5EF4-FFF2-40B4-BE49-F238E27FC236}">
                <a16:creationId xmlns:a16="http://schemas.microsoft.com/office/drawing/2014/main" id="{E2C23E33-6CC3-AE4D-8331-3370D803B903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7778221" y="4705864"/>
            <a:ext cx="592090" cy="161692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xão Reta 97">
            <a:extLst>
              <a:ext uri="{FF2B5EF4-FFF2-40B4-BE49-F238E27FC236}">
                <a16:creationId xmlns:a16="http://schemas.microsoft.com/office/drawing/2014/main" id="{7013AB32-32CC-6C42-A274-B4E709823A99}"/>
              </a:ext>
            </a:extLst>
          </p:cNvPr>
          <p:cNvCxnSpPr>
            <a:cxnSpLocks/>
          </p:cNvCxnSpPr>
          <p:nvPr/>
        </p:nvCxnSpPr>
        <p:spPr>
          <a:xfrm flipH="1">
            <a:off x="6305942" y="3149458"/>
            <a:ext cx="1626764" cy="1232270"/>
          </a:xfrm>
          <a:prstGeom prst="line">
            <a:avLst/>
          </a:prstGeom>
          <a:ln>
            <a:solidFill>
              <a:schemeClr val="dk1">
                <a:alpha val="12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exão Reta Unidirecional 98">
            <a:extLst>
              <a:ext uri="{FF2B5EF4-FFF2-40B4-BE49-F238E27FC236}">
                <a16:creationId xmlns:a16="http://schemas.microsoft.com/office/drawing/2014/main" id="{C06B5A78-445F-1C45-B24E-07422CC9EF3F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985654" cy="1355620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xão Reta Unidirecional 99">
            <a:extLst>
              <a:ext uri="{FF2B5EF4-FFF2-40B4-BE49-F238E27FC236}">
                <a16:creationId xmlns:a16="http://schemas.microsoft.com/office/drawing/2014/main" id="{81CDF56D-5D52-F64A-9FD6-D5AAB1E65BA7}"/>
              </a:ext>
            </a:extLst>
          </p:cNvPr>
          <p:cNvCxnSpPr>
            <a:cxnSpLocks/>
          </p:cNvCxnSpPr>
          <p:nvPr/>
        </p:nvCxnSpPr>
        <p:spPr>
          <a:xfrm flipV="1">
            <a:off x="2851356" y="2870200"/>
            <a:ext cx="2037655" cy="1691776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D85566C1-7D62-9B45-9418-0B0126631280}"/>
              </a:ext>
            </a:extLst>
          </p:cNvPr>
          <p:cNvCxnSpPr>
            <a:cxnSpLocks/>
          </p:cNvCxnSpPr>
          <p:nvPr/>
        </p:nvCxnSpPr>
        <p:spPr>
          <a:xfrm flipH="1" flipV="1">
            <a:off x="4819630" y="4892545"/>
            <a:ext cx="525660" cy="648135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exão Curva 101">
            <a:extLst>
              <a:ext uri="{FF2B5EF4-FFF2-40B4-BE49-F238E27FC236}">
                <a16:creationId xmlns:a16="http://schemas.microsoft.com/office/drawing/2014/main" id="{D49538A1-6E06-934A-8008-A70B879F5C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83891" y="2412081"/>
            <a:ext cx="3889998" cy="2367200"/>
          </a:xfrm>
          <a:prstGeom prst="curvedConnector3">
            <a:avLst>
              <a:gd name="adj1" fmla="val 50000"/>
            </a:avLst>
          </a:prstGeom>
          <a:ln>
            <a:solidFill>
              <a:schemeClr val="dk1">
                <a:alpha val="12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xão Reta 102">
            <a:extLst>
              <a:ext uri="{FF2B5EF4-FFF2-40B4-BE49-F238E27FC236}">
                <a16:creationId xmlns:a16="http://schemas.microsoft.com/office/drawing/2014/main" id="{D7B31E9F-97C3-1840-8089-CC829ABE7DD2}"/>
              </a:ext>
            </a:extLst>
          </p:cNvPr>
          <p:cNvCxnSpPr>
            <a:cxnSpLocks/>
          </p:cNvCxnSpPr>
          <p:nvPr/>
        </p:nvCxnSpPr>
        <p:spPr>
          <a:xfrm flipH="1">
            <a:off x="3164451" y="4730643"/>
            <a:ext cx="267248" cy="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" name="Conexão Curva 103">
            <a:extLst>
              <a:ext uri="{FF2B5EF4-FFF2-40B4-BE49-F238E27FC236}">
                <a16:creationId xmlns:a16="http://schemas.microsoft.com/office/drawing/2014/main" id="{5BDCFD4E-FD07-B74C-A792-BAEA4C495927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3284962" y="451984"/>
            <a:ext cx="3998581" cy="1028199"/>
          </a:xfrm>
          <a:prstGeom prst="curvedConnector3">
            <a:avLst>
              <a:gd name="adj1" fmla="val 46818"/>
            </a:avLst>
          </a:prstGeom>
          <a:ln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BD4D7687-3E5C-8C42-9388-D9829A73EDBC}"/>
              </a:ext>
            </a:extLst>
          </p:cNvPr>
          <p:cNvSpPr txBox="1"/>
          <p:nvPr/>
        </p:nvSpPr>
        <p:spPr>
          <a:xfrm>
            <a:off x="3292583" y="28678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5E4F5748-479F-B14D-A6EE-05A2336E8B0D}"/>
              </a:ext>
            </a:extLst>
          </p:cNvPr>
          <p:cNvSpPr txBox="1"/>
          <p:nvPr/>
        </p:nvSpPr>
        <p:spPr>
          <a:xfrm rot="1785454">
            <a:off x="7017501" y="880117"/>
            <a:ext cx="9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EEG,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76050E64-945E-4648-800C-F0AB6BA6C86D}"/>
              </a:ext>
            </a:extLst>
          </p:cNvPr>
          <p:cNvSpPr txBox="1"/>
          <p:nvPr/>
        </p:nvSpPr>
        <p:spPr>
          <a:xfrm rot="20070315">
            <a:off x="2855227" y="605337"/>
            <a:ext cx="1215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Conexão Reta Unidirecional 107">
            <a:extLst>
              <a:ext uri="{FF2B5EF4-FFF2-40B4-BE49-F238E27FC236}">
                <a16:creationId xmlns:a16="http://schemas.microsoft.com/office/drawing/2014/main" id="{6639909A-C781-5E41-A1CB-CA5338218716}"/>
              </a:ext>
            </a:extLst>
          </p:cNvPr>
          <p:cNvCxnSpPr>
            <a:cxnSpLocks/>
            <a:stCxn id="32" idx="1"/>
            <a:endCxn id="42" idx="0"/>
          </p:cNvCxnSpPr>
          <p:nvPr/>
        </p:nvCxnSpPr>
        <p:spPr>
          <a:xfrm flipH="1">
            <a:off x="2862675" y="463778"/>
            <a:ext cx="1697395" cy="8058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F0634A6D-0A76-1942-83DF-7BAB4F5F1C9A}"/>
              </a:ext>
            </a:extLst>
          </p:cNvPr>
          <p:cNvSpPr txBox="1"/>
          <p:nvPr/>
        </p:nvSpPr>
        <p:spPr>
          <a:xfrm rot="20316075">
            <a:off x="3290113" y="160948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can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Conexão Reta 109">
            <a:extLst>
              <a:ext uri="{FF2B5EF4-FFF2-40B4-BE49-F238E27FC236}">
                <a16:creationId xmlns:a16="http://schemas.microsoft.com/office/drawing/2014/main" id="{C8589989-72CD-5E44-B779-1BD4DBF0E3C7}"/>
              </a:ext>
            </a:extLst>
          </p:cNvPr>
          <p:cNvCxnSpPr>
            <a:cxnSpLocks/>
            <a:stCxn id="39" idx="1"/>
            <a:endCxn id="46" idx="3"/>
          </p:cNvCxnSpPr>
          <p:nvPr/>
        </p:nvCxnSpPr>
        <p:spPr>
          <a:xfrm flipH="1">
            <a:off x="3293083" y="455626"/>
            <a:ext cx="4645952" cy="1767977"/>
          </a:xfrm>
          <a:prstGeom prst="line">
            <a:avLst/>
          </a:prstGeom>
          <a:ln w="9525" cap="flat" cmpd="sng" algn="ctr">
            <a:solidFill>
              <a:schemeClr val="dk1">
                <a:alpha val="9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6213CAA9-8DD7-074C-B2EB-A651E76A3590}"/>
              </a:ext>
            </a:extLst>
          </p:cNvPr>
          <p:cNvSpPr txBox="1"/>
          <p:nvPr/>
        </p:nvSpPr>
        <p:spPr>
          <a:xfrm>
            <a:off x="6889378" y="291872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00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73854F42-E655-5A47-BCF6-9B16F0FC9398}"/>
              </a:ext>
            </a:extLst>
          </p:cNvPr>
          <p:cNvSpPr txBox="1"/>
          <p:nvPr/>
        </p:nvSpPr>
        <p:spPr>
          <a:xfrm>
            <a:off x="4550302" y="6225848"/>
            <a:ext cx="280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E9FDA80B-A6EA-5248-9C4C-CD583EB5622A}"/>
              </a:ext>
            </a:extLst>
          </p:cNvPr>
          <p:cNvSpPr txBox="1"/>
          <p:nvPr/>
        </p:nvSpPr>
        <p:spPr>
          <a:xfrm rot="1213327">
            <a:off x="6299300" y="5934336"/>
            <a:ext cx="11485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22, GDPR 2018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7CB3CB1D-A682-7C4C-8BEA-EDE6C2FFD867}"/>
              </a:ext>
            </a:extLst>
          </p:cNvPr>
          <p:cNvSpPr txBox="1"/>
          <p:nvPr/>
        </p:nvSpPr>
        <p:spPr>
          <a:xfrm>
            <a:off x="6682195" y="4588680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relate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false positives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F5821C5D-2A54-D94D-827D-AE0D8BA606FE}"/>
              </a:ext>
            </a:extLst>
          </p:cNvPr>
          <p:cNvSpPr txBox="1"/>
          <p:nvPr/>
        </p:nvSpPr>
        <p:spPr>
          <a:xfrm>
            <a:off x="4366175" y="3230825"/>
            <a:ext cx="1032223" cy="738664"/>
          </a:xfrm>
          <a:prstGeom prst="rect">
            <a:avLst/>
          </a:prstGeom>
          <a:noFill/>
          <a:effectLst>
            <a:glow rad="50800">
              <a:schemeClr val="tx1">
                <a:alpha val="54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D20AACAE-A495-E444-A107-571FAA182922}"/>
              </a:ext>
            </a:extLst>
          </p:cNvPr>
          <p:cNvSpPr txBox="1"/>
          <p:nvPr/>
        </p:nvSpPr>
        <p:spPr>
          <a:xfrm rot="1653416">
            <a:off x="3244301" y="361303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performance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AF41EB17-3DF5-1F4A-834F-483FDA79FEC4}"/>
              </a:ext>
            </a:extLst>
          </p:cNvPr>
          <p:cNvSpPr txBox="1"/>
          <p:nvPr/>
        </p:nvSpPr>
        <p:spPr>
          <a:xfrm>
            <a:off x="2789012" y="2483600"/>
            <a:ext cx="61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E3D559B7-1CA1-9546-B31F-B58EB675D0F4}"/>
              </a:ext>
            </a:extLst>
          </p:cNvPr>
          <p:cNvSpPr txBox="1"/>
          <p:nvPr/>
        </p:nvSpPr>
        <p:spPr>
          <a:xfrm rot="188655">
            <a:off x="6422955" y="1910331"/>
            <a:ext cx="143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pt-PT" sz="700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0B775E8C-6EFD-DE42-A2FE-AE5185F06EF6}"/>
              </a:ext>
            </a:extLst>
          </p:cNvPr>
          <p:cNvSpPr txBox="1"/>
          <p:nvPr/>
        </p:nvSpPr>
        <p:spPr>
          <a:xfrm rot="20204253">
            <a:off x="3197568" y="2293742"/>
            <a:ext cx="200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obeying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1E77B5F2-F632-B84B-80B8-3895B2C75255}"/>
              </a:ext>
            </a:extLst>
          </p:cNvPr>
          <p:cNvSpPr txBox="1"/>
          <p:nvPr/>
        </p:nvSpPr>
        <p:spPr>
          <a:xfrm rot="1353298">
            <a:off x="5018286" y="102956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859CBD7D-F39A-2E42-8133-E5FD7F9D1A6F}"/>
              </a:ext>
            </a:extLst>
          </p:cNvPr>
          <p:cNvSpPr txBox="1"/>
          <p:nvPr/>
        </p:nvSpPr>
        <p:spPr>
          <a:xfrm rot="20489433">
            <a:off x="7080368" y="5209078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are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take in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patient’s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AADC5A44-286B-D448-AC85-ECC77E2326A0}"/>
              </a:ext>
            </a:extLst>
          </p:cNvPr>
          <p:cNvSpPr txBox="1"/>
          <p:nvPr/>
        </p:nvSpPr>
        <p:spPr>
          <a:xfrm rot="17951193">
            <a:off x="7457854" y="3770309"/>
            <a:ext cx="1032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complacency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898B6C42-B489-4146-930E-BC991DB118F8}"/>
              </a:ext>
            </a:extLst>
          </p:cNvPr>
          <p:cNvSpPr txBox="1"/>
          <p:nvPr/>
        </p:nvSpPr>
        <p:spPr>
          <a:xfrm>
            <a:off x="5647362" y="3149458"/>
            <a:ext cx="20468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FB32A9EE-2227-F34E-B21D-22AB586092B0}"/>
              </a:ext>
            </a:extLst>
          </p:cNvPr>
          <p:cNvSpPr txBox="1"/>
          <p:nvPr/>
        </p:nvSpPr>
        <p:spPr>
          <a:xfrm rot="2676205">
            <a:off x="5695534" y="2484675"/>
            <a:ext cx="934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7F8554A1-D996-5B47-8216-3B1F06DBE905}"/>
              </a:ext>
            </a:extLst>
          </p:cNvPr>
          <p:cNvSpPr txBox="1"/>
          <p:nvPr/>
        </p:nvSpPr>
        <p:spPr>
          <a:xfrm rot="19390043">
            <a:off x="6500037" y="3672914"/>
            <a:ext cx="14568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tângulo Arredondado 148">
            <a:extLst>
              <a:ext uri="{FF2B5EF4-FFF2-40B4-BE49-F238E27FC236}">
                <a16:creationId xmlns:a16="http://schemas.microsoft.com/office/drawing/2014/main" id="{42FC9749-9C3A-E74A-8348-6A3B0E6333FC}"/>
              </a:ext>
            </a:extLst>
          </p:cNvPr>
          <p:cNvSpPr/>
          <p:nvPr/>
        </p:nvSpPr>
        <p:spPr>
          <a:xfrm>
            <a:off x="2414613" y="304667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DC9A8113-A1B5-9948-8DE4-C4481995DA95}"/>
              </a:ext>
            </a:extLst>
          </p:cNvPr>
          <p:cNvSpPr txBox="1"/>
          <p:nvPr/>
        </p:nvSpPr>
        <p:spPr>
          <a:xfrm>
            <a:off x="2425042" y="3040999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tângulo Arredondado 152">
            <a:extLst>
              <a:ext uri="{FF2B5EF4-FFF2-40B4-BE49-F238E27FC236}">
                <a16:creationId xmlns:a16="http://schemas.microsoft.com/office/drawing/2014/main" id="{33F7D6DD-1424-5841-AD47-16BA49C48A6F}"/>
              </a:ext>
            </a:extLst>
          </p:cNvPr>
          <p:cNvSpPr/>
          <p:nvPr/>
        </p:nvSpPr>
        <p:spPr>
          <a:xfrm>
            <a:off x="2429158" y="457554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401D5D22-2DBC-8B47-AA18-845A3E79D5C9}"/>
              </a:ext>
            </a:extLst>
          </p:cNvPr>
          <p:cNvSpPr txBox="1"/>
          <p:nvPr/>
        </p:nvSpPr>
        <p:spPr>
          <a:xfrm>
            <a:off x="2439587" y="4634376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tângulo Arredondado 154">
            <a:extLst>
              <a:ext uri="{FF2B5EF4-FFF2-40B4-BE49-F238E27FC236}">
                <a16:creationId xmlns:a16="http://schemas.microsoft.com/office/drawing/2014/main" id="{74511D66-E704-7F40-BC4F-B6C08050BC7D}"/>
              </a:ext>
            </a:extLst>
          </p:cNvPr>
          <p:cNvSpPr/>
          <p:nvPr/>
        </p:nvSpPr>
        <p:spPr>
          <a:xfrm>
            <a:off x="3437062" y="456931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A05C2557-2AB0-6F46-A7D4-907D9FD6DCAD}"/>
              </a:ext>
            </a:extLst>
          </p:cNvPr>
          <p:cNvSpPr txBox="1"/>
          <p:nvPr/>
        </p:nvSpPr>
        <p:spPr>
          <a:xfrm>
            <a:off x="3437873" y="4570351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tângulo Arredondado 156">
            <a:extLst>
              <a:ext uri="{FF2B5EF4-FFF2-40B4-BE49-F238E27FC236}">
                <a16:creationId xmlns:a16="http://schemas.microsoft.com/office/drawing/2014/main" id="{E277367A-B1A6-7D4C-805B-B2E1A2EC66F5}"/>
              </a:ext>
            </a:extLst>
          </p:cNvPr>
          <p:cNvSpPr/>
          <p:nvPr/>
        </p:nvSpPr>
        <p:spPr>
          <a:xfrm>
            <a:off x="4423521" y="4564643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1F319146-F914-A54B-AE9B-DACD08B6FBE3}"/>
              </a:ext>
            </a:extLst>
          </p:cNvPr>
          <p:cNvSpPr txBox="1"/>
          <p:nvPr/>
        </p:nvSpPr>
        <p:spPr>
          <a:xfrm>
            <a:off x="4424328" y="4574326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60" name="Retângulo Arredondado 159">
            <a:extLst>
              <a:ext uri="{FF2B5EF4-FFF2-40B4-BE49-F238E27FC236}">
                <a16:creationId xmlns:a16="http://schemas.microsoft.com/office/drawing/2014/main" id="{DAFB874E-CA63-EC4E-ACF7-0223CB923AE6}"/>
              </a:ext>
            </a:extLst>
          </p:cNvPr>
          <p:cNvSpPr/>
          <p:nvPr/>
        </p:nvSpPr>
        <p:spPr>
          <a:xfrm>
            <a:off x="5884225" y="440478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6CC28F7E-CBD0-FB46-B957-AF0DF1F6D6BD}"/>
              </a:ext>
            </a:extLst>
          </p:cNvPr>
          <p:cNvSpPr txBox="1"/>
          <p:nvPr/>
        </p:nvSpPr>
        <p:spPr>
          <a:xfrm>
            <a:off x="5875200" y="4464814"/>
            <a:ext cx="88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62" name="Retângulo Arredondado 161">
            <a:extLst>
              <a:ext uri="{FF2B5EF4-FFF2-40B4-BE49-F238E27FC236}">
                <a16:creationId xmlns:a16="http://schemas.microsoft.com/office/drawing/2014/main" id="{9E1B53AC-90B5-6C4F-8577-D46B6F47925E}"/>
              </a:ext>
            </a:extLst>
          </p:cNvPr>
          <p:cNvSpPr/>
          <p:nvPr/>
        </p:nvSpPr>
        <p:spPr>
          <a:xfrm>
            <a:off x="4923961" y="5561750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  <a:effectLst>
            <a:glow rad="50800">
              <a:schemeClr val="tx1">
                <a:alpha val="5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5778DC91-6A72-584B-825D-A2F01A7D3A57}"/>
              </a:ext>
            </a:extLst>
          </p:cNvPr>
          <p:cNvSpPr txBox="1"/>
          <p:nvPr/>
        </p:nvSpPr>
        <p:spPr>
          <a:xfrm>
            <a:off x="4935537" y="5613486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tângulo Arredondado 163">
            <a:extLst>
              <a:ext uri="{FF2B5EF4-FFF2-40B4-BE49-F238E27FC236}">
                <a16:creationId xmlns:a16="http://schemas.microsoft.com/office/drawing/2014/main" id="{0177E18B-25C6-AC40-8A23-F35B909BE524}"/>
              </a:ext>
            </a:extLst>
          </p:cNvPr>
          <p:cNvSpPr/>
          <p:nvPr/>
        </p:nvSpPr>
        <p:spPr>
          <a:xfrm>
            <a:off x="4889464" y="2705766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  <a:effectLst>
            <a:glow rad="50800">
              <a:schemeClr val="tx1">
                <a:alpha val="5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7F7844B3-00E8-B949-9344-937E2C07E4F0}"/>
              </a:ext>
            </a:extLst>
          </p:cNvPr>
          <p:cNvSpPr txBox="1"/>
          <p:nvPr/>
        </p:nvSpPr>
        <p:spPr>
          <a:xfrm>
            <a:off x="4901040" y="2755760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166" name="Retângulo Arredondado 165">
            <a:extLst>
              <a:ext uri="{FF2B5EF4-FFF2-40B4-BE49-F238E27FC236}">
                <a16:creationId xmlns:a16="http://schemas.microsoft.com/office/drawing/2014/main" id="{A187BCAB-46E7-8546-8D34-3E9C7541153A}"/>
              </a:ext>
            </a:extLst>
          </p:cNvPr>
          <p:cNvSpPr/>
          <p:nvPr/>
        </p:nvSpPr>
        <p:spPr>
          <a:xfrm>
            <a:off x="7936854" y="2991101"/>
            <a:ext cx="862553" cy="327945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7" name="CaixaDeTexto 166">
            <a:extLst>
              <a:ext uri="{FF2B5EF4-FFF2-40B4-BE49-F238E27FC236}">
                <a16:creationId xmlns:a16="http://schemas.microsoft.com/office/drawing/2014/main" id="{A82FA8B3-8347-1444-89A4-389354F4BC21}"/>
              </a:ext>
            </a:extLst>
          </p:cNvPr>
          <p:cNvSpPr txBox="1"/>
          <p:nvPr/>
        </p:nvSpPr>
        <p:spPr>
          <a:xfrm>
            <a:off x="7948430" y="2983286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tângulo Arredondado 167">
            <a:extLst>
              <a:ext uri="{FF2B5EF4-FFF2-40B4-BE49-F238E27FC236}">
                <a16:creationId xmlns:a16="http://schemas.microsoft.com/office/drawing/2014/main" id="{B28B4AE1-0AB6-4C44-87CB-02634231CBE2}"/>
              </a:ext>
            </a:extLst>
          </p:cNvPr>
          <p:cNvSpPr/>
          <p:nvPr/>
        </p:nvSpPr>
        <p:spPr>
          <a:xfrm>
            <a:off x="7942641" y="6337990"/>
            <a:ext cx="862553" cy="327945"/>
          </a:xfrm>
          <a:prstGeom prst="roundRect">
            <a:avLst/>
          </a:prstGeom>
          <a:solidFill>
            <a:srgbClr val="B6D7A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BAFD5F06-EA7A-2E45-B497-F2B69EF11EE1}"/>
              </a:ext>
            </a:extLst>
          </p:cNvPr>
          <p:cNvSpPr txBox="1"/>
          <p:nvPr/>
        </p:nvSpPr>
        <p:spPr>
          <a:xfrm>
            <a:off x="7954217" y="6336242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tângulo Arredondado 169">
            <a:extLst>
              <a:ext uri="{FF2B5EF4-FFF2-40B4-BE49-F238E27FC236}">
                <a16:creationId xmlns:a16="http://schemas.microsoft.com/office/drawing/2014/main" id="{38CC1020-4C78-3B4B-ABC6-6875F1F9C442}"/>
              </a:ext>
            </a:extLst>
          </p:cNvPr>
          <p:cNvSpPr/>
          <p:nvPr/>
        </p:nvSpPr>
        <p:spPr>
          <a:xfrm>
            <a:off x="7279280" y="1337913"/>
            <a:ext cx="862553" cy="327945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id="{37D0C71B-16B5-794D-8A2B-93D80EE17053}"/>
              </a:ext>
            </a:extLst>
          </p:cNvPr>
          <p:cNvSpPr txBox="1"/>
          <p:nvPr/>
        </p:nvSpPr>
        <p:spPr>
          <a:xfrm>
            <a:off x="7281712" y="1341809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Dynamics</a:t>
            </a:r>
          </a:p>
        </p:txBody>
      </p:sp>
      <p:grpSp>
        <p:nvGrpSpPr>
          <p:cNvPr id="172" name="Agrupar 171">
            <a:extLst>
              <a:ext uri="{FF2B5EF4-FFF2-40B4-BE49-F238E27FC236}">
                <a16:creationId xmlns:a16="http://schemas.microsoft.com/office/drawing/2014/main" id="{1B134543-7238-624C-B55B-ED64781F4B64}"/>
              </a:ext>
            </a:extLst>
          </p:cNvPr>
          <p:cNvGrpSpPr/>
          <p:nvPr/>
        </p:nvGrpSpPr>
        <p:grpSpPr>
          <a:xfrm>
            <a:off x="5824307" y="484863"/>
            <a:ext cx="3080258" cy="2145478"/>
            <a:chOff x="2870864" y="2715395"/>
            <a:chExt cx="3080258" cy="2145478"/>
          </a:xfrm>
        </p:grpSpPr>
        <p:grpSp>
          <p:nvGrpSpPr>
            <p:cNvPr id="175" name="Agrupar 174">
              <a:extLst>
                <a:ext uri="{FF2B5EF4-FFF2-40B4-BE49-F238E27FC236}">
                  <a16:creationId xmlns:a16="http://schemas.microsoft.com/office/drawing/2014/main" id="{CC2DFF7E-CEE4-2B4C-A0AF-0B61FF271F37}"/>
                </a:ext>
              </a:extLst>
            </p:cNvPr>
            <p:cNvGrpSpPr/>
            <p:nvPr/>
          </p:nvGrpSpPr>
          <p:grpSpPr>
            <a:xfrm>
              <a:off x="2870864" y="2715395"/>
              <a:ext cx="3080258" cy="2145478"/>
              <a:chOff x="2870864" y="2715395"/>
              <a:chExt cx="3080258" cy="2145478"/>
            </a:xfrm>
          </p:grpSpPr>
          <p:sp>
            <p:nvSpPr>
              <p:cNvPr id="217" name="Retângulo 216">
                <a:extLst>
                  <a:ext uri="{FF2B5EF4-FFF2-40B4-BE49-F238E27FC236}">
                    <a16:creationId xmlns:a16="http://schemas.microsoft.com/office/drawing/2014/main" id="{0BD0F838-CDE6-8F4E-8D89-C4EF81503092}"/>
                  </a:ext>
                </a:extLst>
              </p:cNvPr>
              <p:cNvSpPr/>
              <p:nvPr/>
            </p:nvSpPr>
            <p:spPr>
              <a:xfrm>
                <a:off x="2870864" y="2715395"/>
                <a:ext cx="3080258" cy="21264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8" name="CaixaDeTexto 217">
                <a:extLst>
                  <a:ext uri="{FF2B5EF4-FFF2-40B4-BE49-F238E27FC236}">
                    <a16:creationId xmlns:a16="http://schemas.microsoft.com/office/drawing/2014/main" id="{6FC1519D-7CE7-4E46-B298-F4416EB59F3C}"/>
                  </a:ext>
                </a:extLst>
              </p:cNvPr>
              <p:cNvSpPr txBox="1"/>
              <p:nvPr/>
            </p:nvSpPr>
            <p:spPr>
              <a:xfrm>
                <a:off x="2964374" y="2951946"/>
                <a:ext cx="2943430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8.1. To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gain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trust,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high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performance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necessary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condition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but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not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enough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need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explain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our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model's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decisions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to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ensure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safety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model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effectiveness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pic>
            <p:nvPicPr>
              <p:cNvPr id="219" name="Gráfico 218" descr="Seta: Curva ligeira com preenchimento sólido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8261370B-B678-8041-B3BD-ACFA4690F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4442114" y="4387129"/>
                <a:ext cx="470452" cy="470452"/>
              </a:xfrm>
              <a:prstGeom prst="rect">
                <a:avLst/>
              </a:prstGeom>
            </p:spPr>
          </p:pic>
          <p:pic>
            <p:nvPicPr>
              <p:cNvPr id="220" name="Gráfico 219" descr="Seta: Curva ligeira com preenchimento sólido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9037CCF-7113-2B4A-A96C-A65349606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 flipH="1">
                <a:off x="3941102" y="4390421"/>
                <a:ext cx="461161" cy="470452"/>
              </a:xfrm>
              <a:prstGeom prst="rect">
                <a:avLst/>
              </a:prstGeom>
            </p:spPr>
          </p:pic>
          <p:sp>
            <p:nvSpPr>
              <p:cNvPr id="221" name="CaixaDeTexto 220">
                <a:extLst>
                  <a:ext uri="{FF2B5EF4-FFF2-40B4-BE49-F238E27FC236}">
                    <a16:creationId xmlns:a16="http://schemas.microsoft.com/office/drawing/2014/main" id="{3E1A8195-2789-E143-8376-67A6607F73D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700171" y="4296135"/>
                <a:ext cx="757299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5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Previous</a:t>
                </a:r>
                <a:endParaRPr lang="pt-PT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" name="CaixaDeTexto 173">
              <a:extLst>
                <a:ext uri="{FF2B5EF4-FFF2-40B4-BE49-F238E27FC236}">
                  <a16:creationId xmlns:a16="http://schemas.microsoft.com/office/drawing/2014/main" id="{BB8B888E-48BD-114A-A661-C3FC2186734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431325" y="4293349"/>
              <a:ext cx="50044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Next</a:t>
              </a:r>
              <a:endParaRPr lang="pt-PT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2" name="Agrupar 221">
            <a:extLst>
              <a:ext uri="{FF2B5EF4-FFF2-40B4-BE49-F238E27FC236}">
                <a16:creationId xmlns:a16="http://schemas.microsoft.com/office/drawing/2014/main" id="{8CDCB494-C9A3-894C-B4A2-26F0D52A238A}"/>
              </a:ext>
            </a:extLst>
          </p:cNvPr>
          <p:cNvGrpSpPr/>
          <p:nvPr/>
        </p:nvGrpSpPr>
        <p:grpSpPr>
          <a:xfrm>
            <a:off x="7328209" y="645385"/>
            <a:ext cx="1424861" cy="73591"/>
            <a:chOff x="6461272" y="2933738"/>
            <a:chExt cx="1424861" cy="73591"/>
          </a:xfrm>
        </p:grpSpPr>
        <p:sp>
          <p:nvSpPr>
            <p:cNvPr id="223" name="Oval 222">
              <a:hlinkClick r:id="rId30" action="ppaction://hlinksldjump"/>
              <a:extLst>
                <a:ext uri="{FF2B5EF4-FFF2-40B4-BE49-F238E27FC236}">
                  <a16:creationId xmlns:a16="http://schemas.microsoft.com/office/drawing/2014/main" id="{DA07148A-84F1-CD42-B79F-FA090EDD8D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61272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4" name="Oval 223">
              <a:hlinkClick r:id="rId31" action="ppaction://hlinksldjump"/>
              <a:extLst>
                <a:ext uri="{FF2B5EF4-FFF2-40B4-BE49-F238E27FC236}">
                  <a16:creationId xmlns:a16="http://schemas.microsoft.com/office/drawing/2014/main" id="{E13AA2E0-2105-0F45-8E00-B35E24FF3D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5166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5" name="Oval 224">
              <a:hlinkClick r:id="rId32" action="ppaction://hlinksldjump"/>
              <a:extLst>
                <a:ext uri="{FF2B5EF4-FFF2-40B4-BE49-F238E27FC236}">
                  <a16:creationId xmlns:a16="http://schemas.microsoft.com/office/drawing/2014/main" id="{9AD669B1-9056-5345-B481-8CB063568B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69060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6" name="Oval 225">
              <a:hlinkClick r:id="rId33" action="ppaction://hlinksldjump"/>
              <a:extLst>
                <a:ext uri="{FF2B5EF4-FFF2-40B4-BE49-F238E27FC236}">
                  <a16:creationId xmlns:a16="http://schemas.microsoft.com/office/drawing/2014/main" id="{C674B7F3-988C-914B-B0FD-75816CCCE3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2954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7" name="Oval 226">
              <a:hlinkClick r:id="rId34" action="ppaction://hlinksldjump"/>
              <a:extLst>
                <a:ext uri="{FF2B5EF4-FFF2-40B4-BE49-F238E27FC236}">
                  <a16:creationId xmlns:a16="http://schemas.microsoft.com/office/drawing/2014/main" id="{FD197FDF-6CD7-C849-AF97-1B6B2E5FA6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6848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8" name="Oval 227">
              <a:hlinkClick r:id="rId35" action="ppaction://hlinksldjump"/>
              <a:extLst>
                <a:ext uri="{FF2B5EF4-FFF2-40B4-BE49-F238E27FC236}">
                  <a16:creationId xmlns:a16="http://schemas.microsoft.com/office/drawing/2014/main" id="{C740B7F6-8E80-4747-B689-3C96EEA0CD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0742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9" name="Oval 228">
              <a:hlinkClick r:id="rId36" action="ppaction://hlinksldjump"/>
              <a:extLst>
                <a:ext uri="{FF2B5EF4-FFF2-40B4-BE49-F238E27FC236}">
                  <a16:creationId xmlns:a16="http://schemas.microsoft.com/office/drawing/2014/main" id="{C3BFBBBF-51E8-784A-AC12-CA8EAF2A83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84636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0" name="Oval 229">
              <a:hlinkClick r:id="rId37" action="ppaction://hlinksldjump"/>
              <a:extLst>
                <a:ext uri="{FF2B5EF4-FFF2-40B4-BE49-F238E27FC236}">
                  <a16:creationId xmlns:a16="http://schemas.microsoft.com/office/drawing/2014/main" id="{6661A09B-0D44-694A-AFB4-6045B023C5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88530" y="2933738"/>
              <a:ext cx="74239" cy="73591"/>
            </a:xfrm>
            <a:prstGeom prst="ellipse">
              <a:avLst/>
            </a:prstGeom>
            <a:solidFill>
              <a:srgbClr val="B6D7A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1" name="Oval 230">
              <a:hlinkClick r:id="rId38" action="ppaction://hlinksldjump"/>
              <a:extLst>
                <a:ext uri="{FF2B5EF4-FFF2-40B4-BE49-F238E27FC236}">
                  <a16:creationId xmlns:a16="http://schemas.microsoft.com/office/drawing/2014/main" id="{3A051B27-0D98-8946-94CD-3507BB471D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2424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2" name="Oval 231">
              <a:hlinkClick r:id="rId39" action="ppaction://hlinksldjump"/>
              <a:extLst>
                <a:ext uri="{FF2B5EF4-FFF2-40B4-BE49-F238E27FC236}">
                  <a16:creationId xmlns:a16="http://schemas.microsoft.com/office/drawing/2014/main" id="{2934A960-1890-9A4E-866B-95CAD1D212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6318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3" name="Oval 232">
              <a:hlinkClick r:id="rId40" action="ppaction://hlinksldjump"/>
              <a:extLst>
                <a:ext uri="{FF2B5EF4-FFF2-40B4-BE49-F238E27FC236}">
                  <a16:creationId xmlns:a16="http://schemas.microsoft.com/office/drawing/2014/main" id="{5A3397AA-27B7-9D40-B14B-05E6348E59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0212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4" name="Oval 233">
              <a:hlinkClick r:id="rId41" action="ppaction://hlinksldjump"/>
              <a:extLst>
                <a:ext uri="{FF2B5EF4-FFF2-40B4-BE49-F238E27FC236}">
                  <a16:creationId xmlns:a16="http://schemas.microsoft.com/office/drawing/2014/main" id="{EDB34769-3208-4F44-9473-493E61A9CB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4106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5" name="Oval 234">
              <a:hlinkClick r:id="rId42" action="ppaction://hlinksldjump"/>
              <a:extLst>
                <a:ext uri="{FF2B5EF4-FFF2-40B4-BE49-F238E27FC236}">
                  <a16:creationId xmlns:a16="http://schemas.microsoft.com/office/drawing/2014/main" id="{88CCBF3A-AB70-E84A-8B99-A047727236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8000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6" name="Oval 235">
              <a:hlinkClick r:id="rId43" action="ppaction://hlinksldjump"/>
              <a:extLst>
                <a:ext uri="{FF2B5EF4-FFF2-40B4-BE49-F238E27FC236}">
                  <a16:creationId xmlns:a16="http://schemas.microsoft.com/office/drawing/2014/main" id="{E942FACD-F2F4-A14A-A91E-1055CC9F2B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1894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73" name="CaixaDeTexto 172">
            <a:extLst>
              <a:ext uri="{FF2B5EF4-FFF2-40B4-BE49-F238E27FC236}">
                <a16:creationId xmlns:a16="http://schemas.microsoft.com/office/drawing/2014/main" id="{6B4F4149-A6EA-244A-BD75-CAA278E5F541}"/>
              </a:ext>
            </a:extLst>
          </p:cNvPr>
          <p:cNvSpPr txBox="1"/>
          <p:nvPr/>
        </p:nvSpPr>
        <p:spPr>
          <a:xfrm rot="2614141">
            <a:off x="2514512" y="6163904"/>
            <a:ext cx="1263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CaixaDeTexto 175">
            <a:extLst>
              <a:ext uri="{FF2B5EF4-FFF2-40B4-BE49-F238E27FC236}">
                <a16:creationId xmlns:a16="http://schemas.microsoft.com/office/drawing/2014/main" id="{CF299C11-7180-9F4E-9EDC-2464B235A62C}"/>
              </a:ext>
            </a:extLst>
          </p:cNvPr>
          <p:cNvSpPr txBox="1"/>
          <p:nvPr/>
        </p:nvSpPr>
        <p:spPr>
          <a:xfrm>
            <a:off x="3337190" y="5668293"/>
            <a:ext cx="1777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72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1D7AF67C-C092-EB4E-B1D9-65EA1DD0B246}"/>
              </a:ext>
            </a:extLst>
          </p:cNvPr>
          <p:cNvSpPr/>
          <p:nvPr/>
        </p:nvSpPr>
        <p:spPr>
          <a:xfrm>
            <a:off x="-57799" y="-544994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15CECB-3110-9D44-9D93-DCF58B45B02E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720CD8-63F2-DA4D-A811-1110C265FAB9}"/>
              </a:ext>
            </a:extLst>
          </p:cNvPr>
          <p:cNvSpPr>
            <a:spLocks noChangeAspect="1"/>
          </p:cNvSpPr>
          <p:nvPr/>
        </p:nvSpPr>
        <p:spPr>
          <a:xfrm>
            <a:off x="1288356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00B02E-1940-D540-B96B-7CE882A9FB10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5E6540-15C7-3746-89C0-2604871F872F}"/>
              </a:ext>
            </a:extLst>
          </p:cNvPr>
          <p:cNvSpPr>
            <a:spLocks noChangeAspect="1"/>
          </p:cNvSpPr>
          <p:nvPr/>
        </p:nvSpPr>
        <p:spPr>
          <a:xfrm>
            <a:off x="-1273767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492FD0-73F9-B640-A529-56A538B202D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E704CF3C-2111-7346-B5A5-B068BC8DD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94488DF5-CA66-F44E-B873-3307F0855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9149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2BC52425-AE4E-C744-93D8-ABFCA6205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A98BE7DB-D120-1B41-921B-8EDA1D293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204398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C728009-0822-B141-8D94-369737699E34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893250A8-B2A0-7E49-91F0-A1BEA9D26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A9517186-CDEE-084B-BEF4-5699994F2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9" name="Gráfico 18" descr="Informações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5BA0F7FD-83C1-9E45-993C-79A18A76F9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pic>
        <p:nvPicPr>
          <p:cNvPr id="20" name="Gráfico 19" descr="Máquina de escrever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A3422AA5-89A7-084A-92E8-A6A72E6DFA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764" y="4342099"/>
            <a:ext cx="795405" cy="795405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55ABA5BE-1380-B246-8612-BD6AA84D6A76}"/>
              </a:ext>
            </a:extLst>
          </p:cNvPr>
          <p:cNvSpPr txBox="1"/>
          <p:nvPr/>
        </p:nvSpPr>
        <p:spPr>
          <a:xfrm>
            <a:off x="-126530" y="1804180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403F51B-7B3A-BC40-9901-FEC7913E84B2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5" name="Gráfico 24" descr="Office trabalhador Male com preenchimento sólido">
              <a:extLst>
                <a:ext uri="{FF2B5EF4-FFF2-40B4-BE49-F238E27FC236}">
                  <a16:creationId xmlns:a16="http://schemas.microsoft.com/office/drawing/2014/main" id="{20987A99-C37B-E24C-BCD9-5B4DC107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6" name="Gráfico 25" descr="Feminino do trabalhador do Office com preenchimento sólido">
              <a:hlinkClick r:id="rId22" action="ppaction://hlinksldjump"/>
              <a:extLst>
                <a:ext uri="{FF2B5EF4-FFF2-40B4-BE49-F238E27FC236}">
                  <a16:creationId xmlns:a16="http://schemas.microsoft.com/office/drawing/2014/main" id="{61B5575C-8259-5245-8973-A4B2B652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27" name="Gráfico 26" descr="Ligações com preenchimento sólido">
            <a:hlinkClick r:id="rId25" action="ppaction://hlinksldjump"/>
            <a:extLst>
              <a:ext uri="{FF2B5EF4-FFF2-40B4-BE49-F238E27FC236}">
                <a16:creationId xmlns:a16="http://schemas.microsoft.com/office/drawing/2014/main" id="{72C05F4B-94F9-B34F-A662-D6D8066839E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EC439F0C-D1F3-F043-A4D2-B7F71098D8E0}"/>
              </a:ext>
            </a:extLst>
          </p:cNvPr>
          <p:cNvSpPr/>
          <p:nvPr/>
        </p:nvSpPr>
        <p:spPr>
          <a:xfrm>
            <a:off x="2420081" y="290004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tx1">
                  <a:alpha val="11000"/>
                </a:schemeClr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580E8EA-F93F-0944-A58A-975BB5FC15C5}"/>
              </a:ext>
            </a:extLst>
          </p:cNvPr>
          <p:cNvSpPr txBox="1"/>
          <p:nvPr/>
        </p:nvSpPr>
        <p:spPr>
          <a:xfrm>
            <a:off x="2422410" y="290401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Confounding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CA099DE-D6D8-E443-B264-7B3BF2B0A22C}"/>
              </a:ext>
            </a:extLst>
          </p:cNvPr>
          <p:cNvSpPr txBox="1"/>
          <p:nvPr/>
        </p:nvSpPr>
        <p:spPr>
          <a:xfrm>
            <a:off x="2420082" y="1488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23EE3D28-138A-E340-8DDC-F0DC147A62D0}"/>
              </a:ext>
            </a:extLst>
          </p:cNvPr>
          <p:cNvSpPr/>
          <p:nvPr/>
        </p:nvSpPr>
        <p:spPr>
          <a:xfrm>
            <a:off x="4560071" y="289712"/>
            <a:ext cx="862552" cy="334588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6D1533F-F35D-4943-A56B-E3C7E42A75BE}"/>
              </a:ext>
            </a:extLst>
          </p:cNvPr>
          <p:cNvSpPr txBox="1"/>
          <p:nvPr/>
        </p:nvSpPr>
        <p:spPr>
          <a:xfrm>
            <a:off x="4560070" y="3599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2DD50DE-663E-E342-85CB-7FB00AEDD4F7}"/>
              </a:ext>
            </a:extLst>
          </p:cNvPr>
          <p:cNvSpPr txBox="1"/>
          <p:nvPr/>
        </p:nvSpPr>
        <p:spPr>
          <a:xfrm>
            <a:off x="4560072" y="1393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799CF1DC-EA9D-7F49-B65F-EE7D8F82E330}"/>
              </a:ext>
            </a:extLst>
          </p:cNvPr>
          <p:cNvSpPr/>
          <p:nvPr/>
        </p:nvSpPr>
        <p:spPr>
          <a:xfrm>
            <a:off x="6026827" y="292794"/>
            <a:ext cx="862553" cy="31815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A51254-E90E-2241-B97C-9B56C18EF8A2}"/>
              </a:ext>
            </a:extLst>
          </p:cNvPr>
          <p:cNvSpPr txBox="1"/>
          <p:nvPr/>
        </p:nvSpPr>
        <p:spPr>
          <a:xfrm>
            <a:off x="6026827" y="29332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72C1C5D-E4EF-8C44-99CB-C5A20B5572B2}"/>
              </a:ext>
            </a:extLst>
          </p:cNvPr>
          <p:cNvSpPr txBox="1"/>
          <p:nvPr/>
        </p:nvSpPr>
        <p:spPr>
          <a:xfrm>
            <a:off x="6026827" y="1399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tângulo Arredondado 37">
            <a:extLst>
              <a:ext uri="{FF2B5EF4-FFF2-40B4-BE49-F238E27FC236}">
                <a16:creationId xmlns:a16="http://schemas.microsoft.com/office/drawing/2014/main" id="{71EFC0B5-04F5-7346-9CB2-C78372B19BCB}"/>
              </a:ext>
            </a:extLst>
          </p:cNvPr>
          <p:cNvSpPr/>
          <p:nvPr/>
        </p:nvSpPr>
        <p:spPr>
          <a:xfrm>
            <a:off x="7939035" y="284729"/>
            <a:ext cx="862553" cy="327945"/>
          </a:xfrm>
          <a:prstGeom prst="roundRect">
            <a:avLst/>
          </a:prstGeom>
          <a:solidFill>
            <a:srgbClr val="CFE3F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2527890-04F5-984F-9BB3-69ABB69D923D}"/>
              </a:ext>
            </a:extLst>
          </p:cNvPr>
          <p:cNvSpPr txBox="1"/>
          <p:nvPr/>
        </p:nvSpPr>
        <p:spPr>
          <a:xfrm>
            <a:off x="7939035" y="294043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22CED98-EA0E-124C-A54B-56DB021D194A}"/>
              </a:ext>
            </a:extLst>
          </p:cNvPr>
          <p:cNvSpPr txBox="1"/>
          <p:nvPr/>
        </p:nvSpPr>
        <p:spPr>
          <a:xfrm>
            <a:off x="7939035" y="14357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1" name="Retângulo Arredondado 40">
            <a:extLst>
              <a:ext uri="{FF2B5EF4-FFF2-40B4-BE49-F238E27FC236}">
                <a16:creationId xmlns:a16="http://schemas.microsoft.com/office/drawing/2014/main" id="{B5DDF700-529E-D941-954D-854E8A83F9DF}"/>
              </a:ext>
            </a:extLst>
          </p:cNvPr>
          <p:cNvSpPr/>
          <p:nvPr/>
        </p:nvSpPr>
        <p:spPr>
          <a:xfrm>
            <a:off x="2420081" y="1276245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443E4A3-06FF-3948-9D7E-712F51C03929}"/>
              </a:ext>
            </a:extLst>
          </p:cNvPr>
          <p:cNvSpPr txBox="1"/>
          <p:nvPr/>
        </p:nvSpPr>
        <p:spPr>
          <a:xfrm>
            <a:off x="2431399" y="126959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6FFEADB-BE97-4246-9349-E8AD842E565A}"/>
              </a:ext>
            </a:extLst>
          </p:cNvPr>
          <p:cNvSpPr txBox="1"/>
          <p:nvPr/>
        </p:nvSpPr>
        <p:spPr>
          <a:xfrm>
            <a:off x="2432693" y="1135096"/>
            <a:ext cx="1910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Retângulo Arredondado 44">
            <a:extLst>
              <a:ext uri="{FF2B5EF4-FFF2-40B4-BE49-F238E27FC236}">
                <a16:creationId xmlns:a16="http://schemas.microsoft.com/office/drawing/2014/main" id="{323F7C2D-35B0-6C44-933A-DAEDBBD60C87}"/>
              </a:ext>
            </a:extLst>
          </p:cNvPr>
          <p:cNvSpPr/>
          <p:nvPr/>
        </p:nvSpPr>
        <p:spPr>
          <a:xfrm>
            <a:off x="2420081" y="2061849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005EAFF-DBD1-9542-A9BA-31C7D4779437}"/>
              </a:ext>
            </a:extLst>
          </p:cNvPr>
          <p:cNvSpPr txBox="1"/>
          <p:nvPr/>
        </p:nvSpPr>
        <p:spPr>
          <a:xfrm>
            <a:off x="2430531" y="206202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6BF1353-9093-D643-9490-BC91A2641BA8}"/>
              </a:ext>
            </a:extLst>
          </p:cNvPr>
          <p:cNvSpPr txBox="1"/>
          <p:nvPr/>
        </p:nvSpPr>
        <p:spPr>
          <a:xfrm>
            <a:off x="2420081" y="1920700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A2C3FDB-2A64-CF40-A82E-61E130B9FD87}"/>
              </a:ext>
            </a:extLst>
          </p:cNvPr>
          <p:cNvSpPr txBox="1"/>
          <p:nvPr/>
        </p:nvSpPr>
        <p:spPr>
          <a:xfrm>
            <a:off x="2420081" y="2876042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D7D9B2A-0427-AB45-818F-BB3E42FD82F3}"/>
              </a:ext>
            </a:extLst>
          </p:cNvPr>
          <p:cNvSpPr txBox="1"/>
          <p:nvPr/>
        </p:nvSpPr>
        <p:spPr>
          <a:xfrm>
            <a:off x="2510862" y="4422653"/>
            <a:ext cx="21448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75ED7688-8C79-7940-97C1-FF2C728E7102}"/>
              </a:ext>
            </a:extLst>
          </p:cNvPr>
          <p:cNvSpPr/>
          <p:nvPr/>
        </p:nvSpPr>
        <p:spPr>
          <a:xfrm>
            <a:off x="2420078" y="5542039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8BAB6F3-5506-2248-A79A-8A6D8DD4BDB8}"/>
              </a:ext>
            </a:extLst>
          </p:cNvPr>
          <p:cNvSpPr txBox="1"/>
          <p:nvPr/>
        </p:nvSpPr>
        <p:spPr>
          <a:xfrm>
            <a:off x="2420079" y="5548502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02411EE-7A09-3242-B314-ADDBC11A8572}"/>
              </a:ext>
            </a:extLst>
          </p:cNvPr>
          <p:cNvSpPr txBox="1"/>
          <p:nvPr/>
        </p:nvSpPr>
        <p:spPr>
          <a:xfrm>
            <a:off x="2420079" y="5389610"/>
            <a:ext cx="36893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3" name="Retângulo Arredondado 52">
            <a:extLst>
              <a:ext uri="{FF2B5EF4-FFF2-40B4-BE49-F238E27FC236}">
                <a16:creationId xmlns:a16="http://schemas.microsoft.com/office/drawing/2014/main" id="{870796AF-F0E0-2445-AB1A-D5533CD35841}"/>
              </a:ext>
            </a:extLst>
          </p:cNvPr>
          <p:cNvSpPr/>
          <p:nvPr/>
        </p:nvSpPr>
        <p:spPr>
          <a:xfrm>
            <a:off x="3508612" y="632520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FF6AE93-4069-9247-8105-9F8C4D239883}"/>
              </a:ext>
            </a:extLst>
          </p:cNvPr>
          <p:cNvSpPr txBox="1"/>
          <p:nvPr/>
        </p:nvSpPr>
        <p:spPr>
          <a:xfrm>
            <a:off x="3508612" y="6322106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D502AFC-E770-FC45-9E8D-23D7B860C9C1}"/>
              </a:ext>
            </a:extLst>
          </p:cNvPr>
          <p:cNvSpPr txBox="1"/>
          <p:nvPr/>
        </p:nvSpPr>
        <p:spPr>
          <a:xfrm>
            <a:off x="4109417" y="6150921"/>
            <a:ext cx="3775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054E3CAF-79F0-0047-BD9F-D551ABC21026}"/>
              </a:ext>
            </a:extLst>
          </p:cNvPr>
          <p:cNvSpPr txBox="1"/>
          <p:nvPr/>
        </p:nvSpPr>
        <p:spPr>
          <a:xfrm>
            <a:off x="3411822" y="4409548"/>
            <a:ext cx="2959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BC9D9A92-59A6-034A-8ACD-A985BB7B5BC7}"/>
              </a:ext>
            </a:extLst>
          </p:cNvPr>
          <p:cNvSpPr txBox="1"/>
          <p:nvPr/>
        </p:nvSpPr>
        <p:spPr>
          <a:xfrm>
            <a:off x="4962551" y="4420181"/>
            <a:ext cx="3730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8" name="Retângulo Arredondado 57">
            <a:extLst>
              <a:ext uri="{FF2B5EF4-FFF2-40B4-BE49-F238E27FC236}">
                <a16:creationId xmlns:a16="http://schemas.microsoft.com/office/drawing/2014/main" id="{55EEB803-2B43-E84B-83A2-AF4E0428890D}"/>
              </a:ext>
            </a:extLst>
          </p:cNvPr>
          <p:cNvSpPr/>
          <p:nvPr/>
        </p:nvSpPr>
        <p:spPr>
          <a:xfrm>
            <a:off x="4895798" y="1675728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  <a:effectLst>
            <a:glow rad="127000">
              <a:schemeClr val="tx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9E0B99D-09F8-C24B-A2F9-401669A44EC4}"/>
              </a:ext>
            </a:extLst>
          </p:cNvPr>
          <p:cNvSpPr txBox="1"/>
          <p:nvPr/>
        </p:nvSpPr>
        <p:spPr>
          <a:xfrm>
            <a:off x="4886170" y="1688515"/>
            <a:ext cx="86255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E09D61F-0B5F-A849-A31D-08D9A5F7EFBE}"/>
              </a:ext>
            </a:extLst>
          </p:cNvPr>
          <p:cNvSpPr txBox="1"/>
          <p:nvPr/>
        </p:nvSpPr>
        <p:spPr>
          <a:xfrm>
            <a:off x="5610834" y="1511007"/>
            <a:ext cx="177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2114B26B-9C4C-7E4C-9277-C3DB465CCEC7}"/>
              </a:ext>
            </a:extLst>
          </p:cNvPr>
          <p:cNvSpPr txBox="1"/>
          <p:nvPr/>
        </p:nvSpPr>
        <p:spPr>
          <a:xfrm>
            <a:off x="5476779" y="2548830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3360B16B-AFD0-FF46-8C62-8696288B497E}"/>
              </a:ext>
            </a:extLst>
          </p:cNvPr>
          <p:cNvSpPr txBox="1"/>
          <p:nvPr/>
        </p:nvSpPr>
        <p:spPr>
          <a:xfrm>
            <a:off x="5472609" y="5421445"/>
            <a:ext cx="36893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634F7FDF-96F6-AE4D-9C24-2BB33AD57EDA}"/>
              </a:ext>
            </a:extLst>
          </p:cNvPr>
          <p:cNvSpPr txBox="1"/>
          <p:nvPr/>
        </p:nvSpPr>
        <p:spPr>
          <a:xfrm>
            <a:off x="7955536" y="1151176"/>
            <a:ext cx="1836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54DD42E-50CB-8E49-9035-17F89C96FAA0}"/>
              </a:ext>
            </a:extLst>
          </p:cNvPr>
          <p:cNvSpPr txBox="1"/>
          <p:nvPr/>
        </p:nvSpPr>
        <p:spPr>
          <a:xfrm>
            <a:off x="6427315" y="4228248"/>
            <a:ext cx="39142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6FBC96A2-0E27-9E46-B91A-F3D0FBC1F6F8}"/>
              </a:ext>
            </a:extLst>
          </p:cNvPr>
          <p:cNvSpPr/>
          <p:nvPr/>
        </p:nvSpPr>
        <p:spPr>
          <a:xfrm>
            <a:off x="7346944" y="4377919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  <a:effectLst>
            <a:glow rad="88900">
              <a:schemeClr val="tx1">
                <a:alpha val="5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28AA743-7827-A643-BED0-1B562A4CE6B8}"/>
              </a:ext>
            </a:extLst>
          </p:cNvPr>
          <p:cNvSpPr txBox="1"/>
          <p:nvPr/>
        </p:nvSpPr>
        <p:spPr>
          <a:xfrm>
            <a:off x="7358520" y="4438303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8E834F6F-A263-004B-9FD1-4E022FAD5902}"/>
              </a:ext>
            </a:extLst>
          </p:cNvPr>
          <p:cNvSpPr txBox="1"/>
          <p:nvPr/>
        </p:nvSpPr>
        <p:spPr>
          <a:xfrm>
            <a:off x="8447563" y="6160959"/>
            <a:ext cx="3714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E78EDBE6-1256-F54B-BF6D-9D53E876123D}"/>
              </a:ext>
            </a:extLst>
          </p:cNvPr>
          <p:cNvSpPr txBox="1"/>
          <p:nvPr/>
        </p:nvSpPr>
        <p:spPr>
          <a:xfrm>
            <a:off x="8530614" y="2842493"/>
            <a:ext cx="31788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70" name="Conexão Reta 69">
            <a:extLst>
              <a:ext uri="{FF2B5EF4-FFF2-40B4-BE49-F238E27FC236}">
                <a16:creationId xmlns:a16="http://schemas.microsoft.com/office/drawing/2014/main" id="{01FD4080-D3C4-AE4A-905B-80983BBAEF8B}"/>
              </a:ext>
            </a:extLst>
          </p:cNvPr>
          <p:cNvCxnSpPr>
            <a:cxnSpLocks/>
            <a:stCxn id="23" idx="3"/>
            <a:endCxn id="32" idx="1"/>
          </p:cNvCxnSpPr>
          <p:nvPr/>
        </p:nvCxnSpPr>
        <p:spPr>
          <a:xfrm>
            <a:off x="3282634" y="453977"/>
            <a:ext cx="1277436" cy="980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xão Reta 70">
            <a:extLst>
              <a:ext uri="{FF2B5EF4-FFF2-40B4-BE49-F238E27FC236}">
                <a16:creationId xmlns:a16="http://schemas.microsoft.com/office/drawing/2014/main" id="{F4035C7C-6031-6A46-8A2A-D9B800331A83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 flipV="1">
            <a:off x="5422622" y="454907"/>
            <a:ext cx="604205" cy="887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xão Reta 71">
            <a:extLst>
              <a:ext uri="{FF2B5EF4-FFF2-40B4-BE49-F238E27FC236}">
                <a16:creationId xmlns:a16="http://schemas.microsoft.com/office/drawing/2014/main" id="{B89245B2-73AE-634C-A41C-76AD9A093C66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2989" cy="119261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xão Reta 72">
            <a:extLst>
              <a:ext uri="{FF2B5EF4-FFF2-40B4-BE49-F238E27FC236}">
                <a16:creationId xmlns:a16="http://schemas.microsoft.com/office/drawing/2014/main" id="{57BA5267-1350-0E4C-AB79-BCC00F794C92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052255" cy="119261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8F21306A-75CE-1A49-84BA-CFA26408E1CA}"/>
              </a:ext>
            </a:extLst>
          </p:cNvPr>
          <p:cNvCxnSpPr>
            <a:cxnSpLocks/>
          </p:cNvCxnSpPr>
          <p:nvPr/>
        </p:nvCxnSpPr>
        <p:spPr>
          <a:xfrm>
            <a:off x="2848298" y="3376958"/>
            <a:ext cx="1960699" cy="1185018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62CB6C7B-112D-4B4F-B482-63C7AA570DFD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6458103" y="616489"/>
            <a:ext cx="1254387" cy="718425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79891E52-989F-BA4B-9E94-3BCAFCA29C6E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3939889" y="4889921"/>
            <a:ext cx="869108" cy="1435280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6E9ECBD8-7492-FD4D-9E30-0F3FB992493E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2851355" y="4892545"/>
            <a:ext cx="1968275" cy="64949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xão Reta 77">
            <a:extLst>
              <a:ext uri="{FF2B5EF4-FFF2-40B4-BE49-F238E27FC236}">
                <a16:creationId xmlns:a16="http://schemas.microsoft.com/office/drawing/2014/main" id="{C1863D64-8DCB-4745-AFD9-2A27F24D9B1F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3282631" y="5701143"/>
            <a:ext cx="1631382" cy="894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9118AB32-53C4-334D-A65E-C7BEA9A67DB5}"/>
              </a:ext>
            </a:extLst>
          </p:cNvPr>
          <p:cNvCxnSpPr>
            <a:cxnSpLocks/>
            <a:stCxn id="54" idx="1"/>
            <a:endCxn id="51" idx="2"/>
          </p:cNvCxnSpPr>
          <p:nvPr/>
        </p:nvCxnSpPr>
        <p:spPr>
          <a:xfrm flipH="1" flipV="1">
            <a:off x="2851355" y="5871667"/>
            <a:ext cx="657257" cy="61202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CCF6D4A0-68D3-7E43-B062-D57B2DCF7969}"/>
              </a:ext>
            </a:extLst>
          </p:cNvPr>
          <p:cNvCxnSpPr>
            <a:cxnSpLocks/>
          </p:cNvCxnSpPr>
          <p:nvPr/>
        </p:nvCxnSpPr>
        <p:spPr>
          <a:xfrm flipH="1">
            <a:off x="3282632" y="1489100"/>
            <a:ext cx="3998582" cy="170787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Conexão Reta Unidirecional 80">
            <a:extLst>
              <a:ext uri="{FF2B5EF4-FFF2-40B4-BE49-F238E27FC236}">
                <a16:creationId xmlns:a16="http://schemas.microsoft.com/office/drawing/2014/main" id="{C222E057-A851-294A-BA0C-8EAF5C8F7527}"/>
              </a:ext>
            </a:extLst>
          </p:cNvPr>
          <p:cNvCxnSpPr>
            <a:cxnSpLocks/>
            <a:stCxn id="59" idx="0"/>
            <a:endCxn id="35" idx="2"/>
          </p:cNvCxnSpPr>
          <p:nvPr/>
        </p:nvCxnSpPr>
        <p:spPr>
          <a:xfrm flipV="1">
            <a:off x="5317446" y="616489"/>
            <a:ext cx="1140657" cy="107202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xão Reta Unidirecional 81">
            <a:extLst>
              <a:ext uri="{FF2B5EF4-FFF2-40B4-BE49-F238E27FC236}">
                <a16:creationId xmlns:a16="http://schemas.microsoft.com/office/drawing/2014/main" id="{31069A1B-A86A-404F-BA1D-C15D4DF3B931}"/>
              </a:ext>
            </a:extLst>
          </p:cNvPr>
          <p:cNvCxnSpPr>
            <a:cxnSpLocks/>
            <a:stCxn id="35" idx="1"/>
            <a:endCxn id="42" idx="3"/>
          </p:cNvCxnSpPr>
          <p:nvPr/>
        </p:nvCxnSpPr>
        <p:spPr>
          <a:xfrm flipH="1">
            <a:off x="3293951" y="454907"/>
            <a:ext cx="2732876" cy="97626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7CB3929C-47DB-4145-83DA-66F77DE9851E}"/>
              </a:ext>
            </a:extLst>
          </p:cNvPr>
          <p:cNvCxnSpPr>
            <a:cxnSpLocks/>
            <a:stCxn id="41" idx="2"/>
            <a:endCxn id="45" idx="0"/>
          </p:cNvCxnSpPr>
          <p:nvPr/>
        </p:nvCxnSpPr>
        <p:spPr>
          <a:xfrm>
            <a:off x="2851358" y="1604190"/>
            <a:ext cx="0" cy="457659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xão Reta Unidirecional 83">
            <a:extLst>
              <a:ext uri="{FF2B5EF4-FFF2-40B4-BE49-F238E27FC236}">
                <a16:creationId xmlns:a16="http://schemas.microsoft.com/office/drawing/2014/main" id="{46685E51-617D-7845-BE50-69029044CAF0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2851357" y="2389794"/>
            <a:ext cx="1" cy="647225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xão Reta Unidirecional 84">
            <a:extLst>
              <a:ext uri="{FF2B5EF4-FFF2-40B4-BE49-F238E27FC236}">
                <a16:creationId xmlns:a16="http://schemas.microsoft.com/office/drawing/2014/main" id="{96F041C2-0428-D94E-95D8-0A0FC72992F8}"/>
              </a:ext>
            </a:extLst>
          </p:cNvPr>
          <p:cNvCxnSpPr>
            <a:cxnSpLocks/>
            <a:stCxn id="35" idx="3"/>
            <a:endCxn id="38" idx="1"/>
          </p:cNvCxnSpPr>
          <p:nvPr/>
        </p:nvCxnSpPr>
        <p:spPr>
          <a:xfrm flipV="1">
            <a:off x="6889379" y="448702"/>
            <a:ext cx="1049656" cy="6205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exão Reta Unidirecional 85">
            <a:extLst>
              <a:ext uri="{FF2B5EF4-FFF2-40B4-BE49-F238E27FC236}">
                <a16:creationId xmlns:a16="http://schemas.microsoft.com/office/drawing/2014/main" id="{D379CBA0-42D6-A541-AA07-75382A2D198C}"/>
              </a:ext>
            </a:extLst>
          </p:cNvPr>
          <p:cNvCxnSpPr>
            <a:cxnSpLocks/>
          </p:cNvCxnSpPr>
          <p:nvPr/>
        </p:nvCxnSpPr>
        <p:spPr>
          <a:xfrm>
            <a:off x="3282632" y="3196972"/>
            <a:ext cx="2603608" cy="134520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xão Reta Unidirecional 86">
            <a:extLst>
              <a:ext uri="{FF2B5EF4-FFF2-40B4-BE49-F238E27FC236}">
                <a16:creationId xmlns:a16="http://schemas.microsoft.com/office/drawing/2014/main" id="{16B2952F-971E-B54E-84B7-5043680C2A75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6748792" y="4541892"/>
            <a:ext cx="598152" cy="28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xão Reta Unidirecional 87">
            <a:extLst>
              <a:ext uri="{FF2B5EF4-FFF2-40B4-BE49-F238E27FC236}">
                <a16:creationId xmlns:a16="http://schemas.microsoft.com/office/drawing/2014/main" id="{9E52D741-033A-2A44-B98E-EAB982F60F4D}"/>
              </a:ext>
            </a:extLst>
          </p:cNvPr>
          <p:cNvCxnSpPr>
            <a:cxnSpLocks/>
          </p:cNvCxnSpPr>
          <p:nvPr/>
        </p:nvCxnSpPr>
        <p:spPr>
          <a:xfrm flipH="1" flipV="1">
            <a:off x="5782519" y="5711832"/>
            <a:ext cx="2162115" cy="76455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xão Reta Unidirecional 88">
            <a:extLst>
              <a:ext uri="{FF2B5EF4-FFF2-40B4-BE49-F238E27FC236}">
                <a16:creationId xmlns:a16="http://schemas.microsoft.com/office/drawing/2014/main" id="{DDE3E764-6F7D-7945-AD48-1ECC51668A93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25002" cy="2514572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  <a:effectLst>
            <a:glow rad="508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exão Reta Unidirecional 89">
            <a:extLst>
              <a:ext uri="{FF2B5EF4-FFF2-40B4-BE49-F238E27FC236}">
                <a16:creationId xmlns:a16="http://schemas.microsoft.com/office/drawing/2014/main" id="{A36CE092-C0D1-574F-8328-83F50DD46B90}"/>
              </a:ext>
            </a:extLst>
          </p:cNvPr>
          <p:cNvCxnSpPr>
            <a:cxnSpLocks/>
            <a:stCxn id="65" idx="0"/>
            <a:endCxn id="59" idx="2"/>
          </p:cNvCxnSpPr>
          <p:nvPr/>
        </p:nvCxnSpPr>
        <p:spPr>
          <a:xfrm flipH="1" flipV="1">
            <a:off x="5317446" y="2011680"/>
            <a:ext cx="2460775" cy="2366239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exão Reta Unidirecional 90">
            <a:extLst>
              <a:ext uri="{FF2B5EF4-FFF2-40B4-BE49-F238E27FC236}">
                <a16:creationId xmlns:a16="http://schemas.microsoft.com/office/drawing/2014/main" id="{8DD314A3-753E-FB4F-812C-31C15B58F2C2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8370312" y="612674"/>
            <a:ext cx="1" cy="2381129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exão Reta Unidirecional 91">
            <a:extLst>
              <a:ext uri="{FF2B5EF4-FFF2-40B4-BE49-F238E27FC236}">
                <a16:creationId xmlns:a16="http://schemas.microsoft.com/office/drawing/2014/main" id="{001E9FE3-E06A-4943-86E0-4BBA06134871}"/>
              </a:ext>
            </a:extLst>
          </p:cNvPr>
          <p:cNvCxnSpPr>
            <a:cxnSpLocks/>
          </p:cNvCxnSpPr>
          <p:nvPr/>
        </p:nvCxnSpPr>
        <p:spPr>
          <a:xfrm flipH="1">
            <a:off x="8370311" y="3321748"/>
            <a:ext cx="2" cy="3001042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E39F077D-6D16-154F-9EA9-AE1E8598A8CB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4371164" y="6465373"/>
            <a:ext cx="3573470" cy="1831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2874E6C5-2296-7C46-9684-8A3A18E9179E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7778221" y="3315642"/>
            <a:ext cx="601485" cy="1062277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xão Reta Unidirecional 94">
            <a:extLst>
              <a:ext uri="{FF2B5EF4-FFF2-40B4-BE49-F238E27FC236}">
                <a16:creationId xmlns:a16="http://schemas.microsoft.com/office/drawing/2014/main" id="{A6B05EB4-A397-1843-A538-A246E469D10F}"/>
              </a:ext>
            </a:extLst>
          </p:cNvPr>
          <p:cNvCxnSpPr>
            <a:cxnSpLocks/>
          </p:cNvCxnSpPr>
          <p:nvPr/>
        </p:nvCxnSpPr>
        <p:spPr>
          <a:xfrm flipV="1">
            <a:off x="3282632" y="3154060"/>
            <a:ext cx="4665798" cy="429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9519CAB8-07D2-9343-968D-4BC62685C420}"/>
              </a:ext>
            </a:extLst>
          </p:cNvPr>
          <p:cNvCxnSpPr>
            <a:cxnSpLocks/>
            <a:endCxn id="59" idx="2"/>
          </p:cNvCxnSpPr>
          <p:nvPr/>
        </p:nvCxnSpPr>
        <p:spPr>
          <a:xfrm flipV="1">
            <a:off x="5310659" y="2011680"/>
            <a:ext cx="6787" cy="691201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  <a:effectLst>
            <a:glow rad="508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exão Reta Unidirecional 96">
            <a:extLst>
              <a:ext uri="{FF2B5EF4-FFF2-40B4-BE49-F238E27FC236}">
                <a16:creationId xmlns:a16="http://schemas.microsoft.com/office/drawing/2014/main" id="{E2C23E33-6CC3-AE4D-8331-3370D803B903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7778221" y="4705864"/>
            <a:ext cx="592090" cy="161692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xão Reta 97">
            <a:extLst>
              <a:ext uri="{FF2B5EF4-FFF2-40B4-BE49-F238E27FC236}">
                <a16:creationId xmlns:a16="http://schemas.microsoft.com/office/drawing/2014/main" id="{7013AB32-32CC-6C42-A274-B4E709823A99}"/>
              </a:ext>
            </a:extLst>
          </p:cNvPr>
          <p:cNvCxnSpPr>
            <a:cxnSpLocks/>
          </p:cNvCxnSpPr>
          <p:nvPr/>
        </p:nvCxnSpPr>
        <p:spPr>
          <a:xfrm flipH="1">
            <a:off x="6305942" y="3149458"/>
            <a:ext cx="1626764" cy="1232270"/>
          </a:xfrm>
          <a:prstGeom prst="line">
            <a:avLst/>
          </a:prstGeom>
          <a:ln>
            <a:solidFill>
              <a:schemeClr val="dk1">
                <a:alpha val="12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exão Reta Unidirecional 98">
            <a:extLst>
              <a:ext uri="{FF2B5EF4-FFF2-40B4-BE49-F238E27FC236}">
                <a16:creationId xmlns:a16="http://schemas.microsoft.com/office/drawing/2014/main" id="{C06B5A78-445F-1C45-B24E-07422CC9EF3F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985654" cy="1355620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xão Reta Unidirecional 99">
            <a:extLst>
              <a:ext uri="{FF2B5EF4-FFF2-40B4-BE49-F238E27FC236}">
                <a16:creationId xmlns:a16="http://schemas.microsoft.com/office/drawing/2014/main" id="{81CDF56D-5D52-F64A-9FD6-D5AAB1E65BA7}"/>
              </a:ext>
            </a:extLst>
          </p:cNvPr>
          <p:cNvCxnSpPr>
            <a:cxnSpLocks/>
          </p:cNvCxnSpPr>
          <p:nvPr/>
        </p:nvCxnSpPr>
        <p:spPr>
          <a:xfrm flipV="1">
            <a:off x="2851356" y="2870200"/>
            <a:ext cx="2037655" cy="1691776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D85566C1-7D62-9B45-9418-0B0126631280}"/>
              </a:ext>
            </a:extLst>
          </p:cNvPr>
          <p:cNvCxnSpPr>
            <a:cxnSpLocks/>
          </p:cNvCxnSpPr>
          <p:nvPr/>
        </p:nvCxnSpPr>
        <p:spPr>
          <a:xfrm flipH="1" flipV="1">
            <a:off x="4819630" y="4892545"/>
            <a:ext cx="525660" cy="648135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exão Curva 101">
            <a:extLst>
              <a:ext uri="{FF2B5EF4-FFF2-40B4-BE49-F238E27FC236}">
                <a16:creationId xmlns:a16="http://schemas.microsoft.com/office/drawing/2014/main" id="{D49538A1-6E06-934A-8008-A70B879F5C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83891" y="2412081"/>
            <a:ext cx="3889998" cy="2367200"/>
          </a:xfrm>
          <a:prstGeom prst="curvedConnector3">
            <a:avLst>
              <a:gd name="adj1" fmla="val 50000"/>
            </a:avLst>
          </a:prstGeom>
          <a:ln>
            <a:solidFill>
              <a:schemeClr val="dk1">
                <a:alpha val="12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xão Reta 102">
            <a:extLst>
              <a:ext uri="{FF2B5EF4-FFF2-40B4-BE49-F238E27FC236}">
                <a16:creationId xmlns:a16="http://schemas.microsoft.com/office/drawing/2014/main" id="{D7B31E9F-97C3-1840-8089-CC829ABE7DD2}"/>
              </a:ext>
            </a:extLst>
          </p:cNvPr>
          <p:cNvCxnSpPr>
            <a:cxnSpLocks/>
          </p:cNvCxnSpPr>
          <p:nvPr/>
        </p:nvCxnSpPr>
        <p:spPr>
          <a:xfrm flipH="1">
            <a:off x="3164451" y="4730643"/>
            <a:ext cx="267248" cy="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" name="Conexão Curva 103">
            <a:extLst>
              <a:ext uri="{FF2B5EF4-FFF2-40B4-BE49-F238E27FC236}">
                <a16:creationId xmlns:a16="http://schemas.microsoft.com/office/drawing/2014/main" id="{5BDCFD4E-FD07-B74C-A792-BAEA4C495927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3284962" y="451984"/>
            <a:ext cx="3998581" cy="1028199"/>
          </a:xfrm>
          <a:prstGeom prst="curvedConnector3">
            <a:avLst>
              <a:gd name="adj1" fmla="val 46818"/>
            </a:avLst>
          </a:prstGeom>
          <a:ln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BD4D7687-3E5C-8C42-9388-D9829A73EDBC}"/>
              </a:ext>
            </a:extLst>
          </p:cNvPr>
          <p:cNvSpPr txBox="1"/>
          <p:nvPr/>
        </p:nvSpPr>
        <p:spPr>
          <a:xfrm>
            <a:off x="3292583" y="28678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5E4F5748-479F-B14D-A6EE-05A2336E8B0D}"/>
              </a:ext>
            </a:extLst>
          </p:cNvPr>
          <p:cNvSpPr txBox="1"/>
          <p:nvPr/>
        </p:nvSpPr>
        <p:spPr>
          <a:xfrm rot="1785454">
            <a:off x="7017501" y="880117"/>
            <a:ext cx="9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EEG,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76050E64-945E-4648-800C-F0AB6BA6C86D}"/>
              </a:ext>
            </a:extLst>
          </p:cNvPr>
          <p:cNvSpPr txBox="1"/>
          <p:nvPr/>
        </p:nvSpPr>
        <p:spPr>
          <a:xfrm rot="20070315">
            <a:off x="2855227" y="605337"/>
            <a:ext cx="1215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Conexão Reta Unidirecional 107">
            <a:extLst>
              <a:ext uri="{FF2B5EF4-FFF2-40B4-BE49-F238E27FC236}">
                <a16:creationId xmlns:a16="http://schemas.microsoft.com/office/drawing/2014/main" id="{6639909A-C781-5E41-A1CB-CA5338218716}"/>
              </a:ext>
            </a:extLst>
          </p:cNvPr>
          <p:cNvCxnSpPr>
            <a:cxnSpLocks/>
            <a:stCxn id="32" idx="1"/>
            <a:endCxn id="42" idx="0"/>
          </p:cNvCxnSpPr>
          <p:nvPr/>
        </p:nvCxnSpPr>
        <p:spPr>
          <a:xfrm flipH="1">
            <a:off x="2862675" y="463778"/>
            <a:ext cx="1697395" cy="8058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F0634A6D-0A76-1942-83DF-7BAB4F5F1C9A}"/>
              </a:ext>
            </a:extLst>
          </p:cNvPr>
          <p:cNvSpPr txBox="1"/>
          <p:nvPr/>
        </p:nvSpPr>
        <p:spPr>
          <a:xfrm rot="20316075">
            <a:off x="3290113" y="160948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can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Conexão Reta 109">
            <a:extLst>
              <a:ext uri="{FF2B5EF4-FFF2-40B4-BE49-F238E27FC236}">
                <a16:creationId xmlns:a16="http://schemas.microsoft.com/office/drawing/2014/main" id="{C8589989-72CD-5E44-B779-1BD4DBF0E3C7}"/>
              </a:ext>
            </a:extLst>
          </p:cNvPr>
          <p:cNvCxnSpPr>
            <a:cxnSpLocks/>
            <a:stCxn id="39" idx="1"/>
            <a:endCxn id="46" idx="3"/>
          </p:cNvCxnSpPr>
          <p:nvPr/>
        </p:nvCxnSpPr>
        <p:spPr>
          <a:xfrm flipH="1">
            <a:off x="3293083" y="455626"/>
            <a:ext cx="4645952" cy="1767977"/>
          </a:xfrm>
          <a:prstGeom prst="line">
            <a:avLst/>
          </a:prstGeom>
          <a:ln w="9525" cap="flat" cmpd="sng" algn="ctr">
            <a:solidFill>
              <a:schemeClr val="dk1">
                <a:alpha val="9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6213CAA9-8DD7-074C-B2EB-A651E76A3590}"/>
              </a:ext>
            </a:extLst>
          </p:cNvPr>
          <p:cNvSpPr txBox="1"/>
          <p:nvPr/>
        </p:nvSpPr>
        <p:spPr>
          <a:xfrm>
            <a:off x="6889378" y="291872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00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73854F42-E655-5A47-BCF6-9B16F0FC9398}"/>
              </a:ext>
            </a:extLst>
          </p:cNvPr>
          <p:cNvSpPr txBox="1"/>
          <p:nvPr/>
        </p:nvSpPr>
        <p:spPr>
          <a:xfrm>
            <a:off x="4550302" y="6225848"/>
            <a:ext cx="280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E9FDA80B-A6EA-5248-9C4C-CD583EB5622A}"/>
              </a:ext>
            </a:extLst>
          </p:cNvPr>
          <p:cNvSpPr txBox="1"/>
          <p:nvPr/>
        </p:nvSpPr>
        <p:spPr>
          <a:xfrm rot="1213327">
            <a:off x="6299300" y="5934336"/>
            <a:ext cx="11485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22, GDPR 2018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7CB3CB1D-A682-7C4C-8BEA-EDE6C2FFD867}"/>
              </a:ext>
            </a:extLst>
          </p:cNvPr>
          <p:cNvSpPr txBox="1"/>
          <p:nvPr/>
        </p:nvSpPr>
        <p:spPr>
          <a:xfrm>
            <a:off x="6682195" y="4588680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relate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false positives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F5821C5D-2A54-D94D-827D-AE0D8BA606FE}"/>
              </a:ext>
            </a:extLst>
          </p:cNvPr>
          <p:cNvSpPr txBox="1"/>
          <p:nvPr/>
        </p:nvSpPr>
        <p:spPr>
          <a:xfrm>
            <a:off x="4366175" y="3230825"/>
            <a:ext cx="1032223" cy="738664"/>
          </a:xfrm>
          <a:prstGeom prst="rect">
            <a:avLst/>
          </a:prstGeom>
          <a:noFill/>
          <a:effectLst>
            <a:glow rad="50800">
              <a:schemeClr val="tx1">
                <a:alpha val="54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D20AACAE-A495-E444-A107-571FAA182922}"/>
              </a:ext>
            </a:extLst>
          </p:cNvPr>
          <p:cNvSpPr txBox="1"/>
          <p:nvPr/>
        </p:nvSpPr>
        <p:spPr>
          <a:xfrm rot="1653416">
            <a:off x="3244301" y="361303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performance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AF41EB17-3DF5-1F4A-834F-483FDA79FEC4}"/>
              </a:ext>
            </a:extLst>
          </p:cNvPr>
          <p:cNvSpPr txBox="1"/>
          <p:nvPr/>
        </p:nvSpPr>
        <p:spPr>
          <a:xfrm>
            <a:off x="2789012" y="2483600"/>
            <a:ext cx="61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E3D559B7-1CA1-9546-B31F-B58EB675D0F4}"/>
              </a:ext>
            </a:extLst>
          </p:cNvPr>
          <p:cNvSpPr txBox="1"/>
          <p:nvPr/>
        </p:nvSpPr>
        <p:spPr>
          <a:xfrm rot="188655">
            <a:off x="6422955" y="1910331"/>
            <a:ext cx="143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pt-PT" sz="700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0B775E8C-6EFD-DE42-A2FE-AE5185F06EF6}"/>
              </a:ext>
            </a:extLst>
          </p:cNvPr>
          <p:cNvSpPr txBox="1"/>
          <p:nvPr/>
        </p:nvSpPr>
        <p:spPr>
          <a:xfrm rot="20204253">
            <a:off x="3197568" y="2293742"/>
            <a:ext cx="200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obeying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1E77B5F2-F632-B84B-80B8-3895B2C75255}"/>
              </a:ext>
            </a:extLst>
          </p:cNvPr>
          <p:cNvSpPr txBox="1"/>
          <p:nvPr/>
        </p:nvSpPr>
        <p:spPr>
          <a:xfrm rot="1353298">
            <a:off x="5018286" y="102956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859CBD7D-F39A-2E42-8133-E5FD7F9D1A6F}"/>
              </a:ext>
            </a:extLst>
          </p:cNvPr>
          <p:cNvSpPr txBox="1"/>
          <p:nvPr/>
        </p:nvSpPr>
        <p:spPr>
          <a:xfrm rot="20489433">
            <a:off x="7080368" y="5209078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are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take in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patient’s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AADC5A44-286B-D448-AC85-ECC77E2326A0}"/>
              </a:ext>
            </a:extLst>
          </p:cNvPr>
          <p:cNvSpPr txBox="1"/>
          <p:nvPr/>
        </p:nvSpPr>
        <p:spPr>
          <a:xfrm rot="17951193">
            <a:off x="7457854" y="3770309"/>
            <a:ext cx="1032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complacency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898B6C42-B489-4146-930E-BC991DB118F8}"/>
              </a:ext>
            </a:extLst>
          </p:cNvPr>
          <p:cNvSpPr txBox="1"/>
          <p:nvPr/>
        </p:nvSpPr>
        <p:spPr>
          <a:xfrm>
            <a:off x="5647362" y="3149458"/>
            <a:ext cx="20468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FB32A9EE-2227-F34E-B21D-22AB586092B0}"/>
              </a:ext>
            </a:extLst>
          </p:cNvPr>
          <p:cNvSpPr txBox="1"/>
          <p:nvPr/>
        </p:nvSpPr>
        <p:spPr>
          <a:xfrm rot="2676205">
            <a:off x="5695534" y="2484675"/>
            <a:ext cx="934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7F8554A1-D996-5B47-8216-3B1F06DBE905}"/>
              </a:ext>
            </a:extLst>
          </p:cNvPr>
          <p:cNvSpPr txBox="1"/>
          <p:nvPr/>
        </p:nvSpPr>
        <p:spPr>
          <a:xfrm rot="19390043">
            <a:off x="6500037" y="3672914"/>
            <a:ext cx="14568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tângulo Arredondado 148">
            <a:extLst>
              <a:ext uri="{FF2B5EF4-FFF2-40B4-BE49-F238E27FC236}">
                <a16:creationId xmlns:a16="http://schemas.microsoft.com/office/drawing/2014/main" id="{42FC9749-9C3A-E74A-8348-6A3B0E6333FC}"/>
              </a:ext>
            </a:extLst>
          </p:cNvPr>
          <p:cNvSpPr/>
          <p:nvPr/>
        </p:nvSpPr>
        <p:spPr>
          <a:xfrm>
            <a:off x="2414613" y="304667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DC9A8113-A1B5-9948-8DE4-C4481995DA95}"/>
              </a:ext>
            </a:extLst>
          </p:cNvPr>
          <p:cNvSpPr txBox="1"/>
          <p:nvPr/>
        </p:nvSpPr>
        <p:spPr>
          <a:xfrm>
            <a:off x="2425042" y="3040999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tângulo Arredondado 152">
            <a:extLst>
              <a:ext uri="{FF2B5EF4-FFF2-40B4-BE49-F238E27FC236}">
                <a16:creationId xmlns:a16="http://schemas.microsoft.com/office/drawing/2014/main" id="{33F7D6DD-1424-5841-AD47-16BA49C48A6F}"/>
              </a:ext>
            </a:extLst>
          </p:cNvPr>
          <p:cNvSpPr/>
          <p:nvPr/>
        </p:nvSpPr>
        <p:spPr>
          <a:xfrm>
            <a:off x="2429158" y="457554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401D5D22-2DBC-8B47-AA18-845A3E79D5C9}"/>
              </a:ext>
            </a:extLst>
          </p:cNvPr>
          <p:cNvSpPr txBox="1"/>
          <p:nvPr/>
        </p:nvSpPr>
        <p:spPr>
          <a:xfrm>
            <a:off x="2439587" y="4634376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tângulo Arredondado 154">
            <a:extLst>
              <a:ext uri="{FF2B5EF4-FFF2-40B4-BE49-F238E27FC236}">
                <a16:creationId xmlns:a16="http://schemas.microsoft.com/office/drawing/2014/main" id="{74511D66-E704-7F40-BC4F-B6C08050BC7D}"/>
              </a:ext>
            </a:extLst>
          </p:cNvPr>
          <p:cNvSpPr/>
          <p:nvPr/>
        </p:nvSpPr>
        <p:spPr>
          <a:xfrm>
            <a:off x="3437062" y="456931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A05C2557-2AB0-6F46-A7D4-907D9FD6DCAD}"/>
              </a:ext>
            </a:extLst>
          </p:cNvPr>
          <p:cNvSpPr txBox="1"/>
          <p:nvPr/>
        </p:nvSpPr>
        <p:spPr>
          <a:xfrm>
            <a:off x="3437873" y="4570351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tângulo Arredondado 156">
            <a:extLst>
              <a:ext uri="{FF2B5EF4-FFF2-40B4-BE49-F238E27FC236}">
                <a16:creationId xmlns:a16="http://schemas.microsoft.com/office/drawing/2014/main" id="{E277367A-B1A6-7D4C-805B-B2E1A2EC66F5}"/>
              </a:ext>
            </a:extLst>
          </p:cNvPr>
          <p:cNvSpPr/>
          <p:nvPr/>
        </p:nvSpPr>
        <p:spPr>
          <a:xfrm>
            <a:off x="4423521" y="4564643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1F319146-F914-A54B-AE9B-DACD08B6FBE3}"/>
              </a:ext>
            </a:extLst>
          </p:cNvPr>
          <p:cNvSpPr txBox="1"/>
          <p:nvPr/>
        </p:nvSpPr>
        <p:spPr>
          <a:xfrm>
            <a:off x="4424328" y="4574326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60" name="Retângulo Arredondado 159">
            <a:extLst>
              <a:ext uri="{FF2B5EF4-FFF2-40B4-BE49-F238E27FC236}">
                <a16:creationId xmlns:a16="http://schemas.microsoft.com/office/drawing/2014/main" id="{DAFB874E-CA63-EC4E-ACF7-0223CB923AE6}"/>
              </a:ext>
            </a:extLst>
          </p:cNvPr>
          <p:cNvSpPr/>
          <p:nvPr/>
        </p:nvSpPr>
        <p:spPr>
          <a:xfrm>
            <a:off x="5884225" y="440478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6CC28F7E-CBD0-FB46-B957-AF0DF1F6D6BD}"/>
              </a:ext>
            </a:extLst>
          </p:cNvPr>
          <p:cNvSpPr txBox="1"/>
          <p:nvPr/>
        </p:nvSpPr>
        <p:spPr>
          <a:xfrm>
            <a:off x="5875200" y="4464814"/>
            <a:ext cx="88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62" name="Retângulo Arredondado 161">
            <a:extLst>
              <a:ext uri="{FF2B5EF4-FFF2-40B4-BE49-F238E27FC236}">
                <a16:creationId xmlns:a16="http://schemas.microsoft.com/office/drawing/2014/main" id="{9E1B53AC-90B5-6C4F-8577-D46B6F47925E}"/>
              </a:ext>
            </a:extLst>
          </p:cNvPr>
          <p:cNvSpPr/>
          <p:nvPr/>
        </p:nvSpPr>
        <p:spPr>
          <a:xfrm>
            <a:off x="4923961" y="5561750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  <a:effectLst>
            <a:glow rad="50800">
              <a:schemeClr val="tx1">
                <a:alpha val="5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5778DC91-6A72-584B-825D-A2F01A7D3A57}"/>
              </a:ext>
            </a:extLst>
          </p:cNvPr>
          <p:cNvSpPr txBox="1"/>
          <p:nvPr/>
        </p:nvSpPr>
        <p:spPr>
          <a:xfrm>
            <a:off x="4935537" y="5613486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tângulo Arredondado 163">
            <a:extLst>
              <a:ext uri="{FF2B5EF4-FFF2-40B4-BE49-F238E27FC236}">
                <a16:creationId xmlns:a16="http://schemas.microsoft.com/office/drawing/2014/main" id="{0177E18B-25C6-AC40-8A23-F35B909BE524}"/>
              </a:ext>
            </a:extLst>
          </p:cNvPr>
          <p:cNvSpPr/>
          <p:nvPr/>
        </p:nvSpPr>
        <p:spPr>
          <a:xfrm>
            <a:off x="4889464" y="2705766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  <a:effectLst>
            <a:glow rad="50800">
              <a:schemeClr val="tx1">
                <a:alpha val="5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7F7844B3-00E8-B949-9344-937E2C07E4F0}"/>
              </a:ext>
            </a:extLst>
          </p:cNvPr>
          <p:cNvSpPr txBox="1"/>
          <p:nvPr/>
        </p:nvSpPr>
        <p:spPr>
          <a:xfrm>
            <a:off x="4901040" y="2755760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166" name="Retângulo Arredondado 165">
            <a:extLst>
              <a:ext uri="{FF2B5EF4-FFF2-40B4-BE49-F238E27FC236}">
                <a16:creationId xmlns:a16="http://schemas.microsoft.com/office/drawing/2014/main" id="{A187BCAB-46E7-8546-8D34-3E9C7541153A}"/>
              </a:ext>
            </a:extLst>
          </p:cNvPr>
          <p:cNvSpPr/>
          <p:nvPr/>
        </p:nvSpPr>
        <p:spPr>
          <a:xfrm>
            <a:off x="7936854" y="2991101"/>
            <a:ext cx="862553" cy="327945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7" name="CaixaDeTexto 166">
            <a:extLst>
              <a:ext uri="{FF2B5EF4-FFF2-40B4-BE49-F238E27FC236}">
                <a16:creationId xmlns:a16="http://schemas.microsoft.com/office/drawing/2014/main" id="{A82FA8B3-8347-1444-89A4-389354F4BC21}"/>
              </a:ext>
            </a:extLst>
          </p:cNvPr>
          <p:cNvSpPr txBox="1"/>
          <p:nvPr/>
        </p:nvSpPr>
        <p:spPr>
          <a:xfrm>
            <a:off x="7948430" y="2983286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tângulo Arredondado 167">
            <a:extLst>
              <a:ext uri="{FF2B5EF4-FFF2-40B4-BE49-F238E27FC236}">
                <a16:creationId xmlns:a16="http://schemas.microsoft.com/office/drawing/2014/main" id="{B28B4AE1-0AB6-4C44-87CB-02634231CBE2}"/>
              </a:ext>
            </a:extLst>
          </p:cNvPr>
          <p:cNvSpPr/>
          <p:nvPr/>
        </p:nvSpPr>
        <p:spPr>
          <a:xfrm>
            <a:off x="7942641" y="6337990"/>
            <a:ext cx="862553" cy="327945"/>
          </a:xfrm>
          <a:prstGeom prst="roundRect">
            <a:avLst/>
          </a:prstGeom>
          <a:solidFill>
            <a:srgbClr val="B6D7A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BAFD5F06-EA7A-2E45-B497-F2B69EF11EE1}"/>
              </a:ext>
            </a:extLst>
          </p:cNvPr>
          <p:cNvSpPr txBox="1"/>
          <p:nvPr/>
        </p:nvSpPr>
        <p:spPr>
          <a:xfrm>
            <a:off x="7954217" y="6336242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tângulo Arredondado 169">
            <a:extLst>
              <a:ext uri="{FF2B5EF4-FFF2-40B4-BE49-F238E27FC236}">
                <a16:creationId xmlns:a16="http://schemas.microsoft.com/office/drawing/2014/main" id="{38CC1020-4C78-3B4B-ABC6-6875F1F9C442}"/>
              </a:ext>
            </a:extLst>
          </p:cNvPr>
          <p:cNvSpPr/>
          <p:nvPr/>
        </p:nvSpPr>
        <p:spPr>
          <a:xfrm>
            <a:off x="7279280" y="1337913"/>
            <a:ext cx="862553" cy="327945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id="{37D0C71B-16B5-794D-8A2B-93D80EE17053}"/>
              </a:ext>
            </a:extLst>
          </p:cNvPr>
          <p:cNvSpPr txBox="1"/>
          <p:nvPr/>
        </p:nvSpPr>
        <p:spPr>
          <a:xfrm>
            <a:off x="7281712" y="1341809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Dynamics</a:t>
            </a:r>
          </a:p>
        </p:txBody>
      </p:sp>
      <p:grpSp>
        <p:nvGrpSpPr>
          <p:cNvPr id="172" name="Agrupar 171">
            <a:extLst>
              <a:ext uri="{FF2B5EF4-FFF2-40B4-BE49-F238E27FC236}">
                <a16:creationId xmlns:a16="http://schemas.microsoft.com/office/drawing/2014/main" id="{1B134543-7238-624C-B55B-ED64781F4B64}"/>
              </a:ext>
            </a:extLst>
          </p:cNvPr>
          <p:cNvGrpSpPr/>
          <p:nvPr/>
        </p:nvGrpSpPr>
        <p:grpSpPr>
          <a:xfrm>
            <a:off x="5824307" y="484863"/>
            <a:ext cx="3080258" cy="2145478"/>
            <a:chOff x="2870864" y="2715395"/>
            <a:chExt cx="3080258" cy="2145478"/>
          </a:xfrm>
        </p:grpSpPr>
        <p:grpSp>
          <p:nvGrpSpPr>
            <p:cNvPr id="175" name="Agrupar 174">
              <a:extLst>
                <a:ext uri="{FF2B5EF4-FFF2-40B4-BE49-F238E27FC236}">
                  <a16:creationId xmlns:a16="http://schemas.microsoft.com/office/drawing/2014/main" id="{CC2DFF7E-CEE4-2B4C-A0AF-0B61FF271F37}"/>
                </a:ext>
              </a:extLst>
            </p:cNvPr>
            <p:cNvGrpSpPr/>
            <p:nvPr/>
          </p:nvGrpSpPr>
          <p:grpSpPr>
            <a:xfrm>
              <a:off x="2870864" y="2715395"/>
              <a:ext cx="3080258" cy="2145478"/>
              <a:chOff x="2870864" y="2715395"/>
              <a:chExt cx="3080258" cy="2145478"/>
            </a:xfrm>
          </p:grpSpPr>
          <p:sp>
            <p:nvSpPr>
              <p:cNvPr id="217" name="Retângulo 216">
                <a:extLst>
                  <a:ext uri="{FF2B5EF4-FFF2-40B4-BE49-F238E27FC236}">
                    <a16:creationId xmlns:a16="http://schemas.microsoft.com/office/drawing/2014/main" id="{0BD0F838-CDE6-8F4E-8D89-C4EF81503092}"/>
                  </a:ext>
                </a:extLst>
              </p:cNvPr>
              <p:cNvSpPr/>
              <p:nvPr/>
            </p:nvSpPr>
            <p:spPr>
              <a:xfrm>
                <a:off x="2870864" y="2715395"/>
                <a:ext cx="3080258" cy="21264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8" name="CaixaDeTexto 217">
                <a:extLst>
                  <a:ext uri="{FF2B5EF4-FFF2-40B4-BE49-F238E27FC236}">
                    <a16:creationId xmlns:a16="http://schemas.microsoft.com/office/drawing/2014/main" id="{6FC1519D-7CE7-4E46-B298-F4416EB59F3C}"/>
                  </a:ext>
                </a:extLst>
              </p:cNvPr>
              <p:cNvSpPr txBox="1"/>
              <p:nvPr/>
            </p:nvSpPr>
            <p:spPr>
              <a:xfrm>
                <a:off x="2964374" y="2951946"/>
                <a:ext cx="29434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8.2. Note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that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for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particular case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seizure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prediction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need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know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how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explain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model’s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decision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Nevertheless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may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not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necessarily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need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intrinsically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interpretable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models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as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seen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Neurovista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Advisory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System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  <p:pic>
            <p:nvPicPr>
              <p:cNvPr id="219" name="Gráfico 218" descr="Seta: Curva ligeira com preenchimento sólido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8261370B-B678-8041-B3BD-ACFA4690F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4442114" y="4387129"/>
                <a:ext cx="470452" cy="470452"/>
              </a:xfrm>
              <a:prstGeom prst="rect">
                <a:avLst/>
              </a:prstGeom>
            </p:spPr>
          </p:pic>
          <p:pic>
            <p:nvPicPr>
              <p:cNvPr id="220" name="Gráfico 219" descr="Seta: Curva ligeira com preenchimento sólido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9037CCF-7113-2B4A-A96C-A65349606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 flipH="1">
                <a:off x="3941102" y="4390421"/>
                <a:ext cx="461161" cy="470452"/>
              </a:xfrm>
              <a:prstGeom prst="rect">
                <a:avLst/>
              </a:prstGeom>
            </p:spPr>
          </p:pic>
          <p:sp>
            <p:nvSpPr>
              <p:cNvPr id="221" name="CaixaDeTexto 220">
                <a:extLst>
                  <a:ext uri="{FF2B5EF4-FFF2-40B4-BE49-F238E27FC236}">
                    <a16:creationId xmlns:a16="http://schemas.microsoft.com/office/drawing/2014/main" id="{3E1A8195-2789-E143-8376-67A6607F73D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700171" y="4296135"/>
                <a:ext cx="757299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5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Previous</a:t>
                </a:r>
                <a:endParaRPr lang="pt-PT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" name="CaixaDeTexto 173">
              <a:extLst>
                <a:ext uri="{FF2B5EF4-FFF2-40B4-BE49-F238E27FC236}">
                  <a16:creationId xmlns:a16="http://schemas.microsoft.com/office/drawing/2014/main" id="{BB8B888E-48BD-114A-A661-C3FC2186734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431325" y="4293349"/>
              <a:ext cx="50044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Next</a:t>
              </a:r>
              <a:endParaRPr lang="pt-PT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2" name="Agrupar 221">
            <a:extLst>
              <a:ext uri="{FF2B5EF4-FFF2-40B4-BE49-F238E27FC236}">
                <a16:creationId xmlns:a16="http://schemas.microsoft.com/office/drawing/2014/main" id="{8CDCB494-C9A3-894C-B4A2-26F0D52A238A}"/>
              </a:ext>
            </a:extLst>
          </p:cNvPr>
          <p:cNvGrpSpPr/>
          <p:nvPr/>
        </p:nvGrpSpPr>
        <p:grpSpPr>
          <a:xfrm>
            <a:off x="7328209" y="645385"/>
            <a:ext cx="1424861" cy="73591"/>
            <a:chOff x="6461272" y="2933738"/>
            <a:chExt cx="1424861" cy="73591"/>
          </a:xfrm>
        </p:grpSpPr>
        <p:sp>
          <p:nvSpPr>
            <p:cNvPr id="223" name="Oval 222">
              <a:hlinkClick r:id="rId30" action="ppaction://hlinksldjump"/>
              <a:extLst>
                <a:ext uri="{FF2B5EF4-FFF2-40B4-BE49-F238E27FC236}">
                  <a16:creationId xmlns:a16="http://schemas.microsoft.com/office/drawing/2014/main" id="{DA07148A-84F1-CD42-B79F-FA090EDD8D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61272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4" name="Oval 223">
              <a:hlinkClick r:id="rId31" action="ppaction://hlinksldjump"/>
              <a:extLst>
                <a:ext uri="{FF2B5EF4-FFF2-40B4-BE49-F238E27FC236}">
                  <a16:creationId xmlns:a16="http://schemas.microsoft.com/office/drawing/2014/main" id="{E13AA2E0-2105-0F45-8E00-B35E24FF3D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5166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5" name="Oval 224">
              <a:hlinkClick r:id="rId32" action="ppaction://hlinksldjump"/>
              <a:extLst>
                <a:ext uri="{FF2B5EF4-FFF2-40B4-BE49-F238E27FC236}">
                  <a16:creationId xmlns:a16="http://schemas.microsoft.com/office/drawing/2014/main" id="{9AD669B1-9056-5345-B481-8CB063568B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69060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6" name="Oval 225">
              <a:hlinkClick r:id="rId33" action="ppaction://hlinksldjump"/>
              <a:extLst>
                <a:ext uri="{FF2B5EF4-FFF2-40B4-BE49-F238E27FC236}">
                  <a16:creationId xmlns:a16="http://schemas.microsoft.com/office/drawing/2014/main" id="{C674B7F3-988C-914B-B0FD-75816CCCE3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2954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7" name="Oval 226">
              <a:hlinkClick r:id="rId34" action="ppaction://hlinksldjump"/>
              <a:extLst>
                <a:ext uri="{FF2B5EF4-FFF2-40B4-BE49-F238E27FC236}">
                  <a16:creationId xmlns:a16="http://schemas.microsoft.com/office/drawing/2014/main" id="{FD197FDF-6CD7-C849-AF97-1B6B2E5FA6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6848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8" name="Oval 227">
              <a:hlinkClick r:id="rId35" action="ppaction://hlinksldjump"/>
              <a:extLst>
                <a:ext uri="{FF2B5EF4-FFF2-40B4-BE49-F238E27FC236}">
                  <a16:creationId xmlns:a16="http://schemas.microsoft.com/office/drawing/2014/main" id="{C740B7F6-8E80-4747-B689-3C96EEA0CD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0742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9" name="Oval 228">
              <a:hlinkClick r:id="rId36" action="ppaction://hlinksldjump"/>
              <a:extLst>
                <a:ext uri="{FF2B5EF4-FFF2-40B4-BE49-F238E27FC236}">
                  <a16:creationId xmlns:a16="http://schemas.microsoft.com/office/drawing/2014/main" id="{C3BFBBBF-51E8-784A-AC12-CA8EAF2A83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84636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0" name="Oval 229">
              <a:hlinkClick r:id="rId37" action="ppaction://hlinksldjump"/>
              <a:extLst>
                <a:ext uri="{FF2B5EF4-FFF2-40B4-BE49-F238E27FC236}">
                  <a16:creationId xmlns:a16="http://schemas.microsoft.com/office/drawing/2014/main" id="{6661A09B-0D44-694A-AFB4-6045B023C5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88530" y="2933738"/>
              <a:ext cx="74239" cy="73591"/>
            </a:xfrm>
            <a:prstGeom prst="ellipse">
              <a:avLst/>
            </a:prstGeom>
            <a:solidFill>
              <a:srgbClr val="B6D7A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1" name="Oval 230">
              <a:hlinkClick r:id="rId38" action="ppaction://hlinksldjump"/>
              <a:extLst>
                <a:ext uri="{FF2B5EF4-FFF2-40B4-BE49-F238E27FC236}">
                  <a16:creationId xmlns:a16="http://schemas.microsoft.com/office/drawing/2014/main" id="{3A051B27-0D98-8946-94CD-3507BB471D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2424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2" name="Oval 231">
              <a:hlinkClick r:id="rId39" action="ppaction://hlinksldjump"/>
              <a:extLst>
                <a:ext uri="{FF2B5EF4-FFF2-40B4-BE49-F238E27FC236}">
                  <a16:creationId xmlns:a16="http://schemas.microsoft.com/office/drawing/2014/main" id="{2934A960-1890-9A4E-866B-95CAD1D212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6318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3" name="Oval 232">
              <a:hlinkClick r:id="rId40" action="ppaction://hlinksldjump"/>
              <a:extLst>
                <a:ext uri="{FF2B5EF4-FFF2-40B4-BE49-F238E27FC236}">
                  <a16:creationId xmlns:a16="http://schemas.microsoft.com/office/drawing/2014/main" id="{5A3397AA-27B7-9D40-B14B-05E6348E59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0212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4" name="Oval 233">
              <a:hlinkClick r:id="rId41" action="ppaction://hlinksldjump"/>
              <a:extLst>
                <a:ext uri="{FF2B5EF4-FFF2-40B4-BE49-F238E27FC236}">
                  <a16:creationId xmlns:a16="http://schemas.microsoft.com/office/drawing/2014/main" id="{EDB34769-3208-4F44-9473-493E61A9CB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4106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5" name="Oval 234">
              <a:hlinkClick r:id="rId42" action="ppaction://hlinksldjump"/>
              <a:extLst>
                <a:ext uri="{FF2B5EF4-FFF2-40B4-BE49-F238E27FC236}">
                  <a16:creationId xmlns:a16="http://schemas.microsoft.com/office/drawing/2014/main" id="{88CCBF3A-AB70-E84A-8B99-A047727236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8000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6" name="Oval 235">
              <a:hlinkClick r:id="rId43" action="ppaction://hlinksldjump"/>
              <a:extLst>
                <a:ext uri="{FF2B5EF4-FFF2-40B4-BE49-F238E27FC236}">
                  <a16:creationId xmlns:a16="http://schemas.microsoft.com/office/drawing/2014/main" id="{E942FACD-F2F4-A14A-A91E-1055CC9F2B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1894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73" name="CaixaDeTexto 172">
            <a:extLst>
              <a:ext uri="{FF2B5EF4-FFF2-40B4-BE49-F238E27FC236}">
                <a16:creationId xmlns:a16="http://schemas.microsoft.com/office/drawing/2014/main" id="{64FDF9D5-60D1-9741-85D4-B848D2B5F63B}"/>
              </a:ext>
            </a:extLst>
          </p:cNvPr>
          <p:cNvSpPr txBox="1"/>
          <p:nvPr/>
        </p:nvSpPr>
        <p:spPr>
          <a:xfrm rot="2614141">
            <a:off x="2514512" y="6163904"/>
            <a:ext cx="1263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CaixaDeTexto 175">
            <a:extLst>
              <a:ext uri="{FF2B5EF4-FFF2-40B4-BE49-F238E27FC236}">
                <a16:creationId xmlns:a16="http://schemas.microsoft.com/office/drawing/2014/main" id="{F456B6A7-8A75-E748-A63F-065D3A5FEC06}"/>
              </a:ext>
            </a:extLst>
          </p:cNvPr>
          <p:cNvSpPr txBox="1"/>
          <p:nvPr/>
        </p:nvSpPr>
        <p:spPr>
          <a:xfrm>
            <a:off x="3337190" y="5668293"/>
            <a:ext cx="1777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CaixaDeTexto 176">
            <a:extLst>
              <a:ext uri="{FF2B5EF4-FFF2-40B4-BE49-F238E27FC236}">
                <a16:creationId xmlns:a16="http://schemas.microsoft.com/office/drawing/2014/main" id="{6C99377E-26D4-4D1D-ACF5-2E950E447C5D}"/>
              </a:ext>
            </a:extLst>
          </p:cNvPr>
          <p:cNvSpPr txBox="1"/>
          <p:nvPr/>
        </p:nvSpPr>
        <p:spPr>
          <a:xfrm>
            <a:off x="7839971" y="4209720"/>
            <a:ext cx="3533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0221299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1D7AF67C-C092-EB4E-B1D9-65EA1DD0B246}"/>
              </a:ext>
            </a:extLst>
          </p:cNvPr>
          <p:cNvSpPr/>
          <p:nvPr/>
        </p:nvSpPr>
        <p:spPr>
          <a:xfrm>
            <a:off x="-57799" y="-544994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15CECB-3110-9D44-9D93-DCF58B45B02E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720CD8-63F2-DA4D-A811-1110C265FAB9}"/>
              </a:ext>
            </a:extLst>
          </p:cNvPr>
          <p:cNvSpPr>
            <a:spLocks noChangeAspect="1"/>
          </p:cNvSpPr>
          <p:nvPr/>
        </p:nvSpPr>
        <p:spPr>
          <a:xfrm>
            <a:off x="1288356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00B02E-1940-D540-B96B-7CE882A9FB10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5E6540-15C7-3746-89C0-2604871F872F}"/>
              </a:ext>
            </a:extLst>
          </p:cNvPr>
          <p:cNvSpPr>
            <a:spLocks noChangeAspect="1"/>
          </p:cNvSpPr>
          <p:nvPr/>
        </p:nvSpPr>
        <p:spPr>
          <a:xfrm>
            <a:off x="-1273767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492FD0-73F9-B640-A529-56A538B202D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E704CF3C-2111-7346-B5A5-B068BC8DD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94488DF5-CA66-F44E-B873-3307F0855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9149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2BC52425-AE4E-C744-93D8-ABFCA6205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A98BE7DB-D120-1B41-921B-8EDA1D293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204398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C728009-0822-B141-8D94-369737699E34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893250A8-B2A0-7E49-91F0-A1BEA9D26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A9517186-CDEE-084B-BEF4-5699994F2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9" name="Gráfico 18" descr="Informações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5BA0F7FD-83C1-9E45-993C-79A18A76F9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pic>
        <p:nvPicPr>
          <p:cNvPr id="20" name="Gráfico 19" descr="Máquina de escrever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A3422AA5-89A7-084A-92E8-A6A72E6DFA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764" y="4342099"/>
            <a:ext cx="795405" cy="795405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55ABA5BE-1380-B246-8612-BD6AA84D6A76}"/>
              </a:ext>
            </a:extLst>
          </p:cNvPr>
          <p:cNvSpPr txBox="1"/>
          <p:nvPr/>
        </p:nvSpPr>
        <p:spPr>
          <a:xfrm>
            <a:off x="-126530" y="1804180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403F51B-7B3A-BC40-9901-FEC7913E84B2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5" name="Gráfico 24" descr="Office trabalhador Male com preenchimento sólido">
              <a:extLst>
                <a:ext uri="{FF2B5EF4-FFF2-40B4-BE49-F238E27FC236}">
                  <a16:creationId xmlns:a16="http://schemas.microsoft.com/office/drawing/2014/main" id="{20987A99-C37B-E24C-BCD9-5B4DC107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6" name="Gráfico 25" descr="Feminino do trabalhador do Office com preenchimento sólido">
              <a:hlinkClick r:id="rId22" action="ppaction://hlinksldjump"/>
              <a:extLst>
                <a:ext uri="{FF2B5EF4-FFF2-40B4-BE49-F238E27FC236}">
                  <a16:creationId xmlns:a16="http://schemas.microsoft.com/office/drawing/2014/main" id="{61B5575C-8259-5245-8973-A4B2B652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27" name="Gráfico 26" descr="Ligações com preenchimento sólido">
            <a:hlinkClick r:id="rId25" action="ppaction://hlinksldjump"/>
            <a:extLst>
              <a:ext uri="{FF2B5EF4-FFF2-40B4-BE49-F238E27FC236}">
                <a16:creationId xmlns:a16="http://schemas.microsoft.com/office/drawing/2014/main" id="{72C05F4B-94F9-B34F-A662-D6D8066839E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EC439F0C-D1F3-F043-A4D2-B7F71098D8E0}"/>
              </a:ext>
            </a:extLst>
          </p:cNvPr>
          <p:cNvSpPr/>
          <p:nvPr/>
        </p:nvSpPr>
        <p:spPr>
          <a:xfrm>
            <a:off x="2420081" y="290004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tx1">
                  <a:alpha val="11000"/>
                </a:schemeClr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580E8EA-F93F-0944-A58A-975BB5FC15C5}"/>
              </a:ext>
            </a:extLst>
          </p:cNvPr>
          <p:cNvSpPr txBox="1"/>
          <p:nvPr/>
        </p:nvSpPr>
        <p:spPr>
          <a:xfrm>
            <a:off x="2422410" y="290401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Confounding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CA099DE-D6D8-E443-B264-7B3BF2B0A22C}"/>
              </a:ext>
            </a:extLst>
          </p:cNvPr>
          <p:cNvSpPr txBox="1"/>
          <p:nvPr/>
        </p:nvSpPr>
        <p:spPr>
          <a:xfrm>
            <a:off x="2420082" y="1488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23EE3D28-138A-E340-8DDC-F0DC147A62D0}"/>
              </a:ext>
            </a:extLst>
          </p:cNvPr>
          <p:cNvSpPr/>
          <p:nvPr/>
        </p:nvSpPr>
        <p:spPr>
          <a:xfrm>
            <a:off x="4560071" y="289712"/>
            <a:ext cx="862552" cy="334588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6D1533F-F35D-4943-A56B-E3C7E42A75BE}"/>
              </a:ext>
            </a:extLst>
          </p:cNvPr>
          <p:cNvSpPr txBox="1"/>
          <p:nvPr/>
        </p:nvSpPr>
        <p:spPr>
          <a:xfrm>
            <a:off x="4560070" y="3599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2DD50DE-663E-E342-85CB-7FB00AEDD4F7}"/>
              </a:ext>
            </a:extLst>
          </p:cNvPr>
          <p:cNvSpPr txBox="1"/>
          <p:nvPr/>
        </p:nvSpPr>
        <p:spPr>
          <a:xfrm>
            <a:off x="4560072" y="1393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799CF1DC-EA9D-7F49-B65F-EE7D8F82E330}"/>
              </a:ext>
            </a:extLst>
          </p:cNvPr>
          <p:cNvSpPr/>
          <p:nvPr/>
        </p:nvSpPr>
        <p:spPr>
          <a:xfrm>
            <a:off x="6026827" y="292794"/>
            <a:ext cx="862553" cy="31815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A51254-E90E-2241-B97C-9B56C18EF8A2}"/>
              </a:ext>
            </a:extLst>
          </p:cNvPr>
          <p:cNvSpPr txBox="1"/>
          <p:nvPr/>
        </p:nvSpPr>
        <p:spPr>
          <a:xfrm>
            <a:off x="6026827" y="29332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72C1C5D-E4EF-8C44-99CB-C5A20B5572B2}"/>
              </a:ext>
            </a:extLst>
          </p:cNvPr>
          <p:cNvSpPr txBox="1"/>
          <p:nvPr/>
        </p:nvSpPr>
        <p:spPr>
          <a:xfrm>
            <a:off x="6026827" y="1399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tângulo Arredondado 37">
            <a:extLst>
              <a:ext uri="{FF2B5EF4-FFF2-40B4-BE49-F238E27FC236}">
                <a16:creationId xmlns:a16="http://schemas.microsoft.com/office/drawing/2014/main" id="{71EFC0B5-04F5-7346-9CB2-C78372B19BCB}"/>
              </a:ext>
            </a:extLst>
          </p:cNvPr>
          <p:cNvSpPr/>
          <p:nvPr/>
        </p:nvSpPr>
        <p:spPr>
          <a:xfrm>
            <a:off x="7939035" y="284729"/>
            <a:ext cx="862553" cy="327945"/>
          </a:xfrm>
          <a:prstGeom prst="roundRect">
            <a:avLst/>
          </a:prstGeom>
          <a:solidFill>
            <a:srgbClr val="CFE3F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2527890-04F5-984F-9BB3-69ABB69D923D}"/>
              </a:ext>
            </a:extLst>
          </p:cNvPr>
          <p:cNvSpPr txBox="1"/>
          <p:nvPr/>
        </p:nvSpPr>
        <p:spPr>
          <a:xfrm>
            <a:off x="7939035" y="294043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22CED98-EA0E-124C-A54B-56DB021D194A}"/>
              </a:ext>
            </a:extLst>
          </p:cNvPr>
          <p:cNvSpPr txBox="1"/>
          <p:nvPr/>
        </p:nvSpPr>
        <p:spPr>
          <a:xfrm>
            <a:off x="7939035" y="14357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1" name="Retângulo Arredondado 40">
            <a:extLst>
              <a:ext uri="{FF2B5EF4-FFF2-40B4-BE49-F238E27FC236}">
                <a16:creationId xmlns:a16="http://schemas.microsoft.com/office/drawing/2014/main" id="{B5DDF700-529E-D941-954D-854E8A83F9DF}"/>
              </a:ext>
            </a:extLst>
          </p:cNvPr>
          <p:cNvSpPr/>
          <p:nvPr/>
        </p:nvSpPr>
        <p:spPr>
          <a:xfrm>
            <a:off x="2420081" y="1276245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443E4A3-06FF-3948-9D7E-712F51C03929}"/>
              </a:ext>
            </a:extLst>
          </p:cNvPr>
          <p:cNvSpPr txBox="1"/>
          <p:nvPr/>
        </p:nvSpPr>
        <p:spPr>
          <a:xfrm>
            <a:off x="2431399" y="126959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6FFEADB-BE97-4246-9349-E8AD842E565A}"/>
              </a:ext>
            </a:extLst>
          </p:cNvPr>
          <p:cNvSpPr txBox="1"/>
          <p:nvPr/>
        </p:nvSpPr>
        <p:spPr>
          <a:xfrm>
            <a:off x="2432693" y="1135096"/>
            <a:ext cx="1910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Retângulo Arredondado 44">
            <a:extLst>
              <a:ext uri="{FF2B5EF4-FFF2-40B4-BE49-F238E27FC236}">
                <a16:creationId xmlns:a16="http://schemas.microsoft.com/office/drawing/2014/main" id="{323F7C2D-35B0-6C44-933A-DAEDBBD60C87}"/>
              </a:ext>
            </a:extLst>
          </p:cNvPr>
          <p:cNvSpPr/>
          <p:nvPr/>
        </p:nvSpPr>
        <p:spPr>
          <a:xfrm>
            <a:off x="2420081" y="2061849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005EAFF-DBD1-9542-A9BA-31C7D4779437}"/>
              </a:ext>
            </a:extLst>
          </p:cNvPr>
          <p:cNvSpPr txBox="1"/>
          <p:nvPr/>
        </p:nvSpPr>
        <p:spPr>
          <a:xfrm>
            <a:off x="2430531" y="206202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6BF1353-9093-D643-9490-BC91A2641BA8}"/>
              </a:ext>
            </a:extLst>
          </p:cNvPr>
          <p:cNvSpPr txBox="1"/>
          <p:nvPr/>
        </p:nvSpPr>
        <p:spPr>
          <a:xfrm>
            <a:off x="2420081" y="1920700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A2C3FDB-2A64-CF40-A82E-61E130B9FD87}"/>
              </a:ext>
            </a:extLst>
          </p:cNvPr>
          <p:cNvSpPr txBox="1"/>
          <p:nvPr/>
        </p:nvSpPr>
        <p:spPr>
          <a:xfrm>
            <a:off x="2420081" y="2876042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D7D9B2A-0427-AB45-818F-BB3E42FD82F3}"/>
              </a:ext>
            </a:extLst>
          </p:cNvPr>
          <p:cNvSpPr txBox="1"/>
          <p:nvPr/>
        </p:nvSpPr>
        <p:spPr>
          <a:xfrm>
            <a:off x="2510862" y="4422653"/>
            <a:ext cx="21448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75ED7688-8C79-7940-97C1-FF2C728E7102}"/>
              </a:ext>
            </a:extLst>
          </p:cNvPr>
          <p:cNvSpPr/>
          <p:nvPr/>
        </p:nvSpPr>
        <p:spPr>
          <a:xfrm>
            <a:off x="2420078" y="5542039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8BAB6F3-5506-2248-A79A-8A6D8DD4BDB8}"/>
              </a:ext>
            </a:extLst>
          </p:cNvPr>
          <p:cNvSpPr txBox="1"/>
          <p:nvPr/>
        </p:nvSpPr>
        <p:spPr>
          <a:xfrm>
            <a:off x="2420079" y="5548502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02411EE-7A09-3242-B314-ADDBC11A8572}"/>
              </a:ext>
            </a:extLst>
          </p:cNvPr>
          <p:cNvSpPr txBox="1"/>
          <p:nvPr/>
        </p:nvSpPr>
        <p:spPr>
          <a:xfrm>
            <a:off x="2420079" y="5389610"/>
            <a:ext cx="36893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3" name="Retângulo Arredondado 52">
            <a:extLst>
              <a:ext uri="{FF2B5EF4-FFF2-40B4-BE49-F238E27FC236}">
                <a16:creationId xmlns:a16="http://schemas.microsoft.com/office/drawing/2014/main" id="{870796AF-F0E0-2445-AB1A-D5533CD35841}"/>
              </a:ext>
            </a:extLst>
          </p:cNvPr>
          <p:cNvSpPr/>
          <p:nvPr/>
        </p:nvSpPr>
        <p:spPr>
          <a:xfrm>
            <a:off x="3508612" y="632520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FF6AE93-4069-9247-8105-9F8C4D239883}"/>
              </a:ext>
            </a:extLst>
          </p:cNvPr>
          <p:cNvSpPr txBox="1"/>
          <p:nvPr/>
        </p:nvSpPr>
        <p:spPr>
          <a:xfrm>
            <a:off x="3508612" y="6322106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D502AFC-E770-FC45-9E8D-23D7B860C9C1}"/>
              </a:ext>
            </a:extLst>
          </p:cNvPr>
          <p:cNvSpPr txBox="1"/>
          <p:nvPr/>
        </p:nvSpPr>
        <p:spPr>
          <a:xfrm>
            <a:off x="4109417" y="6150921"/>
            <a:ext cx="3775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054E3CAF-79F0-0047-BD9F-D551ABC21026}"/>
              </a:ext>
            </a:extLst>
          </p:cNvPr>
          <p:cNvSpPr txBox="1"/>
          <p:nvPr/>
        </p:nvSpPr>
        <p:spPr>
          <a:xfrm>
            <a:off x="3411822" y="4409548"/>
            <a:ext cx="2959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BC9D9A92-59A6-034A-8ACD-A985BB7B5BC7}"/>
              </a:ext>
            </a:extLst>
          </p:cNvPr>
          <p:cNvSpPr txBox="1"/>
          <p:nvPr/>
        </p:nvSpPr>
        <p:spPr>
          <a:xfrm>
            <a:off x="4962551" y="4420181"/>
            <a:ext cx="3730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8" name="Retângulo Arredondado 57">
            <a:extLst>
              <a:ext uri="{FF2B5EF4-FFF2-40B4-BE49-F238E27FC236}">
                <a16:creationId xmlns:a16="http://schemas.microsoft.com/office/drawing/2014/main" id="{55EEB803-2B43-E84B-83A2-AF4E0428890D}"/>
              </a:ext>
            </a:extLst>
          </p:cNvPr>
          <p:cNvSpPr/>
          <p:nvPr/>
        </p:nvSpPr>
        <p:spPr>
          <a:xfrm>
            <a:off x="4895798" y="1675728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  <a:effectLst>
            <a:glow rad="127000">
              <a:schemeClr val="tx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9E0B99D-09F8-C24B-A2F9-401669A44EC4}"/>
              </a:ext>
            </a:extLst>
          </p:cNvPr>
          <p:cNvSpPr txBox="1"/>
          <p:nvPr/>
        </p:nvSpPr>
        <p:spPr>
          <a:xfrm>
            <a:off x="4886170" y="1688515"/>
            <a:ext cx="86255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E09D61F-0B5F-A849-A31D-08D9A5F7EFBE}"/>
              </a:ext>
            </a:extLst>
          </p:cNvPr>
          <p:cNvSpPr txBox="1"/>
          <p:nvPr/>
        </p:nvSpPr>
        <p:spPr>
          <a:xfrm>
            <a:off x="5610834" y="1511007"/>
            <a:ext cx="177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2114B26B-9C4C-7E4C-9277-C3DB465CCEC7}"/>
              </a:ext>
            </a:extLst>
          </p:cNvPr>
          <p:cNvSpPr txBox="1"/>
          <p:nvPr/>
        </p:nvSpPr>
        <p:spPr>
          <a:xfrm>
            <a:off x="5476779" y="2548830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3360B16B-AFD0-FF46-8C62-8696288B497E}"/>
              </a:ext>
            </a:extLst>
          </p:cNvPr>
          <p:cNvSpPr txBox="1"/>
          <p:nvPr/>
        </p:nvSpPr>
        <p:spPr>
          <a:xfrm>
            <a:off x="5472609" y="5421445"/>
            <a:ext cx="36893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634F7FDF-96F6-AE4D-9C24-2BB33AD57EDA}"/>
              </a:ext>
            </a:extLst>
          </p:cNvPr>
          <p:cNvSpPr txBox="1"/>
          <p:nvPr/>
        </p:nvSpPr>
        <p:spPr>
          <a:xfrm>
            <a:off x="7955536" y="1151176"/>
            <a:ext cx="1836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54DD42E-50CB-8E49-9035-17F89C96FAA0}"/>
              </a:ext>
            </a:extLst>
          </p:cNvPr>
          <p:cNvSpPr txBox="1"/>
          <p:nvPr/>
        </p:nvSpPr>
        <p:spPr>
          <a:xfrm>
            <a:off x="6427315" y="4228248"/>
            <a:ext cx="39142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6FBC96A2-0E27-9E46-B91A-F3D0FBC1F6F8}"/>
              </a:ext>
            </a:extLst>
          </p:cNvPr>
          <p:cNvSpPr/>
          <p:nvPr/>
        </p:nvSpPr>
        <p:spPr>
          <a:xfrm>
            <a:off x="7346944" y="4377919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  <a:effectLst>
            <a:glow rad="88900">
              <a:schemeClr val="tx1">
                <a:alpha val="59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28AA743-7827-A643-BED0-1B562A4CE6B8}"/>
              </a:ext>
            </a:extLst>
          </p:cNvPr>
          <p:cNvSpPr txBox="1"/>
          <p:nvPr/>
        </p:nvSpPr>
        <p:spPr>
          <a:xfrm>
            <a:off x="7358520" y="4438303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8E834F6F-A263-004B-9FD1-4E022FAD5902}"/>
              </a:ext>
            </a:extLst>
          </p:cNvPr>
          <p:cNvSpPr txBox="1"/>
          <p:nvPr/>
        </p:nvSpPr>
        <p:spPr>
          <a:xfrm>
            <a:off x="8447563" y="6160959"/>
            <a:ext cx="3714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E78EDBE6-1256-F54B-BF6D-9D53E876123D}"/>
              </a:ext>
            </a:extLst>
          </p:cNvPr>
          <p:cNvSpPr txBox="1"/>
          <p:nvPr/>
        </p:nvSpPr>
        <p:spPr>
          <a:xfrm>
            <a:off x="8530614" y="2842493"/>
            <a:ext cx="31788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70" name="Conexão Reta 69">
            <a:extLst>
              <a:ext uri="{FF2B5EF4-FFF2-40B4-BE49-F238E27FC236}">
                <a16:creationId xmlns:a16="http://schemas.microsoft.com/office/drawing/2014/main" id="{01FD4080-D3C4-AE4A-905B-80983BBAEF8B}"/>
              </a:ext>
            </a:extLst>
          </p:cNvPr>
          <p:cNvCxnSpPr>
            <a:cxnSpLocks/>
            <a:stCxn id="23" idx="3"/>
            <a:endCxn id="32" idx="1"/>
          </p:cNvCxnSpPr>
          <p:nvPr/>
        </p:nvCxnSpPr>
        <p:spPr>
          <a:xfrm>
            <a:off x="3282634" y="453977"/>
            <a:ext cx="1277436" cy="980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xão Reta 70">
            <a:extLst>
              <a:ext uri="{FF2B5EF4-FFF2-40B4-BE49-F238E27FC236}">
                <a16:creationId xmlns:a16="http://schemas.microsoft.com/office/drawing/2014/main" id="{F4035C7C-6031-6A46-8A2A-D9B800331A83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 flipV="1">
            <a:off x="5422622" y="454907"/>
            <a:ext cx="604205" cy="887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xão Reta 71">
            <a:extLst>
              <a:ext uri="{FF2B5EF4-FFF2-40B4-BE49-F238E27FC236}">
                <a16:creationId xmlns:a16="http://schemas.microsoft.com/office/drawing/2014/main" id="{B89245B2-73AE-634C-A41C-76AD9A093C66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2989" cy="119261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xão Reta 72">
            <a:extLst>
              <a:ext uri="{FF2B5EF4-FFF2-40B4-BE49-F238E27FC236}">
                <a16:creationId xmlns:a16="http://schemas.microsoft.com/office/drawing/2014/main" id="{57BA5267-1350-0E4C-AB79-BCC00F794C92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052255" cy="119261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8F21306A-75CE-1A49-84BA-CFA26408E1CA}"/>
              </a:ext>
            </a:extLst>
          </p:cNvPr>
          <p:cNvCxnSpPr>
            <a:cxnSpLocks/>
          </p:cNvCxnSpPr>
          <p:nvPr/>
        </p:nvCxnSpPr>
        <p:spPr>
          <a:xfrm>
            <a:off x="2848298" y="3376958"/>
            <a:ext cx="1960699" cy="1185018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62CB6C7B-112D-4B4F-B482-63C7AA570DFD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6458103" y="616489"/>
            <a:ext cx="1254387" cy="718425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79891E52-989F-BA4B-9E94-3BCAFCA29C6E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3939889" y="4889921"/>
            <a:ext cx="869108" cy="1435280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6E9ECBD8-7492-FD4D-9E30-0F3FB992493E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2851355" y="4892545"/>
            <a:ext cx="1968275" cy="64949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xão Reta 77">
            <a:extLst>
              <a:ext uri="{FF2B5EF4-FFF2-40B4-BE49-F238E27FC236}">
                <a16:creationId xmlns:a16="http://schemas.microsoft.com/office/drawing/2014/main" id="{C1863D64-8DCB-4745-AFD9-2A27F24D9B1F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3282631" y="5701143"/>
            <a:ext cx="1631382" cy="894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9118AB32-53C4-334D-A65E-C7BEA9A67DB5}"/>
              </a:ext>
            </a:extLst>
          </p:cNvPr>
          <p:cNvCxnSpPr>
            <a:cxnSpLocks/>
            <a:stCxn id="54" idx="1"/>
            <a:endCxn id="51" idx="2"/>
          </p:cNvCxnSpPr>
          <p:nvPr/>
        </p:nvCxnSpPr>
        <p:spPr>
          <a:xfrm flipH="1" flipV="1">
            <a:off x="2851355" y="5871667"/>
            <a:ext cx="657257" cy="61202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CCF6D4A0-68D3-7E43-B062-D57B2DCF7969}"/>
              </a:ext>
            </a:extLst>
          </p:cNvPr>
          <p:cNvCxnSpPr>
            <a:cxnSpLocks/>
          </p:cNvCxnSpPr>
          <p:nvPr/>
        </p:nvCxnSpPr>
        <p:spPr>
          <a:xfrm flipH="1">
            <a:off x="3282632" y="1489100"/>
            <a:ext cx="3998582" cy="170787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Conexão Reta Unidirecional 80">
            <a:extLst>
              <a:ext uri="{FF2B5EF4-FFF2-40B4-BE49-F238E27FC236}">
                <a16:creationId xmlns:a16="http://schemas.microsoft.com/office/drawing/2014/main" id="{C222E057-A851-294A-BA0C-8EAF5C8F7527}"/>
              </a:ext>
            </a:extLst>
          </p:cNvPr>
          <p:cNvCxnSpPr>
            <a:cxnSpLocks/>
            <a:stCxn id="59" idx="0"/>
            <a:endCxn id="35" idx="2"/>
          </p:cNvCxnSpPr>
          <p:nvPr/>
        </p:nvCxnSpPr>
        <p:spPr>
          <a:xfrm flipV="1">
            <a:off x="5317446" y="616489"/>
            <a:ext cx="1140657" cy="107202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xão Reta Unidirecional 81">
            <a:extLst>
              <a:ext uri="{FF2B5EF4-FFF2-40B4-BE49-F238E27FC236}">
                <a16:creationId xmlns:a16="http://schemas.microsoft.com/office/drawing/2014/main" id="{31069A1B-A86A-404F-BA1D-C15D4DF3B931}"/>
              </a:ext>
            </a:extLst>
          </p:cNvPr>
          <p:cNvCxnSpPr>
            <a:cxnSpLocks/>
            <a:stCxn id="35" idx="1"/>
            <a:endCxn id="42" idx="3"/>
          </p:cNvCxnSpPr>
          <p:nvPr/>
        </p:nvCxnSpPr>
        <p:spPr>
          <a:xfrm flipH="1">
            <a:off x="3293951" y="454907"/>
            <a:ext cx="2732876" cy="97626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7CB3929C-47DB-4145-83DA-66F77DE9851E}"/>
              </a:ext>
            </a:extLst>
          </p:cNvPr>
          <p:cNvCxnSpPr>
            <a:cxnSpLocks/>
            <a:stCxn id="41" idx="2"/>
            <a:endCxn id="45" idx="0"/>
          </p:cNvCxnSpPr>
          <p:nvPr/>
        </p:nvCxnSpPr>
        <p:spPr>
          <a:xfrm>
            <a:off x="2851358" y="1604190"/>
            <a:ext cx="0" cy="457659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xão Reta Unidirecional 83">
            <a:extLst>
              <a:ext uri="{FF2B5EF4-FFF2-40B4-BE49-F238E27FC236}">
                <a16:creationId xmlns:a16="http://schemas.microsoft.com/office/drawing/2014/main" id="{46685E51-617D-7845-BE50-69029044CAF0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2851357" y="2389794"/>
            <a:ext cx="1" cy="647225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xão Reta Unidirecional 84">
            <a:extLst>
              <a:ext uri="{FF2B5EF4-FFF2-40B4-BE49-F238E27FC236}">
                <a16:creationId xmlns:a16="http://schemas.microsoft.com/office/drawing/2014/main" id="{96F041C2-0428-D94E-95D8-0A0FC72992F8}"/>
              </a:ext>
            </a:extLst>
          </p:cNvPr>
          <p:cNvCxnSpPr>
            <a:cxnSpLocks/>
            <a:stCxn id="35" idx="3"/>
            <a:endCxn id="38" idx="1"/>
          </p:cNvCxnSpPr>
          <p:nvPr/>
        </p:nvCxnSpPr>
        <p:spPr>
          <a:xfrm flipV="1">
            <a:off x="6889379" y="448702"/>
            <a:ext cx="1049656" cy="6205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exão Reta Unidirecional 85">
            <a:extLst>
              <a:ext uri="{FF2B5EF4-FFF2-40B4-BE49-F238E27FC236}">
                <a16:creationId xmlns:a16="http://schemas.microsoft.com/office/drawing/2014/main" id="{D379CBA0-42D6-A541-AA07-75382A2D198C}"/>
              </a:ext>
            </a:extLst>
          </p:cNvPr>
          <p:cNvCxnSpPr>
            <a:cxnSpLocks/>
          </p:cNvCxnSpPr>
          <p:nvPr/>
        </p:nvCxnSpPr>
        <p:spPr>
          <a:xfrm>
            <a:off x="3282632" y="3196972"/>
            <a:ext cx="2603608" cy="134520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xão Reta Unidirecional 86">
            <a:extLst>
              <a:ext uri="{FF2B5EF4-FFF2-40B4-BE49-F238E27FC236}">
                <a16:creationId xmlns:a16="http://schemas.microsoft.com/office/drawing/2014/main" id="{16B2952F-971E-B54E-84B7-5043680C2A75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6748792" y="4541892"/>
            <a:ext cx="598152" cy="28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xão Reta Unidirecional 87">
            <a:extLst>
              <a:ext uri="{FF2B5EF4-FFF2-40B4-BE49-F238E27FC236}">
                <a16:creationId xmlns:a16="http://schemas.microsoft.com/office/drawing/2014/main" id="{9E52D741-033A-2A44-B98E-EAB982F60F4D}"/>
              </a:ext>
            </a:extLst>
          </p:cNvPr>
          <p:cNvCxnSpPr>
            <a:cxnSpLocks/>
          </p:cNvCxnSpPr>
          <p:nvPr/>
        </p:nvCxnSpPr>
        <p:spPr>
          <a:xfrm flipH="1" flipV="1">
            <a:off x="5782519" y="5711832"/>
            <a:ext cx="2162115" cy="76455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xão Reta Unidirecional 88">
            <a:extLst>
              <a:ext uri="{FF2B5EF4-FFF2-40B4-BE49-F238E27FC236}">
                <a16:creationId xmlns:a16="http://schemas.microsoft.com/office/drawing/2014/main" id="{DDE3E764-6F7D-7945-AD48-1ECC51668A93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25002" cy="2514572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  <a:effectLst>
            <a:glow rad="508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exão Reta Unidirecional 89">
            <a:extLst>
              <a:ext uri="{FF2B5EF4-FFF2-40B4-BE49-F238E27FC236}">
                <a16:creationId xmlns:a16="http://schemas.microsoft.com/office/drawing/2014/main" id="{A36CE092-C0D1-574F-8328-83F50DD46B90}"/>
              </a:ext>
            </a:extLst>
          </p:cNvPr>
          <p:cNvCxnSpPr>
            <a:cxnSpLocks/>
            <a:stCxn id="65" idx="0"/>
            <a:endCxn id="59" idx="2"/>
          </p:cNvCxnSpPr>
          <p:nvPr/>
        </p:nvCxnSpPr>
        <p:spPr>
          <a:xfrm flipH="1" flipV="1">
            <a:off x="5317446" y="2011680"/>
            <a:ext cx="2460775" cy="2366239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exão Reta Unidirecional 90">
            <a:extLst>
              <a:ext uri="{FF2B5EF4-FFF2-40B4-BE49-F238E27FC236}">
                <a16:creationId xmlns:a16="http://schemas.microsoft.com/office/drawing/2014/main" id="{8DD314A3-753E-FB4F-812C-31C15B58F2C2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8370312" y="612674"/>
            <a:ext cx="1" cy="2381129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exão Reta Unidirecional 91">
            <a:extLst>
              <a:ext uri="{FF2B5EF4-FFF2-40B4-BE49-F238E27FC236}">
                <a16:creationId xmlns:a16="http://schemas.microsoft.com/office/drawing/2014/main" id="{001E9FE3-E06A-4943-86E0-4BBA06134871}"/>
              </a:ext>
            </a:extLst>
          </p:cNvPr>
          <p:cNvCxnSpPr>
            <a:cxnSpLocks/>
          </p:cNvCxnSpPr>
          <p:nvPr/>
        </p:nvCxnSpPr>
        <p:spPr>
          <a:xfrm flipH="1">
            <a:off x="8370311" y="3321748"/>
            <a:ext cx="2" cy="3001042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E39F077D-6D16-154F-9EA9-AE1E8598A8CB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4371164" y="6465373"/>
            <a:ext cx="3573470" cy="1831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2874E6C5-2296-7C46-9684-8A3A18E9179E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7778221" y="3315642"/>
            <a:ext cx="601485" cy="1062277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xão Reta Unidirecional 94">
            <a:extLst>
              <a:ext uri="{FF2B5EF4-FFF2-40B4-BE49-F238E27FC236}">
                <a16:creationId xmlns:a16="http://schemas.microsoft.com/office/drawing/2014/main" id="{A6B05EB4-A397-1843-A538-A246E469D10F}"/>
              </a:ext>
            </a:extLst>
          </p:cNvPr>
          <p:cNvCxnSpPr>
            <a:cxnSpLocks/>
          </p:cNvCxnSpPr>
          <p:nvPr/>
        </p:nvCxnSpPr>
        <p:spPr>
          <a:xfrm flipV="1">
            <a:off x="3282632" y="3154060"/>
            <a:ext cx="4665798" cy="429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9519CAB8-07D2-9343-968D-4BC62685C420}"/>
              </a:ext>
            </a:extLst>
          </p:cNvPr>
          <p:cNvCxnSpPr>
            <a:cxnSpLocks/>
            <a:endCxn id="59" idx="2"/>
          </p:cNvCxnSpPr>
          <p:nvPr/>
        </p:nvCxnSpPr>
        <p:spPr>
          <a:xfrm flipV="1">
            <a:off x="5310659" y="2011680"/>
            <a:ext cx="6787" cy="691201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  <a:effectLst>
            <a:glow rad="508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exão Reta Unidirecional 96">
            <a:extLst>
              <a:ext uri="{FF2B5EF4-FFF2-40B4-BE49-F238E27FC236}">
                <a16:creationId xmlns:a16="http://schemas.microsoft.com/office/drawing/2014/main" id="{E2C23E33-6CC3-AE4D-8331-3370D803B903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7778221" y="4705864"/>
            <a:ext cx="592090" cy="161692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xão Reta 97">
            <a:extLst>
              <a:ext uri="{FF2B5EF4-FFF2-40B4-BE49-F238E27FC236}">
                <a16:creationId xmlns:a16="http://schemas.microsoft.com/office/drawing/2014/main" id="{7013AB32-32CC-6C42-A274-B4E709823A99}"/>
              </a:ext>
            </a:extLst>
          </p:cNvPr>
          <p:cNvCxnSpPr>
            <a:cxnSpLocks/>
          </p:cNvCxnSpPr>
          <p:nvPr/>
        </p:nvCxnSpPr>
        <p:spPr>
          <a:xfrm flipH="1">
            <a:off x="6305942" y="3149458"/>
            <a:ext cx="1626764" cy="1232270"/>
          </a:xfrm>
          <a:prstGeom prst="line">
            <a:avLst/>
          </a:prstGeom>
          <a:ln>
            <a:solidFill>
              <a:schemeClr val="dk1">
                <a:alpha val="12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exão Reta Unidirecional 98">
            <a:extLst>
              <a:ext uri="{FF2B5EF4-FFF2-40B4-BE49-F238E27FC236}">
                <a16:creationId xmlns:a16="http://schemas.microsoft.com/office/drawing/2014/main" id="{C06B5A78-445F-1C45-B24E-07422CC9EF3F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985654" cy="1355620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xão Reta Unidirecional 99">
            <a:extLst>
              <a:ext uri="{FF2B5EF4-FFF2-40B4-BE49-F238E27FC236}">
                <a16:creationId xmlns:a16="http://schemas.microsoft.com/office/drawing/2014/main" id="{81CDF56D-5D52-F64A-9FD6-D5AAB1E65BA7}"/>
              </a:ext>
            </a:extLst>
          </p:cNvPr>
          <p:cNvCxnSpPr>
            <a:cxnSpLocks/>
          </p:cNvCxnSpPr>
          <p:nvPr/>
        </p:nvCxnSpPr>
        <p:spPr>
          <a:xfrm flipV="1">
            <a:off x="2851356" y="2870200"/>
            <a:ext cx="2037655" cy="1691776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D85566C1-7D62-9B45-9418-0B0126631280}"/>
              </a:ext>
            </a:extLst>
          </p:cNvPr>
          <p:cNvCxnSpPr>
            <a:cxnSpLocks/>
          </p:cNvCxnSpPr>
          <p:nvPr/>
        </p:nvCxnSpPr>
        <p:spPr>
          <a:xfrm flipH="1" flipV="1">
            <a:off x="4819630" y="4892545"/>
            <a:ext cx="525660" cy="648135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exão Curva 101">
            <a:extLst>
              <a:ext uri="{FF2B5EF4-FFF2-40B4-BE49-F238E27FC236}">
                <a16:creationId xmlns:a16="http://schemas.microsoft.com/office/drawing/2014/main" id="{D49538A1-6E06-934A-8008-A70B879F5C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83891" y="2412081"/>
            <a:ext cx="3889998" cy="2367200"/>
          </a:xfrm>
          <a:prstGeom prst="curvedConnector3">
            <a:avLst>
              <a:gd name="adj1" fmla="val 50000"/>
            </a:avLst>
          </a:prstGeom>
          <a:ln>
            <a:solidFill>
              <a:schemeClr val="dk1">
                <a:alpha val="12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xão Reta 102">
            <a:extLst>
              <a:ext uri="{FF2B5EF4-FFF2-40B4-BE49-F238E27FC236}">
                <a16:creationId xmlns:a16="http://schemas.microsoft.com/office/drawing/2014/main" id="{D7B31E9F-97C3-1840-8089-CC829ABE7DD2}"/>
              </a:ext>
            </a:extLst>
          </p:cNvPr>
          <p:cNvCxnSpPr>
            <a:cxnSpLocks/>
          </p:cNvCxnSpPr>
          <p:nvPr/>
        </p:nvCxnSpPr>
        <p:spPr>
          <a:xfrm flipH="1">
            <a:off x="3164451" y="4730643"/>
            <a:ext cx="267248" cy="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" name="Conexão Curva 103">
            <a:extLst>
              <a:ext uri="{FF2B5EF4-FFF2-40B4-BE49-F238E27FC236}">
                <a16:creationId xmlns:a16="http://schemas.microsoft.com/office/drawing/2014/main" id="{5BDCFD4E-FD07-B74C-A792-BAEA4C495927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3284962" y="451984"/>
            <a:ext cx="3998581" cy="1028199"/>
          </a:xfrm>
          <a:prstGeom prst="curvedConnector3">
            <a:avLst>
              <a:gd name="adj1" fmla="val 46818"/>
            </a:avLst>
          </a:prstGeom>
          <a:ln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BD4D7687-3E5C-8C42-9388-D9829A73EDBC}"/>
              </a:ext>
            </a:extLst>
          </p:cNvPr>
          <p:cNvSpPr txBox="1"/>
          <p:nvPr/>
        </p:nvSpPr>
        <p:spPr>
          <a:xfrm>
            <a:off x="3292583" y="28678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5E4F5748-479F-B14D-A6EE-05A2336E8B0D}"/>
              </a:ext>
            </a:extLst>
          </p:cNvPr>
          <p:cNvSpPr txBox="1"/>
          <p:nvPr/>
        </p:nvSpPr>
        <p:spPr>
          <a:xfrm rot="1785454">
            <a:off x="7017501" y="880117"/>
            <a:ext cx="9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EEG,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76050E64-945E-4648-800C-F0AB6BA6C86D}"/>
              </a:ext>
            </a:extLst>
          </p:cNvPr>
          <p:cNvSpPr txBox="1"/>
          <p:nvPr/>
        </p:nvSpPr>
        <p:spPr>
          <a:xfrm rot="20070315">
            <a:off x="2855227" y="605337"/>
            <a:ext cx="1215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Conexão Reta Unidirecional 107">
            <a:extLst>
              <a:ext uri="{FF2B5EF4-FFF2-40B4-BE49-F238E27FC236}">
                <a16:creationId xmlns:a16="http://schemas.microsoft.com/office/drawing/2014/main" id="{6639909A-C781-5E41-A1CB-CA5338218716}"/>
              </a:ext>
            </a:extLst>
          </p:cNvPr>
          <p:cNvCxnSpPr>
            <a:cxnSpLocks/>
            <a:stCxn id="32" idx="1"/>
            <a:endCxn id="42" idx="0"/>
          </p:cNvCxnSpPr>
          <p:nvPr/>
        </p:nvCxnSpPr>
        <p:spPr>
          <a:xfrm flipH="1">
            <a:off x="2862675" y="463778"/>
            <a:ext cx="1697395" cy="8058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F0634A6D-0A76-1942-83DF-7BAB4F5F1C9A}"/>
              </a:ext>
            </a:extLst>
          </p:cNvPr>
          <p:cNvSpPr txBox="1"/>
          <p:nvPr/>
        </p:nvSpPr>
        <p:spPr>
          <a:xfrm rot="20316075">
            <a:off x="3290113" y="160948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can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Conexão Reta 109">
            <a:extLst>
              <a:ext uri="{FF2B5EF4-FFF2-40B4-BE49-F238E27FC236}">
                <a16:creationId xmlns:a16="http://schemas.microsoft.com/office/drawing/2014/main" id="{C8589989-72CD-5E44-B779-1BD4DBF0E3C7}"/>
              </a:ext>
            </a:extLst>
          </p:cNvPr>
          <p:cNvCxnSpPr>
            <a:cxnSpLocks/>
            <a:stCxn id="39" idx="1"/>
            <a:endCxn id="46" idx="3"/>
          </p:cNvCxnSpPr>
          <p:nvPr/>
        </p:nvCxnSpPr>
        <p:spPr>
          <a:xfrm flipH="1">
            <a:off x="3293083" y="455626"/>
            <a:ext cx="4645952" cy="1767977"/>
          </a:xfrm>
          <a:prstGeom prst="line">
            <a:avLst/>
          </a:prstGeom>
          <a:ln w="9525" cap="flat" cmpd="sng" algn="ctr">
            <a:solidFill>
              <a:schemeClr val="dk1">
                <a:alpha val="9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6213CAA9-8DD7-074C-B2EB-A651E76A3590}"/>
              </a:ext>
            </a:extLst>
          </p:cNvPr>
          <p:cNvSpPr txBox="1"/>
          <p:nvPr/>
        </p:nvSpPr>
        <p:spPr>
          <a:xfrm>
            <a:off x="6889378" y="291872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00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73854F42-E655-5A47-BCF6-9B16F0FC9398}"/>
              </a:ext>
            </a:extLst>
          </p:cNvPr>
          <p:cNvSpPr txBox="1"/>
          <p:nvPr/>
        </p:nvSpPr>
        <p:spPr>
          <a:xfrm>
            <a:off x="4550302" y="6225848"/>
            <a:ext cx="280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E9FDA80B-A6EA-5248-9C4C-CD583EB5622A}"/>
              </a:ext>
            </a:extLst>
          </p:cNvPr>
          <p:cNvSpPr txBox="1"/>
          <p:nvPr/>
        </p:nvSpPr>
        <p:spPr>
          <a:xfrm rot="1213327">
            <a:off x="6299300" y="5934336"/>
            <a:ext cx="11485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22, GDPR 2018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7CB3CB1D-A682-7C4C-8BEA-EDE6C2FFD867}"/>
              </a:ext>
            </a:extLst>
          </p:cNvPr>
          <p:cNvSpPr txBox="1"/>
          <p:nvPr/>
        </p:nvSpPr>
        <p:spPr>
          <a:xfrm>
            <a:off x="6682195" y="4578047"/>
            <a:ext cx="1032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relate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false positives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F5821C5D-2A54-D94D-827D-AE0D8BA606FE}"/>
              </a:ext>
            </a:extLst>
          </p:cNvPr>
          <p:cNvSpPr txBox="1"/>
          <p:nvPr/>
        </p:nvSpPr>
        <p:spPr>
          <a:xfrm>
            <a:off x="4366175" y="3230825"/>
            <a:ext cx="1032223" cy="738664"/>
          </a:xfrm>
          <a:prstGeom prst="rect">
            <a:avLst/>
          </a:prstGeom>
          <a:noFill/>
          <a:effectLst>
            <a:glow rad="50800">
              <a:schemeClr val="tx1">
                <a:alpha val="54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D20AACAE-A495-E444-A107-571FAA182922}"/>
              </a:ext>
            </a:extLst>
          </p:cNvPr>
          <p:cNvSpPr txBox="1"/>
          <p:nvPr/>
        </p:nvSpPr>
        <p:spPr>
          <a:xfrm rot="1653416">
            <a:off x="3244301" y="361303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performance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AF41EB17-3DF5-1F4A-834F-483FDA79FEC4}"/>
              </a:ext>
            </a:extLst>
          </p:cNvPr>
          <p:cNvSpPr txBox="1"/>
          <p:nvPr/>
        </p:nvSpPr>
        <p:spPr>
          <a:xfrm>
            <a:off x="2789012" y="2483600"/>
            <a:ext cx="61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E3D559B7-1CA1-9546-B31F-B58EB675D0F4}"/>
              </a:ext>
            </a:extLst>
          </p:cNvPr>
          <p:cNvSpPr txBox="1"/>
          <p:nvPr/>
        </p:nvSpPr>
        <p:spPr>
          <a:xfrm rot="188655">
            <a:off x="6422955" y="1910331"/>
            <a:ext cx="143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pt-PT" sz="700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0B775E8C-6EFD-DE42-A2FE-AE5185F06EF6}"/>
              </a:ext>
            </a:extLst>
          </p:cNvPr>
          <p:cNvSpPr txBox="1"/>
          <p:nvPr/>
        </p:nvSpPr>
        <p:spPr>
          <a:xfrm rot="20204253">
            <a:off x="3197568" y="2293742"/>
            <a:ext cx="200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obeying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1E77B5F2-F632-B84B-80B8-3895B2C75255}"/>
              </a:ext>
            </a:extLst>
          </p:cNvPr>
          <p:cNvSpPr txBox="1"/>
          <p:nvPr/>
        </p:nvSpPr>
        <p:spPr>
          <a:xfrm rot="1353298">
            <a:off x="5018286" y="102956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859CBD7D-F39A-2E42-8133-E5FD7F9D1A6F}"/>
              </a:ext>
            </a:extLst>
          </p:cNvPr>
          <p:cNvSpPr txBox="1"/>
          <p:nvPr/>
        </p:nvSpPr>
        <p:spPr>
          <a:xfrm rot="20489433">
            <a:off x="7080368" y="5209078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are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take in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patient’s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AADC5A44-286B-D448-AC85-ECC77E2326A0}"/>
              </a:ext>
            </a:extLst>
          </p:cNvPr>
          <p:cNvSpPr txBox="1"/>
          <p:nvPr/>
        </p:nvSpPr>
        <p:spPr>
          <a:xfrm rot="17951193">
            <a:off x="7457854" y="3770309"/>
            <a:ext cx="1032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complacency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898B6C42-B489-4146-930E-BC991DB118F8}"/>
              </a:ext>
            </a:extLst>
          </p:cNvPr>
          <p:cNvSpPr txBox="1"/>
          <p:nvPr/>
        </p:nvSpPr>
        <p:spPr>
          <a:xfrm>
            <a:off x="5647362" y="3149458"/>
            <a:ext cx="20468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FB32A9EE-2227-F34E-B21D-22AB586092B0}"/>
              </a:ext>
            </a:extLst>
          </p:cNvPr>
          <p:cNvSpPr txBox="1"/>
          <p:nvPr/>
        </p:nvSpPr>
        <p:spPr>
          <a:xfrm rot="2676205">
            <a:off x="5695534" y="2484675"/>
            <a:ext cx="934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7F8554A1-D996-5B47-8216-3B1F06DBE905}"/>
              </a:ext>
            </a:extLst>
          </p:cNvPr>
          <p:cNvSpPr txBox="1"/>
          <p:nvPr/>
        </p:nvSpPr>
        <p:spPr>
          <a:xfrm rot="19390043">
            <a:off x="6500037" y="3672914"/>
            <a:ext cx="14568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tângulo Arredondado 148">
            <a:extLst>
              <a:ext uri="{FF2B5EF4-FFF2-40B4-BE49-F238E27FC236}">
                <a16:creationId xmlns:a16="http://schemas.microsoft.com/office/drawing/2014/main" id="{42FC9749-9C3A-E74A-8348-6A3B0E6333FC}"/>
              </a:ext>
            </a:extLst>
          </p:cNvPr>
          <p:cNvSpPr/>
          <p:nvPr/>
        </p:nvSpPr>
        <p:spPr>
          <a:xfrm>
            <a:off x="2414613" y="304667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DC9A8113-A1B5-9948-8DE4-C4481995DA95}"/>
              </a:ext>
            </a:extLst>
          </p:cNvPr>
          <p:cNvSpPr txBox="1"/>
          <p:nvPr/>
        </p:nvSpPr>
        <p:spPr>
          <a:xfrm>
            <a:off x="2425042" y="3040999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tângulo Arredondado 152">
            <a:extLst>
              <a:ext uri="{FF2B5EF4-FFF2-40B4-BE49-F238E27FC236}">
                <a16:creationId xmlns:a16="http://schemas.microsoft.com/office/drawing/2014/main" id="{33F7D6DD-1424-5841-AD47-16BA49C48A6F}"/>
              </a:ext>
            </a:extLst>
          </p:cNvPr>
          <p:cNvSpPr/>
          <p:nvPr/>
        </p:nvSpPr>
        <p:spPr>
          <a:xfrm>
            <a:off x="2429158" y="457554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401D5D22-2DBC-8B47-AA18-845A3E79D5C9}"/>
              </a:ext>
            </a:extLst>
          </p:cNvPr>
          <p:cNvSpPr txBox="1"/>
          <p:nvPr/>
        </p:nvSpPr>
        <p:spPr>
          <a:xfrm>
            <a:off x="2439587" y="4634376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tângulo Arredondado 154">
            <a:extLst>
              <a:ext uri="{FF2B5EF4-FFF2-40B4-BE49-F238E27FC236}">
                <a16:creationId xmlns:a16="http://schemas.microsoft.com/office/drawing/2014/main" id="{74511D66-E704-7F40-BC4F-B6C08050BC7D}"/>
              </a:ext>
            </a:extLst>
          </p:cNvPr>
          <p:cNvSpPr/>
          <p:nvPr/>
        </p:nvSpPr>
        <p:spPr>
          <a:xfrm>
            <a:off x="3437062" y="456931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A05C2557-2AB0-6F46-A7D4-907D9FD6DCAD}"/>
              </a:ext>
            </a:extLst>
          </p:cNvPr>
          <p:cNvSpPr txBox="1"/>
          <p:nvPr/>
        </p:nvSpPr>
        <p:spPr>
          <a:xfrm>
            <a:off x="3437873" y="4570351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tângulo Arredondado 156">
            <a:extLst>
              <a:ext uri="{FF2B5EF4-FFF2-40B4-BE49-F238E27FC236}">
                <a16:creationId xmlns:a16="http://schemas.microsoft.com/office/drawing/2014/main" id="{E277367A-B1A6-7D4C-805B-B2E1A2EC66F5}"/>
              </a:ext>
            </a:extLst>
          </p:cNvPr>
          <p:cNvSpPr/>
          <p:nvPr/>
        </p:nvSpPr>
        <p:spPr>
          <a:xfrm>
            <a:off x="4423521" y="4564643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1F319146-F914-A54B-AE9B-DACD08B6FBE3}"/>
              </a:ext>
            </a:extLst>
          </p:cNvPr>
          <p:cNvSpPr txBox="1"/>
          <p:nvPr/>
        </p:nvSpPr>
        <p:spPr>
          <a:xfrm>
            <a:off x="4424328" y="4574326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60" name="Retângulo Arredondado 159">
            <a:extLst>
              <a:ext uri="{FF2B5EF4-FFF2-40B4-BE49-F238E27FC236}">
                <a16:creationId xmlns:a16="http://schemas.microsoft.com/office/drawing/2014/main" id="{DAFB874E-CA63-EC4E-ACF7-0223CB923AE6}"/>
              </a:ext>
            </a:extLst>
          </p:cNvPr>
          <p:cNvSpPr/>
          <p:nvPr/>
        </p:nvSpPr>
        <p:spPr>
          <a:xfrm>
            <a:off x="5884225" y="440478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6CC28F7E-CBD0-FB46-B957-AF0DF1F6D6BD}"/>
              </a:ext>
            </a:extLst>
          </p:cNvPr>
          <p:cNvSpPr txBox="1"/>
          <p:nvPr/>
        </p:nvSpPr>
        <p:spPr>
          <a:xfrm>
            <a:off x="5875200" y="4464814"/>
            <a:ext cx="88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62" name="Retângulo Arredondado 161">
            <a:extLst>
              <a:ext uri="{FF2B5EF4-FFF2-40B4-BE49-F238E27FC236}">
                <a16:creationId xmlns:a16="http://schemas.microsoft.com/office/drawing/2014/main" id="{9E1B53AC-90B5-6C4F-8577-D46B6F47925E}"/>
              </a:ext>
            </a:extLst>
          </p:cNvPr>
          <p:cNvSpPr/>
          <p:nvPr/>
        </p:nvSpPr>
        <p:spPr>
          <a:xfrm>
            <a:off x="4923961" y="5561750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  <a:effectLst>
            <a:glow rad="50800">
              <a:schemeClr val="tx1">
                <a:alpha val="5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5778DC91-6A72-584B-825D-A2F01A7D3A57}"/>
              </a:ext>
            </a:extLst>
          </p:cNvPr>
          <p:cNvSpPr txBox="1"/>
          <p:nvPr/>
        </p:nvSpPr>
        <p:spPr>
          <a:xfrm>
            <a:off x="4935537" y="5613486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tângulo Arredondado 163">
            <a:extLst>
              <a:ext uri="{FF2B5EF4-FFF2-40B4-BE49-F238E27FC236}">
                <a16:creationId xmlns:a16="http://schemas.microsoft.com/office/drawing/2014/main" id="{0177E18B-25C6-AC40-8A23-F35B909BE524}"/>
              </a:ext>
            </a:extLst>
          </p:cNvPr>
          <p:cNvSpPr/>
          <p:nvPr/>
        </p:nvSpPr>
        <p:spPr>
          <a:xfrm>
            <a:off x="4889464" y="2705766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  <a:effectLst>
            <a:glow rad="50800">
              <a:schemeClr val="tx1">
                <a:alpha val="5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7F7844B3-00E8-B949-9344-937E2C07E4F0}"/>
              </a:ext>
            </a:extLst>
          </p:cNvPr>
          <p:cNvSpPr txBox="1"/>
          <p:nvPr/>
        </p:nvSpPr>
        <p:spPr>
          <a:xfrm>
            <a:off x="4901040" y="2755760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166" name="Retângulo Arredondado 165">
            <a:extLst>
              <a:ext uri="{FF2B5EF4-FFF2-40B4-BE49-F238E27FC236}">
                <a16:creationId xmlns:a16="http://schemas.microsoft.com/office/drawing/2014/main" id="{A187BCAB-46E7-8546-8D34-3E9C7541153A}"/>
              </a:ext>
            </a:extLst>
          </p:cNvPr>
          <p:cNvSpPr/>
          <p:nvPr/>
        </p:nvSpPr>
        <p:spPr>
          <a:xfrm>
            <a:off x="7936854" y="2991101"/>
            <a:ext cx="862553" cy="327945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7" name="CaixaDeTexto 166">
            <a:extLst>
              <a:ext uri="{FF2B5EF4-FFF2-40B4-BE49-F238E27FC236}">
                <a16:creationId xmlns:a16="http://schemas.microsoft.com/office/drawing/2014/main" id="{A82FA8B3-8347-1444-89A4-389354F4BC21}"/>
              </a:ext>
            </a:extLst>
          </p:cNvPr>
          <p:cNvSpPr txBox="1"/>
          <p:nvPr/>
        </p:nvSpPr>
        <p:spPr>
          <a:xfrm>
            <a:off x="7948430" y="2983286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tângulo Arredondado 167">
            <a:extLst>
              <a:ext uri="{FF2B5EF4-FFF2-40B4-BE49-F238E27FC236}">
                <a16:creationId xmlns:a16="http://schemas.microsoft.com/office/drawing/2014/main" id="{B28B4AE1-0AB6-4C44-87CB-02634231CBE2}"/>
              </a:ext>
            </a:extLst>
          </p:cNvPr>
          <p:cNvSpPr/>
          <p:nvPr/>
        </p:nvSpPr>
        <p:spPr>
          <a:xfrm>
            <a:off x="7942641" y="6337990"/>
            <a:ext cx="862553" cy="327945"/>
          </a:xfrm>
          <a:prstGeom prst="roundRect">
            <a:avLst/>
          </a:prstGeom>
          <a:solidFill>
            <a:srgbClr val="B6D7A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BAFD5F06-EA7A-2E45-B497-F2B69EF11EE1}"/>
              </a:ext>
            </a:extLst>
          </p:cNvPr>
          <p:cNvSpPr txBox="1"/>
          <p:nvPr/>
        </p:nvSpPr>
        <p:spPr>
          <a:xfrm>
            <a:off x="7954217" y="6336242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tângulo Arredondado 169">
            <a:extLst>
              <a:ext uri="{FF2B5EF4-FFF2-40B4-BE49-F238E27FC236}">
                <a16:creationId xmlns:a16="http://schemas.microsoft.com/office/drawing/2014/main" id="{38CC1020-4C78-3B4B-ABC6-6875F1F9C442}"/>
              </a:ext>
            </a:extLst>
          </p:cNvPr>
          <p:cNvSpPr/>
          <p:nvPr/>
        </p:nvSpPr>
        <p:spPr>
          <a:xfrm>
            <a:off x="7279280" y="1337913"/>
            <a:ext cx="862553" cy="327945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id="{37D0C71B-16B5-794D-8A2B-93D80EE17053}"/>
              </a:ext>
            </a:extLst>
          </p:cNvPr>
          <p:cNvSpPr txBox="1"/>
          <p:nvPr/>
        </p:nvSpPr>
        <p:spPr>
          <a:xfrm>
            <a:off x="7281712" y="1341809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Dynamics</a:t>
            </a:r>
          </a:p>
        </p:txBody>
      </p:sp>
      <p:grpSp>
        <p:nvGrpSpPr>
          <p:cNvPr id="172" name="Agrupar 171">
            <a:extLst>
              <a:ext uri="{FF2B5EF4-FFF2-40B4-BE49-F238E27FC236}">
                <a16:creationId xmlns:a16="http://schemas.microsoft.com/office/drawing/2014/main" id="{1B134543-7238-624C-B55B-ED64781F4B64}"/>
              </a:ext>
            </a:extLst>
          </p:cNvPr>
          <p:cNvGrpSpPr/>
          <p:nvPr/>
        </p:nvGrpSpPr>
        <p:grpSpPr>
          <a:xfrm>
            <a:off x="5824307" y="484863"/>
            <a:ext cx="3080258" cy="2145478"/>
            <a:chOff x="2870864" y="2715395"/>
            <a:chExt cx="3080258" cy="2145478"/>
          </a:xfrm>
        </p:grpSpPr>
        <p:grpSp>
          <p:nvGrpSpPr>
            <p:cNvPr id="175" name="Agrupar 174">
              <a:extLst>
                <a:ext uri="{FF2B5EF4-FFF2-40B4-BE49-F238E27FC236}">
                  <a16:creationId xmlns:a16="http://schemas.microsoft.com/office/drawing/2014/main" id="{CC2DFF7E-CEE4-2B4C-A0AF-0B61FF271F37}"/>
                </a:ext>
              </a:extLst>
            </p:cNvPr>
            <p:cNvGrpSpPr/>
            <p:nvPr/>
          </p:nvGrpSpPr>
          <p:grpSpPr>
            <a:xfrm>
              <a:off x="2870864" y="2715395"/>
              <a:ext cx="3080258" cy="2145478"/>
              <a:chOff x="2870864" y="2715395"/>
              <a:chExt cx="3080258" cy="2145478"/>
            </a:xfrm>
          </p:grpSpPr>
          <p:sp>
            <p:nvSpPr>
              <p:cNvPr id="217" name="Retângulo 216">
                <a:extLst>
                  <a:ext uri="{FF2B5EF4-FFF2-40B4-BE49-F238E27FC236}">
                    <a16:creationId xmlns:a16="http://schemas.microsoft.com/office/drawing/2014/main" id="{0BD0F838-CDE6-8F4E-8D89-C4EF81503092}"/>
                  </a:ext>
                </a:extLst>
              </p:cNvPr>
              <p:cNvSpPr/>
              <p:nvPr/>
            </p:nvSpPr>
            <p:spPr>
              <a:xfrm>
                <a:off x="2870864" y="2715395"/>
                <a:ext cx="3080258" cy="21264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8" name="CaixaDeTexto 217">
                <a:extLst>
                  <a:ext uri="{FF2B5EF4-FFF2-40B4-BE49-F238E27FC236}">
                    <a16:creationId xmlns:a16="http://schemas.microsoft.com/office/drawing/2014/main" id="{6FC1519D-7CE7-4E46-B298-F4416EB59F3C}"/>
                  </a:ext>
                </a:extLst>
              </p:cNvPr>
              <p:cNvSpPr txBox="1"/>
              <p:nvPr/>
            </p:nvSpPr>
            <p:spPr>
              <a:xfrm>
                <a:off x="2964374" y="2951946"/>
                <a:ext cx="2943430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8.3. For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clinical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trials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we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argue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use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complex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prediction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models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including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black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-box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systems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 some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extent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as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long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as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authors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provide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efforts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avoiding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data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bias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ensuring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patient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safety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explaining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their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models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’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decisions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  <p:pic>
            <p:nvPicPr>
              <p:cNvPr id="219" name="Gráfico 218" descr="Seta: Curva ligeira com preenchimento sólido">
                <a:hlinkClick r:id="" action="ppaction://hlinkshowjump?jump=nextslide"/>
                <a:extLst>
                  <a:ext uri="{FF2B5EF4-FFF2-40B4-BE49-F238E27FC236}">
                    <a16:creationId xmlns:a16="http://schemas.microsoft.com/office/drawing/2014/main" id="{8261370B-B678-8041-B3BD-ACFA4690F2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>
                <a:off x="4442114" y="4387129"/>
                <a:ext cx="470452" cy="470452"/>
              </a:xfrm>
              <a:prstGeom prst="rect">
                <a:avLst/>
              </a:prstGeom>
            </p:spPr>
          </p:pic>
          <p:pic>
            <p:nvPicPr>
              <p:cNvPr id="220" name="Gráfico 219" descr="Seta: Curva ligeira com preenchimento sólido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9037CCF-7113-2B4A-A96C-A65349606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 flipH="1">
                <a:off x="3941102" y="4390421"/>
                <a:ext cx="461161" cy="470452"/>
              </a:xfrm>
              <a:prstGeom prst="rect">
                <a:avLst/>
              </a:prstGeom>
            </p:spPr>
          </p:pic>
          <p:sp>
            <p:nvSpPr>
              <p:cNvPr id="221" name="CaixaDeTexto 220">
                <a:extLst>
                  <a:ext uri="{FF2B5EF4-FFF2-40B4-BE49-F238E27FC236}">
                    <a16:creationId xmlns:a16="http://schemas.microsoft.com/office/drawing/2014/main" id="{3E1A8195-2789-E143-8376-67A6607F73D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3700171" y="4296135"/>
                <a:ext cx="757299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5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Previous</a:t>
                </a:r>
                <a:endParaRPr lang="pt-PT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74" name="CaixaDeTexto 173">
              <a:extLst>
                <a:ext uri="{FF2B5EF4-FFF2-40B4-BE49-F238E27FC236}">
                  <a16:creationId xmlns:a16="http://schemas.microsoft.com/office/drawing/2014/main" id="{BB8B888E-48BD-114A-A661-C3FC2186734B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431325" y="4293349"/>
              <a:ext cx="50044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Next</a:t>
              </a:r>
              <a:endParaRPr lang="pt-PT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22" name="Agrupar 221">
            <a:extLst>
              <a:ext uri="{FF2B5EF4-FFF2-40B4-BE49-F238E27FC236}">
                <a16:creationId xmlns:a16="http://schemas.microsoft.com/office/drawing/2014/main" id="{8CDCB494-C9A3-894C-B4A2-26F0D52A238A}"/>
              </a:ext>
            </a:extLst>
          </p:cNvPr>
          <p:cNvGrpSpPr/>
          <p:nvPr/>
        </p:nvGrpSpPr>
        <p:grpSpPr>
          <a:xfrm>
            <a:off x="7328209" y="645385"/>
            <a:ext cx="1424861" cy="73591"/>
            <a:chOff x="6461272" y="2933738"/>
            <a:chExt cx="1424861" cy="73591"/>
          </a:xfrm>
        </p:grpSpPr>
        <p:sp>
          <p:nvSpPr>
            <p:cNvPr id="223" name="Oval 222">
              <a:hlinkClick r:id="rId30" action="ppaction://hlinksldjump"/>
              <a:extLst>
                <a:ext uri="{FF2B5EF4-FFF2-40B4-BE49-F238E27FC236}">
                  <a16:creationId xmlns:a16="http://schemas.microsoft.com/office/drawing/2014/main" id="{DA07148A-84F1-CD42-B79F-FA090EDD8D1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61272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4" name="Oval 223">
              <a:hlinkClick r:id="rId31" action="ppaction://hlinksldjump"/>
              <a:extLst>
                <a:ext uri="{FF2B5EF4-FFF2-40B4-BE49-F238E27FC236}">
                  <a16:creationId xmlns:a16="http://schemas.microsoft.com/office/drawing/2014/main" id="{E13AA2E0-2105-0F45-8E00-B35E24FF3D8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5166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5" name="Oval 224">
              <a:hlinkClick r:id="rId32" action="ppaction://hlinksldjump"/>
              <a:extLst>
                <a:ext uri="{FF2B5EF4-FFF2-40B4-BE49-F238E27FC236}">
                  <a16:creationId xmlns:a16="http://schemas.microsoft.com/office/drawing/2014/main" id="{9AD669B1-9056-5345-B481-8CB063568B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69060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6" name="Oval 225">
              <a:hlinkClick r:id="rId33" action="ppaction://hlinksldjump"/>
              <a:extLst>
                <a:ext uri="{FF2B5EF4-FFF2-40B4-BE49-F238E27FC236}">
                  <a16:creationId xmlns:a16="http://schemas.microsoft.com/office/drawing/2014/main" id="{C674B7F3-988C-914B-B0FD-75816CCCE37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2954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7" name="Oval 226">
              <a:hlinkClick r:id="rId34" action="ppaction://hlinksldjump"/>
              <a:extLst>
                <a:ext uri="{FF2B5EF4-FFF2-40B4-BE49-F238E27FC236}">
                  <a16:creationId xmlns:a16="http://schemas.microsoft.com/office/drawing/2014/main" id="{FD197FDF-6CD7-C849-AF97-1B6B2E5FA62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6848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8" name="Oval 227">
              <a:hlinkClick r:id="rId35" action="ppaction://hlinksldjump"/>
              <a:extLst>
                <a:ext uri="{FF2B5EF4-FFF2-40B4-BE49-F238E27FC236}">
                  <a16:creationId xmlns:a16="http://schemas.microsoft.com/office/drawing/2014/main" id="{C740B7F6-8E80-4747-B689-3C96EEA0CDB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0742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9" name="Oval 228">
              <a:hlinkClick r:id="rId36" action="ppaction://hlinksldjump"/>
              <a:extLst>
                <a:ext uri="{FF2B5EF4-FFF2-40B4-BE49-F238E27FC236}">
                  <a16:creationId xmlns:a16="http://schemas.microsoft.com/office/drawing/2014/main" id="{C3BFBBBF-51E8-784A-AC12-CA8EAF2A83A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84636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0" name="Oval 229">
              <a:hlinkClick r:id="rId37" action="ppaction://hlinksldjump"/>
              <a:extLst>
                <a:ext uri="{FF2B5EF4-FFF2-40B4-BE49-F238E27FC236}">
                  <a16:creationId xmlns:a16="http://schemas.microsoft.com/office/drawing/2014/main" id="{6661A09B-0D44-694A-AFB4-6045B023C57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88530" y="2933738"/>
              <a:ext cx="74239" cy="73591"/>
            </a:xfrm>
            <a:prstGeom prst="ellipse">
              <a:avLst/>
            </a:prstGeom>
            <a:solidFill>
              <a:srgbClr val="B6D7A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1" name="Oval 230">
              <a:hlinkClick r:id="rId38" action="ppaction://hlinksldjump"/>
              <a:extLst>
                <a:ext uri="{FF2B5EF4-FFF2-40B4-BE49-F238E27FC236}">
                  <a16:creationId xmlns:a16="http://schemas.microsoft.com/office/drawing/2014/main" id="{3A051B27-0D98-8946-94CD-3507BB471DD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2424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2" name="Oval 231">
              <a:hlinkClick r:id="rId39" action="ppaction://hlinksldjump"/>
              <a:extLst>
                <a:ext uri="{FF2B5EF4-FFF2-40B4-BE49-F238E27FC236}">
                  <a16:creationId xmlns:a16="http://schemas.microsoft.com/office/drawing/2014/main" id="{2934A960-1890-9A4E-866B-95CAD1D212D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6318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3" name="Oval 232">
              <a:hlinkClick r:id="rId40" action="ppaction://hlinksldjump"/>
              <a:extLst>
                <a:ext uri="{FF2B5EF4-FFF2-40B4-BE49-F238E27FC236}">
                  <a16:creationId xmlns:a16="http://schemas.microsoft.com/office/drawing/2014/main" id="{5A3397AA-27B7-9D40-B14B-05E6348E594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0212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4" name="Oval 233">
              <a:hlinkClick r:id="rId41" action="ppaction://hlinksldjump"/>
              <a:extLst>
                <a:ext uri="{FF2B5EF4-FFF2-40B4-BE49-F238E27FC236}">
                  <a16:creationId xmlns:a16="http://schemas.microsoft.com/office/drawing/2014/main" id="{EDB34769-3208-4F44-9473-493E61A9CBD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4106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5" name="Oval 234">
              <a:hlinkClick r:id="rId42" action="ppaction://hlinksldjump"/>
              <a:extLst>
                <a:ext uri="{FF2B5EF4-FFF2-40B4-BE49-F238E27FC236}">
                  <a16:creationId xmlns:a16="http://schemas.microsoft.com/office/drawing/2014/main" id="{88CCBF3A-AB70-E84A-8B99-A0477272364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8000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6" name="Oval 235">
              <a:hlinkClick r:id="rId43" action="ppaction://hlinksldjump"/>
              <a:extLst>
                <a:ext uri="{FF2B5EF4-FFF2-40B4-BE49-F238E27FC236}">
                  <a16:creationId xmlns:a16="http://schemas.microsoft.com/office/drawing/2014/main" id="{E942FACD-F2F4-A14A-A91E-1055CC9F2B6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1894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  <p:sp>
        <p:nvSpPr>
          <p:cNvPr id="173" name="CaixaDeTexto 172">
            <a:extLst>
              <a:ext uri="{FF2B5EF4-FFF2-40B4-BE49-F238E27FC236}">
                <a16:creationId xmlns:a16="http://schemas.microsoft.com/office/drawing/2014/main" id="{61983086-08C6-CC49-AE53-CA82B6E835AE}"/>
              </a:ext>
            </a:extLst>
          </p:cNvPr>
          <p:cNvSpPr txBox="1"/>
          <p:nvPr/>
        </p:nvSpPr>
        <p:spPr>
          <a:xfrm rot="2614141">
            <a:off x="2514512" y="6163904"/>
            <a:ext cx="1263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CaixaDeTexto 175">
            <a:extLst>
              <a:ext uri="{FF2B5EF4-FFF2-40B4-BE49-F238E27FC236}">
                <a16:creationId xmlns:a16="http://schemas.microsoft.com/office/drawing/2014/main" id="{8AF0CEAD-7FCE-7A4C-BEC4-76C5D14CE4F1}"/>
              </a:ext>
            </a:extLst>
          </p:cNvPr>
          <p:cNvSpPr txBox="1"/>
          <p:nvPr/>
        </p:nvSpPr>
        <p:spPr>
          <a:xfrm>
            <a:off x="3337190" y="5668293"/>
            <a:ext cx="1777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CaixaDeTexto 176">
            <a:extLst>
              <a:ext uri="{FF2B5EF4-FFF2-40B4-BE49-F238E27FC236}">
                <a16:creationId xmlns:a16="http://schemas.microsoft.com/office/drawing/2014/main" id="{5696506B-E1F7-48C7-BBD0-1A8D4913FBB2}"/>
              </a:ext>
            </a:extLst>
          </p:cNvPr>
          <p:cNvSpPr txBox="1"/>
          <p:nvPr/>
        </p:nvSpPr>
        <p:spPr>
          <a:xfrm>
            <a:off x="7839971" y="4209720"/>
            <a:ext cx="3533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6759509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1D7AF67C-C092-EB4E-B1D9-65EA1DD0B246}"/>
              </a:ext>
            </a:extLst>
          </p:cNvPr>
          <p:cNvSpPr/>
          <p:nvPr/>
        </p:nvSpPr>
        <p:spPr>
          <a:xfrm>
            <a:off x="-57799" y="-544994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15CECB-3110-9D44-9D93-DCF58B45B02E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720CD8-63F2-DA4D-A811-1110C265FAB9}"/>
              </a:ext>
            </a:extLst>
          </p:cNvPr>
          <p:cNvSpPr>
            <a:spLocks noChangeAspect="1"/>
          </p:cNvSpPr>
          <p:nvPr/>
        </p:nvSpPr>
        <p:spPr>
          <a:xfrm>
            <a:off x="1288356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00B02E-1940-D540-B96B-7CE882A9FB10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5E6540-15C7-3746-89C0-2604871F872F}"/>
              </a:ext>
            </a:extLst>
          </p:cNvPr>
          <p:cNvSpPr>
            <a:spLocks noChangeAspect="1"/>
          </p:cNvSpPr>
          <p:nvPr/>
        </p:nvSpPr>
        <p:spPr>
          <a:xfrm>
            <a:off x="-1273767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492FD0-73F9-B640-A529-56A538B202D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E704CF3C-2111-7346-B5A5-B068BC8DD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94488DF5-CA66-F44E-B873-3307F0855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9149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2BC52425-AE4E-C744-93D8-ABFCA6205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A98BE7DB-D120-1B41-921B-8EDA1D293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204398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C728009-0822-B141-8D94-369737699E34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893250A8-B2A0-7E49-91F0-A1BEA9D26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A9517186-CDEE-084B-BEF4-5699994F2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9" name="Gráfico 18" descr="Informações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5BA0F7FD-83C1-9E45-993C-79A18A76F9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pic>
        <p:nvPicPr>
          <p:cNvPr id="20" name="Gráfico 19" descr="Máquina de escrever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A3422AA5-89A7-084A-92E8-A6A72E6DFA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764" y="4342099"/>
            <a:ext cx="795405" cy="795405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55ABA5BE-1380-B246-8612-BD6AA84D6A76}"/>
              </a:ext>
            </a:extLst>
          </p:cNvPr>
          <p:cNvSpPr txBox="1"/>
          <p:nvPr/>
        </p:nvSpPr>
        <p:spPr>
          <a:xfrm>
            <a:off x="-126530" y="1804180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403F51B-7B3A-BC40-9901-FEC7913E84B2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5" name="Gráfico 24" descr="Office trabalhador Male com preenchimento sólido">
              <a:extLst>
                <a:ext uri="{FF2B5EF4-FFF2-40B4-BE49-F238E27FC236}">
                  <a16:creationId xmlns:a16="http://schemas.microsoft.com/office/drawing/2014/main" id="{20987A99-C37B-E24C-BCD9-5B4DC107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6" name="Gráfico 25" descr="Feminino do trabalhador do Office com preenchimento sólido">
              <a:hlinkClick r:id="rId22" action="ppaction://hlinksldjump"/>
              <a:extLst>
                <a:ext uri="{FF2B5EF4-FFF2-40B4-BE49-F238E27FC236}">
                  <a16:creationId xmlns:a16="http://schemas.microsoft.com/office/drawing/2014/main" id="{61B5575C-8259-5245-8973-A4B2B652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27" name="Gráfico 26" descr="Ligações com preenchimento sólido">
            <a:hlinkClick r:id="rId25" action="ppaction://hlinksldjump"/>
            <a:extLst>
              <a:ext uri="{FF2B5EF4-FFF2-40B4-BE49-F238E27FC236}">
                <a16:creationId xmlns:a16="http://schemas.microsoft.com/office/drawing/2014/main" id="{72C05F4B-94F9-B34F-A662-D6D8066839E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EC439F0C-D1F3-F043-A4D2-B7F71098D8E0}"/>
              </a:ext>
            </a:extLst>
          </p:cNvPr>
          <p:cNvSpPr/>
          <p:nvPr/>
        </p:nvSpPr>
        <p:spPr>
          <a:xfrm>
            <a:off x="2420081" y="290004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tx1">
                  <a:alpha val="11000"/>
                </a:schemeClr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580E8EA-F93F-0944-A58A-975BB5FC15C5}"/>
              </a:ext>
            </a:extLst>
          </p:cNvPr>
          <p:cNvSpPr txBox="1"/>
          <p:nvPr/>
        </p:nvSpPr>
        <p:spPr>
          <a:xfrm>
            <a:off x="2422410" y="290401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Confounding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CA099DE-D6D8-E443-B264-7B3BF2B0A22C}"/>
              </a:ext>
            </a:extLst>
          </p:cNvPr>
          <p:cNvSpPr txBox="1"/>
          <p:nvPr/>
        </p:nvSpPr>
        <p:spPr>
          <a:xfrm>
            <a:off x="2420082" y="1488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23EE3D28-138A-E340-8DDC-F0DC147A62D0}"/>
              </a:ext>
            </a:extLst>
          </p:cNvPr>
          <p:cNvSpPr/>
          <p:nvPr/>
        </p:nvSpPr>
        <p:spPr>
          <a:xfrm>
            <a:off x="4560071" y="289712"/>
            <a:ext cx="862552" cy="334588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6D1533F-F35D-4943-A56B-E3C7E42A75BE}"/>
              </a:ext>
            </a:extLst>
          </p:cNvPr>
          <p:cNvSpPr txBox="1"/>
          <p:nvPr/>
        </p:nvSpPr>
        <p:spPr>
          <a:xfrm>
            <a:off x="4560070" y="3599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2DD50DE-663E-E342-85CB-7FB00AEDD4F7}"/>
              </a:ext>
            </a:extLst>
          </p:cNvPr>
          <p:cNvSpPr txBox="1"/>
          <p:nvPr/>
        </p:nvSpPr>
        <p:spPr>
          <a:xfrm>
            <a:off x="4560072" y="1393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799CF1DC-EA9D-7F49-B65F-EE7D8F82E330}"/>
              </a:ext>
            </a:extLst>
          </p:cNvPr>
          <p:cNvSpPr/>
          <p:nvPr/>
        </p:nvSpPr>
        <p:spPr>
          <a:xfrm>
            <a:off x="6026827" y="292794"/>
            <a:ext cx="862553" cy="31815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A51254-E90E-2241-B97C-9B56C18EF8A2}"/>
              </a:ext>
            </a:extLst>
          </p:cNvPr>
          <p:cNvSpPr txBox="1"/>
          <p:nvPr/>
        </p:nvSpPr>
        <p:spPr>
          <a:xfrm>
            <a:off x="6026827" y="29332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72C1C5D-E4EF-8C44-99CB-C5A20B5572B2}"/>
              </a:ext>
            </a:extLst>
          </p:cNvPr>
          <p:cNvSpPr txBox="1"/>
          <p:nvPr/>
        </p:nvSpPr>
        <p:spPr>
          <a:xfrm>
            <a:off x="6026827" y="1399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tângulo Arredondado 37">
            <a:extLst>
              <a:ext uri="{FF2B5EF4-FFF2-40B4-BE49-F238E27FC236}">
                <a16:creationId xmlns:a16="http://schemas.microsoft.com/office/drawing/2014/main" id="{71EFC0B5-04F5-7346-9CB2-C78372B19BCB}"/>
              </a:ext>
            </a:extLst>
          </p:cNvPr>
          <p:cNvSpPr/>
          <p:nvPr/>
        </p:nvSpPr>
        <p:spPr>
          <a:xfrm>
            <a:off x="7939035" y="284729"/>
            <a:ext cx="862553" cy="327945"/>
          </a:xfrm>
          <a:prstGeom prst="roundRect">
            <a:avLst/>
          </a:prstGeom>
          <a:solidFill>
            <a:srgbClr val="CFE3F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2527890-04F5-984F-9BB3-69ABB69D923D}"/>
              </a:ext>
            </a:extLst>
          </p:cNvPr>
          <p:cNvSpPr txBox="1"/>
          <p:nvPr/>
        </p:nvSpPr>
        <p:spPr>
          <a:xfrm>
            <a:off x="7939035" y="294043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22CED98-EA0E-124C-A54B-56DB021D194A}"/>
              </a:ext>
            </a:extLst>
          </p:cNvPr>
          <p:cNvSpPr txBox="1"/>
          <p:nvPr/>
        </p:nvSpPr>
        <p:spPr>
          <a:xfrm>
            <a:off x="7939035" y="14357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1" name="Retângulo Arredondado 40">
            <a:extLst>
              <a:ext uri="{FF2B5EF4-FFF2-40B4-BE49-F238E27FC236}">
                <a16:creationId xmlns:a16="http://schemas.microsoft.com/office/drawing/2014/main" id="{B5DDF700-529E-D941-954D-854E8A83F9DF}"/>
              </a:ext>
            </a:extLst>
          </p:cNvPr>
          <p:cNvSpPr/>
          <p:nvPr/>
        </p:nvSpPr>
        <p:spPr>
          <a:xfrm>
            <a:off x="2420081" y="1276245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443E4A3-06FF-3948-9D7E-712F51C03929}"/>
              </a:ext>
            </a:extLst>
          </p:cNvPr>
          <p:cNvSpPr txBox="1"/>
          <p:nvPr/>
        </p:nvSpPr>
        <p:spPr>
          <a:xfrm>
            <a:off x="2431399" y="126959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6FFEADB-BE97-4246-9349-E8AD842E565A}"/>
              </a:ext>
            </a:extLst>
          </p:cNvPr>
          <p:cNvSpPr txBox="1"/>
          <p:nvPr/>
        </p:nvSpPr>
        <p:spPr>
          <a:xfrm>
            <a:off x="2432693" y="1135096"/>
            <a:ext cx="1910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Retângulo Arredondado 44">
            <a:extLst>
              <a:ext uri="{FF2B5EF4-FFF2-40B4-BE49-F238E27FC236}">
                <a16:creationId xmlns:a16="http://schemas.microsoft.com/office/drawing/2014/main" id="{323F7C2D-35B0-6C44-933A-DAEDBBD60C87}"/>
              </a:ext>
            </a:extLst>
          </p:cNvPr>
          <p:cNvSpPr/>
          <p:nvPr/>
        </p:nvSpPr>
        <p:spPr>
          <a:xfrm>
            <a:off x="2420081" y="2061849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005EAFF-DBD1-9542-A9BA-31C7D4779437}"/>
              </a:ext>
            </a:extLst>
          </p:cNvPr>
          <p:cNvSpPr txBox="1"/>
          <p:nvPr/>
        </p:nvSpPr>
        <p:spPr>
          <a:xfrm>
            <a:off x="2430531" y="206202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6BF1353-9093-D643-9490-BC91A2641BA8}"/>
              </a:ext>
            </a:extLst>
          </p:cNvPr>
          <p:cNvSpPr txBox="1"/>
          <p:nvPr/>
        </p:nvSpPr>
        <p:spPr>
          <a:xfrm>
            <a:off x="2420081" y="1920700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A2C3FDB-2A64-CF40-A82E-61E130B9FD87}"/>
              </a:ext>
            </a:extLst>
          </p:cNvPr>
          <p:cNvSpPr txBox="1"/>
          <p:nvPr/>
        </p:nvSpPr>
        <p:spPr>
          <a:xfrm>
            <a:off x="2420081" y="2876042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D7D9B2A-0427-AB45-818F-BB3E42FD82F3}"/>
              </a:ext>
            </a:extLst>
          </p:cNvPr>
          <p:cNvSpPr txBox="1"/>
          <p:nvPr/>
        </p:nvSpPr>
        <p:spPr>
          <a:xfrm>
            <a:off x="2510862" y="4422653"/>
            <a:ext cx="21448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75ED7688-8C79-7940-97C1-FF2C728E7102}"/>
              </a:ext>
            </a:extLst>
          </p:cNvPr>
          <p:cNvSpPr/>
          <p:nvPr/>
        </p:nvSpPr>
        <p:spPr>
          <a:xfrm>
            <a:off x="2420078" y="5542039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8BAB6F3-5506-2248-A79A-8A6D8DD4BDB8}"/>
              </a:ext>
            </a:extLst>
          </p:cNvPr>
          <p:cNvSpPr txBox="1"/>
          <p:nvPr/>
        </p:nvSpPr>
        <p:spPr>
          <a:xfrm>
            <a:off x="2420079" y="5548502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02411EE-7A09-3242-B314-ADDBC11A8572}"/>
              </a:ext>
            </a:extLst>
          </p:cNvPr>
          <p:cNvSpPr txBox="1"/>
          <p:nvPr/>
        </p:nvSpPr>
        <p:spPr>
          <a:xfrm>
            <a:off x="2420079" y="5389610"/>
            <a:ext cx="36893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3" name="Retângulo Arredondado 52">
            <a:extLst>
              <a:ext uri="{FF2B5EF4-FFF2-40B4-BE49-F238E27FC236}">
                <a16:creationId xmlns:a16="http://schemas.microsoft.com/office/drawing/2014/main" id="{870796AF-F0E0-2445-AB1A-D5533CD35841}"/>
              </a:ext>
            </a:extLst>
          </p:cNvPr>
          <p:cNvSpPr/>
          <p:nvPr/>
        </p:nvSpPr>
        <p:spPr>
          <a:xfrm>
            <a:off x="3508612" y="632520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FF6AE93-4069-9247-8105-9F8C4D239883}"/>
              </a:ext>
            </a:extLst>
          </p:cNvPr>
          <p:cNvSpPr txBox="1"/>
          <p:nvPr/>
        </p:nvSpPr>
        <p:spPr>
          <a:xfrm>
            <a:off x="3508612" y="6322106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D502AFC-E770-FC45-9E8D-23D7B860C9C1}"/>
              </a:ext>
            </a:extLst>
          </p:cNvPr>
          <p:cNvSpPr txBox="1"/>
          <p:nvPr/>
        </p:nvSpPr>
        <p:spPr>
          <a:xfrm>
            <a:off x="4109417" y="6150921"/>
            <a:ext cx="3775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054E3CAF-79F0-0047-BD9F-D551ABC21026}"/>
              </a:ext>
            </a:extLst>
          </p:cNvPr>
          <p:cNvSpPr txBox="1"/>
          <p:nvPr/>
        </p:nvSpPr>
        <p:spPr>
          <a:xfrm>
            <a:off x="3411822" y="4409548"/>
            <a:ext cx="2959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BC9D9A92-59A6-034A-8ACD-A985BB7B5BC7}"/>
              </a:ext>
            </a:extLst>
          </p:cNvPr>
          <p:cNvSpPr txBox="1"/>
          <p:nvPr/>
        </p:nvSpPr>
        <p:spPr>
          <a:xfrm>
            <a:off x="4962551" y="4420181"/>
            <a:ext cx="3730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8" name="Retângulo Arredondado 57">
            <a:extLst>
              <a:ext uri="{FF2B5EF4-FFF2-40B4-BE49-F238E27FC236}">
                <a16:creationId xmlns:a16="http://schemas.microsoft.com/office/drawing/2014/main" id="{55EEB803-2B43-E84B-83A2-AF4E0428890D}"/>
              </a:ext>
            </a:extLst>
          </p:cNvPr>
          <p:cNvSpPr/>
          <p:nvPr/>
        </p:nvSpPr>
        <p:spPr>
          <a:xfrm>
            <a:off x="4895798" y="1675728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9E0B99D-09F8-C24B-A2F9-401669A44EC4}"/>
              </a:ext>
            </a:extLst>
          </p:cNvPr>
          <p:cNvSpPr txBox="1"/>
          <p:nvPr/>
        </p:nvSpPr>
        <p:spPr>
          <a:xfrm>
            <a:off x="4886170" y="1671581"/>
            <a:ext cx="86255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E09D61F-0B5F-A849-A31D-08D9A5F7EFBE}"/>
              </a:ext>
            </a:extLst>
          </p:cNvPr>
          <p:cNvSpPr txBox="1"/>
          <p:nvPr/>
        </p:nvSpPr>
        <p:spPr>
          <a:xfrm>
            <a:off x="5610834" y="1511007"/>
            <a:ext cx="177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2114B26B-9C4C-7E4C-9277-C3DB465CCEC7}"/>
              </a:ext>
            </a:extLst>
          </p:cNvPr>
          <p:cNvSpPr txBox="1"/>
          <p:nvPr/>
        </p:nvSpPr>
        <p:spPr>
          <a:xfrm>
            <a:off x="5476779" y="2548830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3360B16B-AFD0-FF46-8C62-8696288B497E}"/>
              </a:ext>
            </a:extLst>
          </p:cNvPr>
          <p:cNvSpPr txBox="1"/>
          <p:nvPr/>
        </p:nvSpPr>
        <p:spPr>
          <a:xfrm>
            <a:off x="5472609" y="5421445"/>
            <a:ext cx="36893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634F7FDF-96F6-AE4D-9C24-2BB33AD57EDA}"/>
              </a:ext>
            </a:extLst>
          </p:cNvPr>
          <p:cNvSpPr txBox="1"/>
          <p:nvPr/>
        </p:nvSpPr>
        <p:spPr>
          <a:xfrm>
            <a:off x="7955536" y="1151176"/>
            <a:ext cx="1836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54DD42E-50CB-8E49-9035-17F89C96FAA0}"/>
              </a:ext>
            </a:extLst>
          </p:cNvPr>
          <p:cNvSpPr txBox="1"/>
          <p:nvPr/>
        </p:nvSpPr>
        <p:spPr>
          <a:xfrm>
            <a:off x="6427315" y="4228248"/>
            <a:ext cx="39142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6FBC96A2-0E27-9E46-B91A-F3D0FBC1F6F8}"/>
              </a:ext>
            </a:extLst>
          </p:cNvPr>
          <p:cNvSpPr/>
          <p:nvPr/>
        </p:nvSpPr>
        <p:spPr>
          <a:xfrm>
            <a:off x="7346944" y="4377919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28AA743-7827-A643-BED0-1B562A4CE6B8}"/>
              </a:ext>
            </a:extLst>
          </p:cNvPr>
          <p:cNvSpPr txBox="1"/>
          <p:nvPr/>
        </p:nvSpPr>
        <p:spPr>
          <a:xfrm>
            <a:off x="7358520" y="4438303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8E834F6F-A263-004B-9FD1-4E022FAD5902}"/>
              </a:ext>
            </a:extLst>
          </p:cNvPr>
          <p:cNvSpPr txBox="1"/>
          <p:nvPr/>
        </p:nvSpPr>
        <p:spPr>
          <a:xfrm>
            <a:off x="8447563" y="6160959"/>
            <a:ext cx="3714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E78EDBE6-1256-F54B-BF6D-9D53E876123D}"/>
              </a:ext>
            </a:extLst>
          </p:cNvPr>
          <p:cNvSpPr txBox="1"/>
          <p:nvPr/>
        </p:nvSpPr>
        <p:spPr>
          <a:xfrm>
            <a:off x="8530614" y="2842493"/>
            <a:ext cx="31788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70" name="Conexão Reta 69">
            <a:extLst>
              <a:ext uri="{FF2B5EF4-FFF2-40B4-BE49-F238E27FC236}">
                <a16:creationId xmlns:a16="http://schemas.microsoft.com/office/drawing/2014/main" id="{01FD4080-D3C4-AE4A-905B-80983BBAEF8B}"/>
              </a:ext>
            </a:extLst>
          </p:cNvPr>
          <p:cNvCxnSpPr>
            <a:cxnSpLocks/>
            <a:stCxn id="23" idx="3"/>
            <a:endCxn id="32" idx="1"/>
          </p:cNvCxnSpPr>
          <p:nvPr/>
        </p:nvCxnSpPr>
        <p:spPr>
          <a:xfrm>
            <a:off x="3282634" y="453977"/>
            <a:ext cx="1277436" cy="980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xão Reta 70">
            <a:extLst>
              <a:ext uri="{FF2B5EF4-FFF2-40B4-BE49-F238E27FC236}">
                <a16:creationId xmlns:a16="http://schemas.microsoft.com/office/drawing/2014/main" id="{F4035C7C-6031-6A46-8A2A-D9B800331A83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 flipV="1">
            <a:off x="5422622" y="454907"/>
            <a:ext cx="604205" cy="887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xão Reta 71">
            <a:extLst>
              <a:ext uri="{FF2B5EF4-FFF2-40B4-BE49-F238E27FC236}">
                <a16:creationId xmlns:a16="http://schemas.microsoft.com/office/drawing/2014/main" id="{B89245B2-73AE-634C-A41C-76AD9A093C66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2989" cy="119261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xão Reta 72">
            <a:extLst>
              <a:ext uri="{FF2B5EF4-FFF2-40B4-BE49-F238E27FC236}">
                <a16:creationId xmlns:a16="http://schemas.microsoft.com/office/drawing/2014/main" id="{57BA5267-1350-0E4C-AB79-BCC00F794C92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052255" cy="119261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8F21306A-75CE-1A49-84BA-CFA26408E1CA}"/>
              </a:ext>
            </a:extLst>
          </p:cNvPr>
          <p:cNvCxnSpPr>
            <a:cxnSpLocks/>
          </p:cNvCxnSpPr>
          <p:nvPr/>
        </p:nvCxnSpPr>
        <p:spPr>
          <a:xfrm>
            <a:off x="2848298" y="3376958"/>
            <a:ext cx="1960699" cy="1185018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62CB6C7B-112D-4B4F-B482-63C7AA570DFD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6458103" y="616489"/>
            <a:ext cx="1254387" cy="718425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79891E52-989F-BA4B-9E94-3BCAFCA29C6E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3939889" y="4889921"/>
            <a:ext cx="869108" cy="1435280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6E9ECBD8-7492-FD4D-9E30-0F3FB992493E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2851355" y="4892545"/>
            <a:ext cx="1968275" cy="64949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xão Reta 77">
            <a:extLst>
              <a:ext uri="{FF2B5EF4-FFF2-40B4-BE49-F238E27FC236}">
                <a16:creationId xmlns:a16="http://schemas.microsoft.com/office/drawing/2014/main" id="{C1863D64-8DCB-4745-AFD9-2A27F24D9B1F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3282631" y="5701143"/>
            <a:ext cx="1631382" cy="894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9118AB32-53C4-334D-A65E-C7BEA9A67DB5}"/>
              </a:ext>
            </a:extLst>
          </p:cNvPr>
          <p:cNvCxnSpPr>
            <a:cxnSpLocks/>
            <a:stCxn id="54" idx="1"/>
            <a:endCxn id="51" idx="2"/>
          </p:cNvCxnSpPr>
          <p:nvPr/>
        </p:nvCxnSpPr>
        <p:spPr>
          <a:xfrm flipH="1" flipV="1">
            <a:off x="2851355" y="5871667"/>
            <a:ext cx="657257" cy="61202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CCF6D4A0-68D3-7E43-B062-D57B2DCF7969}"/>
              </a:ext>
            </a:extLst>
          </p:cNvPr>
          <p:cNvCxnSpPr>
            <a:cxnSpLocks/>
          </p:cNvCxnSpPr>
          <p:nvPr/>
        </p:nvCxnSpPr>
        <p:spPr>
          <a:xfrm flipH="1">
            <a:off x="3282632" y="1489100"/>
            <a:ext cx="3998582" cy="170787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Conexão Reta Unidirecional 80">
            <a:extLst>
              <a:ext uri="{FF2B5EF4-FFF2-40B4-BE49-F238E27FC236}">
                <a16:creationId xmlns:a16="http://schemas.microsoft.com/office/drawing/2014/main" id="{C222E057-A851-294A-BA0C-8EAF5C8F7527}"/>
              </a:ext>
            </a:extLst>
          </p:cNvPr>
          <p:cNvCxnSpPr>
            <a:cxnSpLocks/>
            <a:stCxn id="59" idx="0"/>
            <a:endCxn id="35" idx="2"/>
          </p:cNvCxnSpPr>
          <p:nvPr/>
        </p:nvCxnSpPr>
        <p:spPr>
          <a:xfrm flipV="1">
            <a:off x="5317446" y="616489"/>
            <a:ext cx="1140657" cy="1055092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xão Reta Unidirecional 81">
            <a:extLst>
              <a:ext uri="{FF2B5EF4-FFF2-40B4-BE49-F238E27FC236}">
                <a16:creationId xmlns:a16="http://schemas.microsoft.com/office/drawing/2014/main" id="{31069A1B-A86A-404F-BA1D-C15D4DF3B931}"/>
              </a:ext>
            </a:extLst>
          </p:cNvPr>
          <p:cNvCxnSpPr>
            <a:cxnSpLocks/>
            <a:stCxn id="35" idx="1"/>
            <a:endCxn id="42" idx="3"/>
          </p:cNvCxnSpPr>
          <p:nvPr/>
        </p:nvCxnSpPr>
        <p:spPr>
          <a:xfrm flipH="1">
            <a:off x="3293951" y="454907"/>
            <a:ext cx="2732876" cy="97626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7CB3929C-47DB-4145-83DA-66F77DE9851E}"/>
              </a:ext>
            </a:extLst>
          </p:cNvPr>
          <p:cNvCxnSpPr>
            <a:cxnSpLocks/>
            <a:stCxn id="41" idx="2"/>
            <a:endCxn id="45" idx="0"/>
          </p:cNvCxnSpPr>
          <p:nvPr/>
        </p:nvCxnSpPr>
        <p:spPr>
          <a:xfrm>
            <a:off x="2851358" y="1604190"/>
            <a:ext cx="0" cy="457659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xão Reta Unidirecional 83">
            <a:extLst>
              <a:ext uri="{FF2B5EF4-FFF2-40B4-BE49-F238E27FC236}">
                <a16:creationId xmlns:a16="http://schemas.microsoft.com/office/drawing/2014/main" id="{46685E51-617D-7845-BE50-69029044CAF0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2851357" y="2389794"/>
            <a:ext cx="1" cy="647225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xão Reta Unidirecional 84">
            <a:extLst>
              <a:ext uri="{FF2B5EF4-FFF2-40B4-BE49-F238E27FC236}">
                <a16:creationId xmlns:a16="http://schemas.microsoft.com/office/drawing/2014/main" id="{96F041C2-0428-D94E-95D8-0A0FC72992F8}"/>
              </a:ext>
            </a:extLst>
          </p:cNvPr>
          <p:cNvCxnSpPr>
            <a:cxnSpLocks/>
            <a:stCxn id="35" idx="3"/>
            <a:endCxn id="38" idx="1"/>
          </p:cNvCxnSpPr>
          <p:nvPr/>
        </p:nvCxnSpPr>
        <p:spPr>
          <a:xfrm flipV="1">
            <a:off x="6889379" y="448702"/>
            <a:ext cx="1049656" cy="6205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exão Reta Unidirecional 85">
            <a:extLst>
              <a:ext uri="{FF2B5EF4-FFF2-40B4-BE49-F238E27FC236}">
                <a16:creationId xmlns:a16="http://schemas.microsoft.com/office/drawing/2014/main" id="{D379CBA0-42D6-A541-AA07-75382A2D198C}"/>
              </a:ext>
            </a:extLst>
          </p:cNvPr>
          <p:cNvCxnSpPr>
            <a:cxnSpLocks/>
          </p:cNvCxnSpPr>
          <p:nvPr/>
        </p:nvCxnSpPr>
        <p:spPr>
          <a:xfrm>
            <a:off x="3282632" y="3196972"/>
            <a:ext cx="2603608" cy="134520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xão Reta Unidirecional 86">
            <a:extLst>
              <a:ext uri="{FF2B5EF4-FFF2-40B4-BE49-F238E27FC236}">
                <a16:creationId xmlns:a16="http://schemas.microsoft.com/office/drawing/2014/main" id="{16B2952F-971E-B54E-84B7-5043680C2A75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6748792" y="4541892"/>
            <a:ext cx="598152" cy="28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xão Reta Unidirecional 87">
            <a:extLst>
              <a:ext uri="{FF2B5EF4-FFF2-40B4-BE49-F238E27FC236}">
                <a16:creationId xmlns:a16="http://schemas.microsoft.com/office/drawing/2014/main" id="{9E52D741-033A-2A44-B98E-EAB982F60F4D}"/>
              </a:ext>
            </a:extLst>
          </p:cNvPr>
          <p:cNvCxnSpPr>
            <a:cxnSpLocks/>
          </p:cNvCxnSpPr>
          <p:nvPr/>
        </p:nvCxnSpPr>
        <p:spPr>
          <a:xfrm flipH="1" flipV="1">
            <a:off x="5782519" y="5711832"/>
            <a:ext cx="2162115" cy="76455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xão Reta Unidirecional 88">
            <a:extLst>
              <a:ext uri="{FF2B5EF4-FFF2-40B4-BE49-F238E27FC236}">
                <a16:creationId xmlns:a16="http://schemas.microsoft.com/office/drawing/2014/main" id="{DDE3E764-6F7D-7945-AD48-1ECC51668A93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25002" cy="2514572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exão Reta Unidirecional 89">
            <a:extLst>
              <a:ext uri="{FF2B5EF4-FFF2-40B4-BE49-F238E27FC236}">
                <a16:creationId xmlns:a16="http://schemas.microsoft.com/office/drawing/2014/main" id="{A36CE092-C0D1-574F-8328-83F50DD46B90}"/>
              </a:ext>
            </a:extLst>
          </p:cNvPr>
          <p:cNvCxnSpPr>
            <a:cxnSpLocks/>
            <a:stCxn id="65" idx="0"/>
            <a:endCxn id="59" idx="2"/>
          </p:cNvCxnSpPr>
          <p:nvPr/>
        </p:nvCxnSpPr>
        <p:spPr>
          <a:xfrm flipH="1" flipV="1">
            <a:off x="5317446" y="1994746"/>
            <a:ext cx="2460775" cy="2383173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exão Reta Unidirecional 90">
            <a:extLst>
              <a:ext uri="{FF2B5EF4-FFF2-40B4-BE49-F238E27FC236}">
                <a16:creationId xmlns:a16="http://schemas.microsoft.com/office/drawing/2014/main" id="{8DD314A3-753E-FB4F-812C-31C15B58F2C2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8370312" y="612674"/>
            <a:ext cx="1" cy="2381129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exão Reta Unidirecional 91">
            <a:extLst>
              <a:ext uri="{FF2B5EF4-FFF2-40B4-BE49-F238E27FC236}">
                <a16:creationId xmlns:a16="http://schemas.microsoft.com/office/drawing/2014/main" id="{001E9FE3-E06A-4943-86E0-4BBA06134871}"/>
              </a:ext>
            </a:extLst>
          </p:cNvPr>
          <p:cNvCxnSpPr>
            <a:cxnSpLocks/>
          </p:cNvCxnSpPr>
          <p:nvPr/>
        </p:nvCxnSpPr>
        <p:spPr>
          <a:xfrm flipH="1">
            <a:off x="8370311" y="3321748"/>
            <a:ext cx="2" cy="3001042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E39F077D-6D16-154F-9EA9-AE1E8598A8CB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4371164" y="6465373"/>
            <a:ext cx="3573470" cy="1831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2874E6C5-2296-7C46-9684-8A3A18E9179E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7778221" y="3315642"/>
            <a:ext cx="601485" cy="1062277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xão Reta Unidirecional 94">
            <a:extLst>
              <a:ext uri="{FF2B5EF4-FFF2-40B4-BE49-F238E27FC236}">
                <a16:creationId xmlns:a16="http://schemas.microsoft.com/office/drawing/2014/main" id="{A6B05EB4-A397-1843-A538-A246E469D10F}"/>
              </a:ext>
            </a:extLst>
          </p:cNvPr>
          <p:cNvCxnSpPr>
            <a:cxnSpLocks/>
          </p:cNvCxnSpPr>
          <p:nvPr/>
        </p:nvCxnSpPr>
        <p:spPr>
          <a:xfrm flipV="1">
            <a:off x="3282632" y="3154060"/>
            <a:ext cx="4665798" cy="429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9519CAB8-07D2-9343-968D-4BC62685C420}"/>
              </a:ext>
            </a:extLst>
          </p:cNvPr>
          <p:cNvCxnSpPr>
            <a:cxnSpLocks/>
            <a:endCxn id="59" idx="2"/>
          </p:cNvCxnSpPr>
          <p:nvPr/>
        </p:nvCxnSpPr>
        <p:spPr>
          <a:xfrm flipV="1">
            <a:off x="5310659" y="1994746"/>
            <a:ext cx="6787" cy="691201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exão Reta Unidirecional 96">
            <a:extLst>
              <a:ext uri="{FF2B5EF4-FFF2-40B4-BE49-F238E27FC236}">
                <a16:creationId xmlns:a16="http://schemas.microsoft.com/office/drawing/2014/main" id="{E2C23E33-6CC3-AE4D-8331-3370D803B903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7778221" y="4705864"/>
            <a:ext cx="592090" cy="1616926"/>
          </a:xfrm>
          <a:prstGeom prst="straightConnector1">
            <a:avLst/>
          </a:prstGeom>
          <a:ln>
            <a:solidFill>
              <a:schemeClr val="dk1">
                <a:alpha val="9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xão Reta 97">
            <a:extLst>
              <a:ext uri="{FF2B5EF4-FFF2-40B4-BE49-F238E27FC236}">
                <a16:creationId xmlns:a16="http://schemas.microsoft.com/office/drawing/2014/main" id="{7013AB32-32CC-6C42-A274-B4E709823A99}"/>
              </a:ext>
            </a:extLst>
          </p:cNvPr>
          <p:cNvCxnSpPr>
            <a:cxnSpLocks/>
          </p:cNvCxnSpPr>
          <p:nvPr/>
        </p:nvCxnSpPr>
        <p:spPr>
          <a:xfrm flipH="1">
            <a:off x="6305942" y="3149458"/>
            <a:ext cx="1626764" cy="1232270"/>
          </a:xfrm>
          <a:prstGeom prst="line">
            <a:avLst/>
          </a:prstGeom>
          <a:ln>
            <a:solidFill>
              <a:schemeClr val="dk1">
                <a:alpha val="12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exão Reta Unidirecional 98">
            <a:extLst>
              <a:ext uri="{FF2B5EF4-FFF2-40B4-BE49-F238E27FC236}">
                <a16:creationId xmlns:a16="http://schemas.microsoft.com/office/drawing/2014/main" id="{C06B5A78-445F-1C45-B24E-07422CC9EF3F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985654" cy="1355620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xão Reta Unidirecional 99">
            <a:extLst>
              <a:ext uri="{FF2B5EF4-FFF2-40B4-BE49-F238E27FC236}">
                <a16:creationId xmlns:a16="http://schemas.microsoft.com/office/drawing/2014/main" id="{81CDF56D-5D52-F64A-9FD6-D5AAB1E65BA7}"/>
              </a:ext>
            </a:extLst>
          </p:cNvPr>
          <p:cNvCxnSpPr>
            <a:cxnSpLocks/>
          </p:cNvCxnSpPr>
          <p:nvPr/>
        </p:nvCxnSpPr>
        <p:spPr>
          <a:xfrm flipV="1">
            <a:off x="2851356" y="2870200"/>
            <a:ext cx="2037655" cy="1691776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D85566C1-7D62-9B45-9418-0B0126631280}"/>
              </a:ext>
            </a:extLst>
          </p:cNvPr>
          <p:cNvCxnSpPr>
            <a:cxnSpLocks/>
          </p:cNvCxnSpPr>
          <p:nvPr/>
        </p:nvCxnSpPr>
        <p:spPr>
          <a:xfrm flipH="1" flipV="1">
            <a:off x="4819630" y="4892545"/>
            <a:ext cx="525660" cy="648135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exão Curva 101">
            <a:extLst>
              <a:ext uri="{FF2B5EF4-FFF2-40B4-BE49-F238E27FC236}">
                <a16:creationId xmlns:a16="http://schemas.microsoft.com/office/drawing/2014/main" id="{D49538A1-6E06-934A-8008-A70B879F5C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83891" y="2412081"/>
            <a:ext cx="3889998" cy="2367200"/>
          </a:xfrm>
          <a:prstGeom prst="curvedConnector3">
            <a:avLst>
              <a:gd name="adj1" fmla="val 50000"/>
            </a:avLst>
          </a:prstGeom>
          <a:ln>
            <a:solidFill>
              <a:schemeClr val="dk1">
                <a:alpha val="12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xão Reta 102">
            <a:extLst>
              <a:ext uri="{FF2B5EF4-FFF2-40B4-BE49-F238E27FC236}">
                <a16:creationId xmlns:a16="http://schemas.microsoft.com/office/drawing/2014/main" id="{D7B31E9F-97C3-1840-8089-CC829ABE7DD2}"/>
              </a:ext>
            </a:extLst>
          </p:cNvPr>
          <p:cNvCxnSpPr>
            <a:cxnSpLocks/>
          </p:cNvCxnSpPr>
          <p:nvPr/>
        </p:nvCxnSpPr>
        <p:spPr>
          <a:xfrm flipH="1">
            <a:off x="3164451" y="4730643"/>
            <a:ext cx="267248" cy="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" name="Conexão Curva 103">
            <a:extLst>
              <a:ext uri="{FF2B5EF4-FFF2-40B4-BE49-F238E27FC236}">
                <a16:creationId xmlns:a16="http://schemas.microsoft.com/office/drawing/2014/main" id="{5BDCFD4E-FD07-B74C-A792-BAEA4C495927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3284962" y="451984"/>
            <a:ext cx="3998581" cy="1028199"/>
          </a:xfrm>
          <a:prstGeom prst="curvedConnector3">
            <a:avLst>
              <a:gd name="adj1" fmla="val 46818"/>
            </a:avLst>
          </a:prstGeom>
          <a:ln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BD4D7687-3E5C-8C42-9388-D9829A73EDBC}"/>
              </a:ext>
            </a:extLst>
          </p:cNvPr>
          <p:cNvSpPr txBox="1"/>
          <p:nvPr/>
        </p:nvSpPr>
        <p:spPr>
          <a:xfrm>
            <a:off x="3292583" y="28678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5E4F5748-479F-B14D-A6EE-05A2336E8B0D}"/>
              </a:ext>
            </a:extLst>
          </p:cNvPr>
          <p:cNvSpPr txBox="1"/>
          <p:nvPr/>
        </p:nvSpPr>
        <p:spPr>
          <a:xfrm rot="1785454">
            <a:off x="7017501" y="880117"/>
            <a:ext cx="9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EEG,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76050E64-945E-4648-800C-F0AB6BA6C86D}"/>
              </a:ext>
            </a:extLst>
          </p:cNvPr>
          <p:cNvSpPr txBox="1"/>
          <p:nvPr/>
        </p:nvSpPr>
        <p:spPr>
          <a:xfrm rot="20070315">
            <a:off x="2855227" y="605337"/>
            <a:ext cx="1215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Conexão Reta Unidirecional 107">
            <a:extLst>
              <a:ext uri="{FF2B5EF4-FFF2-40B4-BE49-F238E27FC236}">
                <a16:creationId xmlns:a16="http://schemas.microsoft.com/office/drawing/2014/main" id="{6639909A-C781-5E41-A1CB-CA5338218716}"/>
              </a:ext>
            </a:extLst>
          </p:cNvPr>
          <p:cNvCxnSpPr>
            <a:cxnSpLocks/>
            <a:stCxn id="32" idx="1"/>
            <a:endCxn id="42" idx="0"/>
          </p:cNvCxnSpPr>
          <p:nvPr/>
        </p:nvCxnSpPr>
        <p:spPr>
          <a:xfrm flipH="1">
            <a:off x="2862675" y="463778"/>
            <a:ext cx="1697395" cy="8058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F0634A6D-0A76-1942-83DF-7BAB4F5F1C9A}"/>
              </a:ext>
            </a:extLst>
          </p:cNvPr>
          <p:cNvSpPr txBox="1"/>
          <p:nvPr/>
        </p:nvSpPr>
        <p:spPr>
          <a:xfrm rot="20316075">
            <a:off x="3290113" y="160948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can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Conexão Reta 109">
            <a:extLst>
              <a:ext uri="{FF2B5EF4-FFF2-40B4-BE49-F238E27FC236}">
                <a16:creationId xmlns:a16="http://schemas.microsoft.com/office/drawing/2014/main" id="{C8589989-72CD-5E44-B779-1BD4DBF0E3C7}"/>
              </a:ext>
            </a:extLst>
          </p:cNvPr>
          <p:cNvCxnSpPr>
            <a:cxnSpLocks/>
            <a:stCxn id="39" idx="1"/>
            <a:endCxn id="46" idx="3"/>
          </p:cNvCxnSpPr>
          <p:nvPr/>
        </p:nvCxnSpPr>
        <p:spPr>
          <a:xfrm flipH="1">
            <a:off x="3293083" y="455626"/>
            <a:ext cx="4645952" cy="1767977"/>
          </a:xfrm>
          <a:prstGeom prst="line">
            <a:avLst/>
          </a:prstGeom>
          <a:ln w="9525" cap="flat" cmpd="sng" algn="ctr">
            <a:solidFill>
              <a:schemeClr val="dk1">
                <a:alpha val="9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6213CAA9-8DD7-074C-B2EB-A651E76A3590}"/>
              </a:ext>
            </a:extLst>
          </p:cNvPr>
          <p:cNvSpPr txBox="1"/>
          <p:nvPr/>
        </p:nvSpPr>
        <p:spPr>
          <a:xfrm>
            <a:off x="6889378" y="291872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00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73854F42-E655-5A47-BCF6-9B16F0FC9398}"/>
              </a:ext>
            </a:extLst>
          </p:cNvPr>
          <p:cNvSpPr txBox="1"/>
          <p:nvPr/>
        </p:nvSpPr>
        <p:spPr>
          <a:xfrm>
            <a:off x="4550302" y="6225848"/>
            <a:ext cx="280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E9FDA80B-A6EA-5248-9C4C-CD583EB5622A}"/>
              </a:ext>
            </a:extLst>
          </p:cNvPr>
          <p:cNvSpPr txBox="1"/>
          <p:nvPr/>
        </p:nvSpPr>
        <p:spPr>
          <a:xfrm rot="1213327">
            <a:off x="6299300" y="5934336"/>
            <a:ext cx="1148532" cy="200055"/>
          </a:xfrm>
          <a:prstGeom prst="rect">
            <a:avLst/>
          </a:prstGeom>
          <a:noFill/>
          <a:effectLst>
            <a:glow rad="38100">
              <a:schemeClr val="tx1">
                <a:alpha val="57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22, GDPR 2018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7CB3CB1D-A682-7C4C-8BEA-EDE6C2FFD867}"/>
              </a:ext>
            </a:extLst>
          </p:cNvPr>
          <p:cNvSpPr txBox="1"/>
          <p:nvPr/>
        </p:nvSpPr>
        <p:spPr>
          <a:xfrm>
            <a:off x="6682195" y="4546149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relate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false positives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F5821C5D-2A54-D94D-827D-AE0D8BA606FE}"/>
              </a:ext>
            </a:extLst>
          </p:cNvPr>
          <p:cNvSpPr txBox="1"/>
          <p:nvPr/>
        </p:nvSpPr>
        <p:spPr>
          <a:xfrm>
            <a:off x="4366175" y="3230825"/>
            <a:ext cx="1032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D20AACAE-A495-E444-A107-571FAA182922}"/>
              </a:ext>
            </a:extLst>
          </p:cNvPr>
          <p:cNvSpPr txBox="1"/>
          <p:nvPr/>
        </p:nvSpPr>
        <p:spPr>
          <a:xfrm rot="1653416">
            <a:off x="3244301" y="361303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performance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AF41EB17-3DF5-1F4A-834F-483FDA79FEC4}"/>
              </a:ext>
            </a:extLst>
          </p:cNvPr>
          <p:cNvSpPr txBox="1"/>
          <p:nvPr/>
        </p:nvSpPr>
        <p:spPr>
          <a:xfrm>
            <a:off x="2789012" y="2483600"/>
            <a:ext cx="61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E3D559B7-1CA1-9546-B31F-B58EB675D0F4}"/>
              </a:ext>
            </a:extLst>
          </p:cNvPr>
          <p:cNvSpPr txBox="1"/>
          <p:nvPr/>
        </p:nvSpPr>
        <p:spPr>
          <a:xfrm rot="188655">
            <a:off x="6422955" y="1910331"/>
            <a:ext cx="143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pt-PT" sz="700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0B775E8C-6EFD-DE42-A2FE-AE5185F06EF6}"/>
              </a:ext>
            </a:extLst>
          </p:cNvPr>
          <p:cNvSpPr txBox="1"/>
          <p:nvPr/>
        </p:nvSpPr>
        <p:spPr>
          <a:xfrm rot="20204253">
            <a:off x="3197568" y="2293742"/>
            <a:ext cx="200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obeying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1E77B5F2-F632-B84B-80B8-3895B2C75255}"/>
              </a:ext>
            </a:extLst>
          </p:cNvPr>
          <p:cNvSpPr txBox="1"/>
          <p:nvPr/>
        </p:nvSpPr>
        <p:spPr>
          <a:xfrm rot="1353298">
            <a:off x="5018286" y="102956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859CBD7D-F39A-2E42-8133-E5FD7F9D1A6F}"/>
              </a:ext>
            </a:extLst>
          </p:cNvPr>
          <p:cNvSpPr txBox="1"/>
          <p:nvPr/>
        </p:nvSpPr>
        <p:spPr>
          <a:xfrm rot="20489433">
            <a:off x="7080368" y="5209078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standards 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take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patient’s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AADC5A44-286B-D448-AC85-ECC77E2326A0}"/>
              </a:ext>
            </a:extLst>
          </p:cNvPr>
          <p:cNvSpPr txBox="1"/>
          <p:nvPr/>
        </p:nvSpPr>
        <p:spPr>
          <a:xfrm rot="17951193">
            <a:off x="7457854" y="3770309"/>
            <a:ext cx="1032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complacency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898B6C42-B489-4146-930E-BC991DB118F8}"/>
              </a:ext>
            </a:extLst>
          </p:cNvPr>
          <p:cNvSpPr txBox="1"/>
          <p:nvPr/>
        </p:nvSpPr>
        <p:spPr>
          <a:xfrm>
            <a:off x="5647362" y="3149458"/>
            <a:ext cx="20468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FB32A9EE-2227-F34E-B21D-22AB586092B0}"/>
              </a:ext>
            </a:extLst>
          </p:cNvPr>
          <p:cNvSpPr txBox="1"/>
          <p:nvPr/>
        </p:nvSpPr>
        <p:spPr>
          <a:xfrm rot="2676205">
            <a:off x="5695534" y="2484675"/>
            <a:ext cx="934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7F8554A1-D996-5B47-8216-3B1F06DBE905}"/>
              </a:ext>
            </a:extLst>
          </p:cNvPr>
          <p:cNvSpPr txBox="1"/>
          <p:nvPr/>
        </p:nvSpPr>
        <p:spPr>
          <a:xfrm rot="19390043">
            <a:off x="6500037" y="3672914"/>
            <a:ext cx="14568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tângulo Arredondado 148">
            <a:extLst>
              <a:ext uri="{FF2B5EF4-FFF2-40B4-BE49-F238E27FC236}">
                <a16:creationId xmlns:a16="http://schemas.microsoft.com/office/drawing/2014/main" id="{42FC9749-9C3A-E74A-8348-6A3B0E6333FC}"/>
              </a:ext>
            </a:extLst>
          </p:cNvPr>
          <p:cNvSpPr/>
          <p:nvPr/>
        </p:nvSpPr>
        <p:spPr>
          <a:xfrm>
            <a:off x="2414613" y="304667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DC9A8113-A1B5-9948-8DE4-C4481995DA95}"/>
              </a:ext>
            </a:extLst>
          </p:cNvPr>
          <p:cNvSpPr txBox="1"/>
          <p:nvPr/>
        </p:nvSpPr>
        <p:spPr>
          <a:xfrm>
            <a:off x="2425042" y="3040999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tângulo Arredondado 152">
            <a:extLst>
              <a:ext uri="{FF2B5EF4-FFF2-40B4-BE49-F238E27FC236}">
                <a16:creationId xmlns:a16="http://schemas.microsoft.com/office/drawing/2014/main" id="{33F7D6DD-1424-5841-AD47-16BA49C48A6F}"/>
              </a:ext>
            </a:extLst>
          </p:cNvPr>
          <p:cNvSpPr/>
          <p:nvPr/>
        </p:nvSpPr>
        <p:spPr>
          <a:xfrm>
            <a:off x="2429158" y="457554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401D5D22-2DBC-8B47-AA18-845A3E79D5C9}"/>
              </a:ext>
            </a:extLst>
          </p:cNvPr>
          <p:cNvSpPr txBox="1"/>
          <p:nvPr/>
        </p:nvSpPr>
        <p:spPr>
          <a:xfrm>
            <a:off x="2439587" y="4634376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tângulo Arredondado 154">
            <a:extLst>
              <a:ext uri="{FF2B5EF4-FFF2-40B4-BE49-F238E27FC236}">
                <a16:creationId xmlns:a16="http://schemas.microsoft.com/office/drawing/2014/main" id="{74511D66-E704-7F40-BC4F-B6C08050BC7D}"/>
              </a:ext>
            </a:extLst>
          </p:cNvPr>
          <p:cNvSpPr/>
          <p:nvPr/>
        </p:nvSpPr>
        <p:spPr>
          <a:xfrm>
            <a:off x="3437062" y="456931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A05C2557-2AB0-6F46-A7D4-907D9FD6DCAD}"/>
              </a:ext>
            </a:extLst>
          </p:cNvPr>
          <p:cNvSpPr txBox="1"/>
          <p:nvPr/>
        </p:nvSpPr>
        <p:spPr>
          <a:xfrm>
            <a:off x="3437873" y="4570351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tângulo Arredondado 156">
            <a:extLst>
              <a:ext uri="{FF2B5EF4-FFF2-40B4-BE49-F238E27FC236}">
                <a16:creationId xmlns:a16="http://schemas.microsoft.com/office/drawing/2014/main" id="{E277367A-B1A6-7D4C-805B-B2E1A2EC66F5}"/>
              </a:ext>
            </a:extLst>
          </p:cNvPr>
          <p:cNvSpPr/>
          <p:nvPr/>
        </p:nvSpPr>
        <p:spPr>
          <a:xfrm>
            <a:off x="4423521" y="4564643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1F319146-F914-A54B-AE9B-DACD08B6FBE3}"/>
              </a:ext>
            </a:extLst>
          </p:cNvPr>
          <p:cNvSpPr txBox="1"/>
          <p:nvPr/>
        </p:nvSpPr>
        <p:spPr>
          <a:xfrm>
            <a:off x="4424328" y="4574326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60" name="Retângulo Arredondado 159">
            <a:extLst>
              <a:ext uri="{FF2B5EF4-FFF2-40B4-BE49-F238E27FC236}">
                <a16:creationId xmlns:a16="http://schemas.microsoft.com/office/drawing/2014/main" id="{DAFB874E-CA63-EC4E-ACF7-0223CB923AE6}"/>
              </a:ext>
            </a:extLst>
          </p:cNvPr>
          <p:cNvSpPr/>
          <p:nvPr/>
        </p:nvSpPr>
        <p:spPr>
          <a:xfrm>
            <a:off x="5884225" y="440478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6CC28F7E-CBD0-FB46-B957-AF0DF1F6D6BD}"/>
              </a:ext>
            </a:extLst>
          </p:cNvPr>
          <p:cNvSpPr txBox="1"/>
          <p:nvPr/>
        </p:nvSpPr>
        <p:spPr>
          <a:xfrm>
            <a:off x="5875200" y="4464814"/>
            <a:ext cx="88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62" name="Retângulo Arredondado 161">
            <a:extLst>
              <a:ext uri="{FF2B5EF4-FFF2-40B4-BE49-F238E27FC236}">
                <a16:creationId xmlns:a16="http://schemas.microsoft.com/office/drawing/2014/main" id="{9E1B53AC-90B5-6C4F-8577-D46B6F47925E}"/>
              </a:ext>
            </a:extLst>
          </p:cNvPr>
          <p:cNvSpPr/>
          <p:nvPr/>
        </p:nvSpPr>
        <p:spPr>
          <a:xfrm>
            <a:off x="4923961" y="5561750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  <a:effectLst>
            <a:glow rad="88900">
              <a:schemeClr val="tx1">
                <a:alpha val="57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5778DC91-6A72-584B-825D-A2F01A7D3A57}"/>
              </a:ext>
            </a:extLst>
          </p:cNvPr>
          <p:cNvSpPr txBox="1"/>
          <p:nvPr/>
        </p:nvSpPr>
        <p:spPr>
          <a:xfrm>
            <a:off x="4935537" y="5613486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tângulo Arredondado 163">
            <a:extLst>
              <a:ext uri="{FF2B5EF4-FFF2-40B4-BE49-F238E27FC236}">
                <a16:creationId xmlns:a16="http://schemas.microsoft.com/office/drawing/2014/main" id="{0177E18B-25C6-AC40-8A23-F35B909BE524}"/>
              </a:ext>
            </a:extLst>
          </p:cNvPr>
          <p:cNvSpPr/>
          <p:nvPr/>
        </p:nvSpPr>
        <p:spPr>
          <a:xfrm>
            <a:off x="4889464" y="2705766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7F7844B3-00E8-B949-9344-937E2C07E4F0}"/>
              </a:ext>
            </a:extLst>
          </p:cNvPr>
          <p:cNvSpPr txBox="1"/>
          <p:nvPr/>
        </p:nvSpPr>
        <p:spPr>
          <a:xfrm>
            <a:off x="4901040" y="2755760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166" name="Retângulo Arredondado 165">
            <a:extLst>
              <a:ext uri="{FF2B5EF4-FFF2-40B4-BE49-F238E27FC236}">
                <a16:creationId xmlns:a16="http://schemas.microsoft.com/office/drawing/2014/main" id="{A187BCAB-46E7-8546-8D34-3E9C7541153A}"/>
              </a:ext>
            </a:extLst>
          </p:cNvPr>
          <p:cNvSpPr/>
          <p:nvPr/>
        </p:nvSpPr>
        <p:spPr>
          <a:xfrm>
            <a:off x="7936854" y="2991101"/>
            <a:ext cx="862553" cy="327945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7" name="CaixaDeTexto 166">
            <a:extLst>
              <a:ext uri="{FF2B5EF4-FFF2-40B4-BE49-F238E27FC236}">
                <a16:creationId xmlns:a16="http://schemas.microsoft.com/office/drawing/2014/main" id="{A82FA8B3-8347-1444-89A4-389354F4BC21}"/>
              </a:ext>
            </a:extLst>
          </p:cNvPr>
          <p:cNvSpPr txBox="1"/>
          <p:nvPr/>
        </p:nvSpPr>
        <p:spPr>
          <a:xfrm>
            <a:off x="7948430" y="2983286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tângulo Arredondado 167">
            <a:extLst>
              <a:ext uri="{FF2B5EF4-FFF2-40B4-BE49-F238E27FC236}">
                <a16:creationId xmlns:a16="http://schemas.microsoft.com/office/drawing/2014/main" id="{B28B4AE1-0AB6-4C44-87CB-02634231CBE2}"/>
              </a:ext>
            </a:extLst>
          </p:cNvPr>
          <p:cNvSpPr/>
          <p:nvPr/>
        </p:nvSpPr>
        <p:spPr>
          <a:xfrm>
            <a:off x="7942641" y="6337990"/>
            <a:ext cx="862553" cy="327945"/>
          </a:xfrm>
          <a:prstGeom prst="roundRect">
            <a:avLst/>
          </a:prstGeom>
          <a:solidFill>
            <a:srgbClr val="B6D7A8"/>
          </a:solidFill>
          <a:ln>
            <a:noFill/>
          </a:ln>
          <a:effectLst>
            <a:glow rad="88900">
              <a:schemeClr val="tx1"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BAFD5F06-EA7A-2E45-B497-F2B69EF11EE1}"/>
              </a:ext>
            </a:extLst>
          </p:cNvPr>
          <p:cNvSpPr txBox="1"/>
          <p:nvPr/>
        </p:nvSpPr>
        <p:spPr>
          <a:xfrm>
            <a:off x="7954217" y="6344709"/>
            <a:ext cx="850977" cy="323165"/>
          </a:xfrm>
          <a:prstGeom prst="rect">
            <a:avLst/>
          </a:prstGeom>
          <a:noFill/>
          <a:ln>
            <a:noFill/>
          </a:ln>
          <a:effectLst>
            <a:glow rad="38100">
              <a:schemeClr val="tx1">
                <a:alpha val="57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tângulo Arredondado 169">
            <a:extLst>
              <a:ext uri="{FF2B5EF4-FFF2-40B4-BE49-F238E27FC236}">
                <a16:creationId xmlns:a16="http://schemas.microsoft.com/office/drawing/2014/main" id="{38CC1020-4C78-3B4B-ABC6-6875F1F9C442}"/>
              </a:ext>
            </a:extLst>
          </p:cNvPr>
          <p:cNvSpPr/>
          <p:nvPr/>
        </p:nvSpPr>
        <p:spPr>
          <a:xfrm>
            <a:off x="7279280" y="1337913"/>
            <a:ext cx="862553" cy="327945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id="{37D0C71B-16B5-794D-8A2B-93D80EE17053}"/>
              </a:ext>
            </a:extLst>
          </p:cNvPr>
          <p:cNvSpPr txBox="1"/>
          <p:nvPr/>
        </p:nvSpPr>
        <p:spPr>
          <a:xfrm>
            <a:off x="7281712" y="1341809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Dynamics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EEDD24A8-863D-5047-A08D-939CB030BA99}"/>
              </a:ext>
            </a:extLst>
          </p:cNvPr>
          <p:cNvGrpSpPr/>
          <p:nvPr/>
        </p:nvGrpSpPr>
        <p:grpSpPr>
          <a:xfrm>
            <a:off x="4310983" y="3214092"/>
            <a:ext cx="3080258" cy="2145478"/>
            <a:chOff x="2082102" y="3240855"/>
            <a:chExt cx="3080258" cy="2145478"/>
          </a:xfrm>
        </p:grpSpPr>
        <p:grpSp>
          <p:nvGrpSpPr>
            <p:cNvPr id="172" name="Agrupar 171">
              <a:extLst>
                <a:ext uri="{FF2B5EF4-FFF2-40B4-BE49-F238E27FC236}">
                  <a16:creationId xmlns:a16="http://schemas.microsoft.com/office/drawing/2014/main" id="{1B134543-7238-624C-B55B-ED64781F4B64}"/>
                </a:ext>
              </a:extLst>
            </p:cNvPr>
            <p:cNvGrpSpPr/>
            <p:nvPr/>
          </p:nvGrpSpPr>
          <p:grpSpPr>
            <a:xfrm>
              <a:off x="2082102" y="3240855"/>
              <a:ext cx="3080258" cy="2145478"/>
              <a:chOff x="2870864" y="2715395"/>
              <a:chExt cx="3080258" cy="2145478"/>
            </a:xfrm>
          </p:grpSpPr>
          <p:grpSp>
            <p:nvGrpSpPr>
              <p:cNvPr id="175" name="Agrupar 174">
                <a:extLst>
                  <a:ext uri="{FF2B5EF4-FFF2-40B4-BE49-F238E27FC236}">
                    <a16:creationId xmlns:a16="http://schemas.microsoft.com/office/drawing/2014/main" id="{CC2DFF7E-CEE4-2B4C-A0AF-0B61FF271F37}"/>
                  </a:ext>
                </a:extLst>
              </p:cNvPr>
              <p:cNvGrpSpPr/>
              <p:nvPr/>
            </p:nvGrpSpPr>
            <p:grpSpPr>
              <a:xfrm>
                <a:off x="2870864" y="2715395"/>
                <a:ext cx="3080258" cy="2145478"/>
                <a:chOff x="2870864" y="2715395"/>
                <a:chExt cx="3080258" cy="2145478"/>
              </a:xfrm>
            </p:grpSpPr>
            <p:sp>
              <p:nvSpPr>
                <p:cNvPr id="217" name="Retângulo 216">
                  <a:extLst>
                    <a:ext uri="{FF2B5EF4-FFF2-40B4-BE49-F238E27FC236}">
                      <a16:creationId xmlns:a16="http://schemas.microsoft.com/office/drawing/2014/main" id="{0BD0F838-CDE6-8F4E-8D89-C4EF81503092}"/>
                    </a:ext>
                  </a:extLst>
                </p:cNvPr>
                <p:cNvSpPr/>
                <p:nvPr/>
              </p:nvSpPr>
              <p:spPr>
                <a:xfrm>
                  <a:off x="2870864" y="2715395"/>
                  <a:ext cx="3080258" cy="21264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 dirty="0"/>
                </a:p>
              </p:txBody>
            </p:sp>
            <p:sp>
              <p:nvSpPr>
                <p:cNvPr id="218" name="CaixaDeTexto 217">
                  <a:extLst>
                    <a:ext uri="{FF2B5EF4-FFF2-40B4-BE49-F238E27FC236}">
                      <a16:creationId xmlns:a16="http://schemas.microsoft.com/office/drawing/2014/main" id="{6FC1519D-7CE7-4E46-B298-F4416EB59F3C}"/>
                    </a:ext>
                  </a:extLst>
                </p:cNvPr>
                <p:cNvSpPr txBox="1"/>
                <p:nvPr/>
              </p:nvSpPr>
              <p:spPr>
                <a:xfrm>
                  <a:off x="2964374" y="2951946"/>
                  <a:ext cx="2943430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9.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2018 GDPR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also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promotes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delivery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of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model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explanations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not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necessarily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intrinsically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interpretable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models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).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Current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legislation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should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seen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as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reinforcement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of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safe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methodologies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that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considers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patient’s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needs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and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well-being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  <p:pic>
              <p:nvPicPr>
                <p:cNvPr id="219" name="Gráfico 218" descr="Seta: Curva ligeira com preenchimento sólido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8261370B-B678-8041-B3BD-ACFA4690F2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2114" y="4387129"/>
                  <a:ext cx="470452" cy="470452"/>
                </a:xfrm>
                <a:prstGeom prst="rect">
                  <a:avLst/>
                </a:prstGeom>
              </p:spPr>
            </p:pic>
            <p:pic>
              <p:nvPicPr>
                <p:cNvPr id="220" name="Gráfico 219" descr="Seta: Curva ligeira com preenchimento sólido">
                  <a:hlinkClick r:id="" action="ppaction://hlinkshowjump?jump=previousslide"/>
                  <a:extLst>
                    <a:ext uri="{FF2B5EF4-FFF2-40B4-BE49-F238E27FC236}">
                      <a16:creationId xmlns:a16="http://schemas.microsoft.com/office/drawing/2014/main" id="{D9037CCF-7113-2B4A-A96C-A65349606D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941102" y="4390421"/>
                  <a:ext cx="461161" cy="470452"/>
                </a:xfrm>
                <a:prstGeom prst="rect">
                  <a:avLst/>
                </a:prstGeom>
              </p:spPr>
            </p:pic>
            <p:sp>
              <p:nvSpPr>
                <p:cNvPr id="221" name="CaixaDeTexto 220">
                  <a:extLst>
                    <a:ext uri="{FF2B5EF4-FFF2-40B4-BE49-F238E27FC236}">
                      <a16:creationId xmlns:a16="http://schemas.microsoft.com/office/drawing/2014/main" id="{3E1A8195-2789-E143-8376-67A6607F73D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700171" y="4296135"/>
                  <a:ext cx="757299" cy="2539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Previous</a:t>
                  </a:r>
                  <a:endParaRPr lang="pt-PT" sz="105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4" name="CaixaDeTexto 173">
                <a:extLst>
                  <a:ext uri="{FF2B5EF4-FFF2-40B4-BE49-F238E27FC236}">
                    <a16:creationId xmlns:a16="http://schemas.microsoft.com/office/drawing/2014/main" id="{BB8B888E-48BD-114A-A661-C3FC2186734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431325" y="4293349"/>
                <a:ext cx="500449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5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Next</a:t>
                </a:r>
                <a:endParaRPr lang="pt-PT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4" name="Agrupar 183">
              <a:extLst>
                <a:ext uri="{FF2B5EF4-FFF2-40B4-BE49-F238E27FC236}">
                  <a16:creationId xmlns:a16="http://schemas.microsoft.com/office/drawing/2014/main" id="{F569FE05-01AE-C748-A51C-F313DC728445}"/>
                </a:ext>
              </a:extLst>
            </p:cNvPr>
            <p:cNvGrpSpPr/>
            <p:nvPr/>
          </p:nvGrpSpPr>
          <p:grpSpPr>
            <a:xfrm>
              <a:off x="3584770" y="3406391"/>
              <a:ext cx="1424861" cy="73591"/>
              <a:chOff x="6461272" y="2933738"/>
              <a:chExt cx="1424861" cy="73591"/>
            </a:xfrm>
          </p:grpSpPr>
          <p:sp>
            <p:nvSpPr>
              <p:cNvPr id="185" name="Oval 184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81BDA33F-6555-6C47-ACA1-3D321722DA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6127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6" name="Oval 185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62CEBB7A-ED88-E045-812E-1304B1BD9CD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6516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7" name="Oval 186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D27A1476-94BF-2B4F-B492-CDCFF37DBA2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906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8" name="Oval 187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321ACBE6-C635-C841-A60C-3F71DEEF9B6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295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9" name="Oval 188">
                <a:hlinkClick r:id="rId34" action="ppaction://hlinksldjump"/>
                <a:extLst>
                  <a:ext uri="{FF2B5EF4-FFF2-40B4-BE49-F238E27FC236}">
                    <a16:creationId xmlns:a16="http://schemas.microsoft.com/office/drawing/2014/main" id="{970AE8C9-BE6C-9C46-9F91-8B88BE49A9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6848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0" name="Oval 189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E0B50C12-FD88-1D4E-9E5A-EA3BBA5C8A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074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1" name="Oval 190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5D0DBF0A-9884-504E-88E4-58CDF15729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8463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2" name="Oval 191">
                <a:hlinkClick r:id="rId37" action="ppaction://hlinksldjump"/>
                <a:extLst>
                  <a:ext uri="{FF2B5EF4-FFF2-40B4-BE49-F238E27FC236}">
                    <a16:creationId xmlns:a16="http://schemas.microsoft.com/office/drawing/2014/main" id="{F1BEEF30-9DB3-3647-923F-8360C15EF6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853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3" name="Oval 192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187135A7-24DD-E34D-9AC0-5564038CF8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92424" y="2933738"/>
                <a:ext cx="74239" cy="73591"/>
              </a:xfrm>
              <a:prstGeom prst="ellipse">
                <a:avLst/>
              </a:prstGeom>
              <a:solidFill>
                <a:srgbClr val="B6D7A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 dirty="0"/>
              </a:p>
            </p:txBody>
          </p:sp>
          <p:sp>
            <p:nvSpPr>
              <p:cNvPr id="194" name="Oval 193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49E5EE3B-4572-8440-9D97-D2D93C9303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96318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5" name="Oval 194">
                <a:hlinkClick r:id="rId40" action="ppaction://hlinksldjump"/>
                <a:extLst>
                  <a:ext uri="{FF2B5EF4-FFF2-40B4-BE49-F238E27FC236}">
                    <a16:creationId xmlns:a16="http://schemas.microsoft.com/office/drawing/2014/main" id="{3A9E0703-F529-C64C-B966-CEEAA122FD3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021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6" name="Oval 195">
                <a:hlinkClick r:id="rId41" action="ppaction://hlinksldjump"/>
                <a:extLst>
                  <a:ext uri="{FF2B5EF4-FFF2-40B4-BE49-F238E27FC236}">
                    <a16:creationId xmlns:a16="http://schemas.microsoft.com/office/drawing/2014/main" id="{9B035F3E-EDAA-7243-A3C0-3A63406CD5D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0410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7" name="Oval 196">
                <a:hlinkClick r:id="rId42" action="ppaction://hlinksldjump"/>
                <a:extLst>
                  <a:ext uri="{FF2B5EF4-FFF2-40B4-BE49-F238E27FC236}">
                    <a16:creationId xmlns:a16="http://schemas.microsoft.com/office/drawing/2014/main" id="{F9493F26-EE3A-5143-8199-653F3820105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0800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8" name="Oval 197">
                <a:hlinkClick r:id="rId43" action="ppaction://hlinksldjump"/>
                <a:extLst>
                  <a:ext uri="{FF2B5EF4-FFF2-40B4-BE49-F238E27FC236}">
                    <a16:creationId xmlns:a16="http://schemas.microsoft.com/office/drawing/2014/main" id="{B7C768E3-2EB3-154E-940F-CBF8B898819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189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sp>
        <p:nvSpPr>
          <p:cNvPr id="173" name="CaixaDeTexto 172">
            <a:extLst>
              <a:ext uri="{FF2B5EF4-FFF2-40B4-BE49-F238E27FC236}">
                <a16:creationId xmlns:a16="http://schemas.microsoft.com/office/drawing/2014/main" id="{6BBFD4A4-EB2F-404C-AC3A-C21EDE72773E}"/>
              </a:ext>
            </a:extLst>
          </p:cNvPr>
          <p:cNvSpPr txBox="1"/>
          <p:nvPr/>
        </p:nvSpPr>
        <p:spPr>
          <a:xfrm rot="2614141">
            <a:off x="2514512" y="6163904"/>
            <a:ext cx="1263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CaixaDeTexto 175">
            <a:extLst>
              <a:ext uri="{FF2B5EF4-FFF2-40B4-BE49-F238E27FC236}">
                <a16:creationId xmlns:a16="http://schemas.microsoft.com/office/drawing/2014/main" id="{47CDD3C4-23A1-A24A-9B2B-5F2917A7C875}"/>
              </a:ext>
            </a:extLst>
          </p:cNvPr>
          <p:cNvSpPr txBox="1"/>
          <p:nvPr/>
        </p:nvSpPr>
        <p:spPr>
          <a:xfrm>
            <a:off x="3337190" y="5668293"/>
            <a:ext cx="1777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CaixaDeTexto 176">
            <a:extLst>
              <a:ext uri="{FF2B5EF4-FFF2-40B4-BE49-F238E27FC236}">
                <a16:creationId xmlns:a16="http://schemas.microsoft.com/office/drawing/2014/main" id="{C1526CEF-90B0-4BF2-89E2-E8FA5482C32A}"/>
              </a:ext>
            </a:extLst>
          </p:cNvPr>
          <p:cNvSpPr txBox="1"/>
          <p:nvPr/>
        </p:nvSpPr>
        <p:spPr>
          <a:xfrm>
            <a:off x="7839971" y="4209720"/>
            <a:ext cx="3533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1118893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1D7AF67C-C092-EB4E-B1D9-65EA1DD0B246}"/>
              </a:ext>
            </a:extLst>
          </p:cNvPr>
          <p:cNvSpPr/>
          <p:nvPr/>
        </p:nvSpPr>
        <p:spPr>
          <a:xfrm>
            <a:off x="-57799" y="-544994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15CECB-3110-9D44-9D93-DCF58B45B02E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720CD8-63F2-DA4D-A811-1110C265FAB9}"/>
              </a:ext>
            </a:extLst>
          </p:cNvPr>
          <p:cNvSpPr>
            <a:spLocks noChangeAspect="1"/>
          </p:cNvSpPr>
          <p:nvPr/>
        </p:nvSpPr>
        <p:spPr>
          <a:xfrm>
            <a:off x="1288356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00B02E-1940-D540-B96B-7CE882A9FB10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5E6540-15C7-3746-89C0-2604871F872F}"/>
              </a:ext>
            </a:extLst>
          </p:cNvPr>
          <p:cNvSpPr>
            <a:spLocks noChangeAspect="1"/>
          </p:cNvSpPr>
          <p:nvPr/>
        </p:nvSpPr>
        <p:spPr>
          <a:xfrm>
            <a:off x="-1273767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492FD0-73F9-B640-A529-56A538B202D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E704CF3C-2111-7346-B5A5-B068BC8DD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94488DF5-CA66-F44E-B873-3307F0855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9149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2BC52425-AE4E-C744-93D8-ABFCA6205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A98BE7DB-D120-1B41-921B-8EDA1D293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204398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C728009-0822-B141-8D94-369737699E34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893250A8-B2A0-7E49-91F0-A1BEA9D26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A9517186-CDEE-084B-BEF4-5699994F2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9" name="Gráfico 18" descr="Informações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5BA0F7FD-83C1-9E45-993C-79A18A76F9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pic>
        <p:nvPicPr>
          <p:cNvPr id="20" name="Gráfico 19" descr="Máquina de escrever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A3422AA5-89A7-084A-92E8-A6A72E6DFA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764" y="4342099"/>
            <a:ext cx="795405" cy="795405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55ABA5BE-1380-B246-8612-BD6AA84D6A76}"/>
              </a:ext>
            </a:extLst>
          </p:cNvPr>
          <p:cNvSpPr txBox="1"/>
          <p:nvPr/>
        </p:nvSpPr>
        <p:spPr>
          <a:xfrm>
            <a:off x="-126530" y="1804180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403F51B-7B3A-BC40-9901-FEC7913E84B2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5" name="Gráfico 24" descr="Office trabalhador Male com preenchimento sólido">
              <a:extLst>
                <a:ext uri="{FF2B5EF4-FFF2-40B4-BE49-F238E27FC236}">
                  <a16:creationId xmlns:a16="http://schemas.microsoft.com/office/drawing/2014/main" id="{20987A99-C37B-E24C-BCD9-5B4DC107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6" name="Gráfico 25" descr="Feminino do trabalhador do Office com preenchimento sólido">
              <a:hlinkClick r:id="rId22" action="ppaction://hlinksldjump"/>
              <a:extLst>
                <a:ext uri="{FF2B5EF4-FFF2-40B4-BE49-F238E27FC236}">
                  <a16:creationId xmlns:a16="http://schemas.microsoft.com/office/drawing/2014/main" id="{61B5575C-8259-5245-8973-A4B2B652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27" name="Gráfico 26" descr="Ligações com preenchimento sólido">
            <a:hlinkClick r:id="rId25" action="ppaction://hlinksldjump"/>
            <a:extLst>
              <a:ext uri="{FF2B5EF4-FFF2-40B4-BE49-F238E27FC236}">
                <a16:creationId xmlns:a16="http://schemas.microsoft.com/office/drawing/2014/main" id="{72C05F4B-94F9-B34F-A662-D6D8066839E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EC439F0C-D1F3-F043-A4D2-B7F71098D8E0}"/>
              </a:ext>
            </a:extLst>
          </p:cNvPr>
          <p:cNvSpPr/>
          <p:nvPr/>
        </p:nvSpPr>
        <p:spPr>
          <a:xfrm>
            <a:off x="2420081" y="290004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tx1">
                  <a:alpha val="11000"/>
                </a:schemeClr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580E8EA-F93F-0944-A58A-975BB5FC15C5}"/>
              </a:ext>
            </a:extLst>
          </p:cNvPr>
          <p:cNvSpPr txBox="1"/>
          <p:nvPr/>
        </p:nvSpPr>
        <p:spPr>
          <a:xfrm>
            <a:off x="2422410" y="290401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Confounding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CA099DE-D6D8-E443-B264-7B3BF2B0A22C}"/>
              </a:ext>
            </a:extLst>
          </p:cNvPr>
          <p:cNvSpPr txBox="1"/>
          <p:nvPr/>
        </p:nvSpPr>
        <p:spPr>
          <a:xfrm>
            <a:off x="2420082" y="1488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23EE3D28-138A-E340-8DDC-F0DC147A62D0}"/>
              </a:ext>
            </a:extLst>
          </p:cNvPr>
          <p:cNvSpPr/>
          <p:nvPr/>
        </p:nvSpPr>
        <p:spPr>
          <a:xfrm>
            <a:off x="4560071" y="289712"/>
            <a:ext cx="862552" cy="334588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6D1533F-F35D-4943-A56B-E3C7E42A75BE}"/>
              </a:ext>
            </a:extLst>
          </p:cNvPr>
          <p:cNvSpPr txBox="1"/>
          <p:nvPr/>
        </p:nvSpPr>
        <p:spPr>
          <a:xfrm>
            <a:off x="4560070" y="3599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2DD50DE-663E-E342-85CB-7FB00AEDD4F7}"/>
              </a:ext>
            </a:extLst>
          </p:cNvPr>
          <p:cNvSpPr txBox="1"/>
          <p:nvPr/>
        </p:nvSpPr>
        <p:spPr>
          <a:xfrm>
            <a:off x="4560072" y="1393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799CF1DC-EA9D-7F49-B65F-EE7D8F82E330}"/>
              </a:ext>
            </a:extLst>
          </p:cNvPr>
          <p:cNvSpPr/>
          <p:nvPr/>
        </p:nvSpPr>
        <p:spPr>
          <a:xfrm>
            <a:off x="6026827" y="292794"/>
            <a:ext cx="862553" cy="31815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A51254-E90E-2241-B97C-9B56C18EF8A2}"/>
              </a:ext>
            </a:extLst>
          </p:cNvPr>
          <p:cNvSpPr txBox="1"/>
          <p:nvPr/>
        </p:nvSpPr>
        <p:spPr>
          <a:xfrm>
            <a:off x="6026827" y="29332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72C1C5D-E4EF-8C44-99CB-C5A20B5572B2}"/>
              </a:ext>
            </a:extLst>
          </p:cNvPr>
          <p:cNvSpPr txBox="1"/>
          <p:nvPr/>
        </p:nvSpPr>
        <p:spPr>
          <a:xfrm>
            <a:off x="6026827" y="1399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tângulo Arredondado 37">
            <a:extLst>
              <a:ext uri="{FF2B5EF4-FFF2-40B4-BE49-F238E27FC236}">
                <a16:creationId xmlns:a16="http://schemas.microsoft.com/office/drawing/2014/main" id="{71EFC0B5-04F5-7346-9CB2-C78372B19BCB}"/>
              </a:ext>
            </a:extLst>
          </p:cNvPr>
          <p:cNvSpPr/>
          <p:nvPr/>
        </p:nvSpPr>
        <p:spPr>
          <a:xfrm>
            <a:off x="7939035" y="284729"/>
            <a:ext cx="862553" cy="327945"/>
          </a:xfrm>
          <a:prstGeom prst="roundRect">
            <a:avLst/>
          </a:prstGeom>
          <a:solidFill>
            <a:srgbClr val="CFE3F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2527890-04F5-984F-9BB3-69ABB69D923D}"/>
              </a:ext>
            </a:extLst>
          </p:cNvPr>
          <p:cNvSpPr txBox="1"/>
          <p:nvPr/>
        </p:nvSpPr>
        <p:spPr>
          <a:xfrm>
            <a:off x="7939035" y="294043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22CED98-EA0E-124C-A54B-56DB021D194A}"/>
              </a:ext>
            </a:extLst>
          </p:cNvPr>
          <p:cNvSpPr txBox="1"/>
          <p:nvPr/>
        </p:nvSpPr>
        <p:spPr>
          <a:xfrm>
            <a:off x="7939035" y="14357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1" name="Retângulo Arredondado 40">
            <a:extLst>
              <a:ext uri="{FF2B5EF4-FFF2-40B4-BE49-F238E27FC236}">
                <a16:creationId xmlns:a16="http://schemas.microsoft.com/office/drawing/2014/main" id="{B5DDF700-529E-D941-954D-854E8A83F9DF}"/>
              </a:ext>
            </a:extLst>
          </p:cNvPr>
          <p:cNvSpPr/>
          <p:nvPr/>
        </p:nvSpPr>
        <p:spPr>
          <a:xfrm>
            <a:off x="2420081" y="1276245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443E4A3-06FF-3948-9D7E-712F51C03929}"/>
              </a:ext>
            </a:extLst>
          </p:cNvPr>
          <p:cNvSpPr txBox="1"/>
          <p:nvPr/>
        </p:nvSpPr>
        <p:spPr>
          <a:xfrm>
            <a:off x="2431399" y="126959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6FFEADB-BE97-4246-9349-E8AD842E565A}"/>
              </a:ext>
            </a:extLst>
          </p:cNvPr>
          <p:cNvSpPr txBox="1"/>
          <p:nvPr/>
        </p:nvSpPr>
        <p:spPr>
          <a:xfrm>
            <a:off x="2432693" y="1135096"/>
            <a:ext cx="1910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Retângulo Arredondado 44">
            <a:extLst>
              <a:ext uri="{FF2B5EF4-FFF2-40B4-BE49-F238E27FC236}">
                <a16:creationId xmlns:a16="http://schemas.microsoft.com/office/drawing/2014/main" id="{323F7C2D-35B0-6C44-933A-DAEDBBD60C87}"/>
              </a:ext>
            </a:extLst>
          </p:cNvPr>
          <p:cNvSpPr/>
          <p:nvPr/>
        </p:nvSpPr>
        <p:spPr>
          <a:xfrm>
            <a:off x="2420081" y="2061849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005EAFF-DBD1-9542-A9BA-31C7D4779437}"/>
              </a:ext>
            </a:extLst>
          </p:cNvPr>
          <p:cNvSpPr txBox="1"/>
          <p:nvPr/>
        </p:nvSpPr>
        <p:spPr>
          <a:xfrm>
            <a:off x="2430531" y="206202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6BF1353-9093-D643-9490-BC91A2641BA8}"/>
              </a:ext>
            </a:extLst>
          </p:cNvPr>
          <p:cNvSpPr txBox="1"/>
          <p:nvPr/>
        </p:nvSpPr>
        <p:spPr>
          <a:xfrm>
            <a:off x="2420081" y="1920700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A2C3FDB-2A64-CF40-A82E-61E130B9FD87}"/>
              </a:ext>
            </a:extLst>
          </p:cNvPr>
          <p:cNvSpPr txBox="1"/>
          <p:nvPr/>
        </p:nvSpPr>
        <p:spPr>
          <a:xfrm>
            <a:off x="2420081" y="2876042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D7D9B2A-0427-AB45-818F-BB3E42FD82F3}"/>
              </a:ext>
            </a:extLst>
          </p:cNvPr>
          <p:cNvSpPr txBox="1"/>
          <p:nvPr/>
        </p:nvSpPr>
        <p:spPr>
          <a:xfrm>
            <a:off x="2510862" y="4422653"/>
            <a:ext cx="21448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75ED7688-8C79-7940-97C1-FF2C728E7102}"/>
              </a:ext>
            </a:extLst>
          </p:cNvPr>
          <p:cNvSpPr/>
          <p:nvPr/>
        </p:nvSpPr>
        <p:spPr>
          <a:xfrm>
            <a:off x="2420078" y="5542039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8BAB6F3-5506-2248-A79A-8A6D8DD4BDB8}"/>
              </a:ext>
            </a:extLst>
          </p:cNvPr>
          <p:cNvSpPr txBox="1"/>
          <p:nvPr/>
        </p:nvSpPr>
        <p:spPr>
          <a:xfrm>
            <a:off x="2420079" y="5548502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02411EE-7A09-3242-B314-ADDBC11A8572}"/>
              </a:ext>
            </a:extLst>
          </p:cNvPr>
          <p:cNvSpPr txBox="1"/>
          <p:nvPr/>
        </p:nvSpPr>
        <p:spPr>
          <a:xfrm>
            <a:off x="2420079" y="5389610"/>
            <a:ext cx="36893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3" name="Retângulo Arredondado 52">
            <a:extLst>
              <a:ext uri="{FF2B5EF4-FFF2-40B4-BE49-F238E27FC236}">
                <a16:creationId xmlns:a16="http://schemas.microsoft.com/office/drawing/2014/main" id="{870796AF-F0E0-2445-AB1A-D5533CD35841}"/>
              </a:ext>
            </a:extLst>
          </p:cNvPr>
          <p:cNvSpPr/>
          <p:nvPr/>
        </p:nvSpPr>
        <p:spPr>
          <a:xfrm>
            <a:off x="3508612" y="632520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FF6AE93-4069-9247-8105-9F8C4D239883}"/>
              </a:ext>
            </a:extLst>
          </p:cNvPr>
          <p:cNvSpPr txBox="1"/>
          <p:nvPr/>
        </p:nvSpPr>
        <p:spPr>
          <a:xfrm>
            <a:off x="3508612" y="6322106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D502AFC-E770-FC45-9E8D-23D7B860C9C1}"/>
              </a:ext>
            </a:extLst>
          </p:cNvPr>
          <p:cNvSpPr txBox="1"/>
          <p:nvPr/>
        </p:nvSpPr>
        <p:spPr>
          <a:xfrm>
            <a:off x="4109417" y="6150921"/>
            <a:ext cx="3775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054E3CAF-79F0-0047-BD9F-D551ABC21026}"/>
              </a:ext>
            </a:extLst>
          </p:cNvPr>
          <p:cNvSpPr txBox="1"/>
          <p:nvPr/>
        </p:nvSpPr>
        <p:spPr>
          <a:xfrm>
            <a:off x="3411822" y="4409548"/>
            <a:ext cx="2959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BC9D9A92-59A6-034A-8ACD-A985BB7B5BC7}"/>
              </a:ext>
            </a:extLst>
          </p:cNvPr>
          <p:cNvSpPr txBox="1"/>
          <p:nvPr/>
        </p:nvSpPr>
        <p:spPr>
          <a:xfrm>
            <a:off x="4962551" y="4420181"/>
            <a:ext cx="3730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8" name="Retângulo Arredondado 57">
            <a:extLst>
              <a:ext uri="{FF2B5EF4-FFF2-40B4-BE49-F238E27FC236}">
                <a16:creationId xmlns:a16="http://schemas.microsoft.com/office/drawing/2014/main" id="{55EEB803-2B43-E84B-83A2-AF4E0428890D}"/>
              </a:ext>
            </a:extLst>
          </p:cNvPr>
          <p:cNvSpPr/>
          <p:nvPr/>
        </p:nvSpPr>
        <p:spPr>
          <a:xfrm>
            <a:off x="4895798" y="1675728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  <a:effectLst>
            <a:glow rad="88900">
              <a:schemeClr val="tx1">
                <a:alpha val="5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9E0B99D-09F8-C24B-A2F9-401669A44EC4}"/>
              </a:ext>
            </a:extLst>
          </p:cNvPr>
          <p:cNvSpPr txBox="1"/>
          <p:nvPr/>
        </p:nvSpPr>
        <p:spPr>
          <a:xfrm>
            <a:off x="4886170" y="1680048"/>
            <a:ext cx="86255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E09D61F-0B5F-A849-A31D-08D9A5F7EFBE}"/>
              </a:ext>
            </a:extLst>
          </p:cNvPr>
          <p:cNvSpPr txBox="1"/>
          <p:nvPr/>
        </p:nvSpPr>
        <p:spPr>
          <a:xfrm>
            <a:off x="5610834" y="1511007"/>
            <a:ext cx="177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2114B26B-9C4C-7E4C-9277-C3DB465CCEC7}"/>
              </a:ext>
            </a:extLst>
          </p:cNvPr>
          <p:cNvSpPr txBox="1"/>
          <p:nvPr/>
        </p:nvSpPr>
        <p:spPr>
          <a:xfrm>
            <a:off x="5476779" y="2548830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3360B16B-AFD0-FF46-8C62-8696288B497E}"/>
              </a:ext>
            </a:extLst>
          </p:cNvPr>
          <p:cNvSpPr txBox="1"/>
          <p:nvPr/>
        </p:nvSpPr>
        <p:spPr>
          <a:xfrm>
            <a:off x="5472609" y="5421445"/>
            <a:ext cx="36893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634F7FDF-96F6-AE4D-9C24-2BB33AD57EDA}"/>
              </a:ext>
            </a:extLst>
          </p:cNvPr>
          <p:cNvSpPr txBox="1"/>
          <p:nvPr/>
        </p:nvSpPr>
        <p:spPr>
          <a:xfrm>
            <a:off x="7955536" y="1151176"/>
            <a:ext cx="1836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54DD42E-50CB-8E49-9035-17F89C96FAA0}"/>
              </a:ext>
            </a:extLst>
          </p:cNvPr>
          <p:cNvSpPr txBox="1"/>
          <p:nvPr/>
        </p:nvSpPr>
        <p:spPr>
          <a:xfrm>
            <a:off x="6427315" y="4228248"/>
            <a:ext cx="39142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6FBC96A2-0E27-9E46-B91A-F3D0FBC1F6F8}"/>
              </a:ext>
            </a:extLst>
          </p:cNvPr>
          <p:cNvSpPr/>
          <p:nvPr/>
        </p:nvSpPr>
        <p:spPr>
          <a:xfrm>
            <a:off x="7346944" y="4377919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  <a:effectLst>
            <a:glow rad="114300">
              <a:schemeClr val="tx1">
                <a:alpha val="5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28AA743-7827-A643-BED0-1B562A4CE6B8}"/>
              </a:ext>
            </a:extLst>
          </p:cNvPr>
          <p:cNvSpPr txBox="1"/>
          <p:nvPr/>
        </p:nvSpPr>
        <p:spPr>
          <a:xfrm>
            <a:off x="7358520" y="4438303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8E834F6F-A263-004B-9FD1-4E022FAD5902}"/>
              </a:ext>
            </a:extLst>
          </p:cNvPr>
          <p:cNvSpPr txBox="1"/>
          <p:nvPr/>
        </p:nvSpPr>
        <p:spPr>
          <a:xfrm>
            <a:off x="8447563" y="6160959"/>
            <a:ext cx="3714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E78EDBE6-1256-F54B-BF6D-9D53E876123D}"/>
              </a:ext>
            </a:extLst>
          </p:cNvPr>
          <p:cNvSpPr txBox="1"/>
          <p:nvPr/>
        </p:nvSpPr>
        <p:spPr>
          <a:xfrm>
            <a:off x="8530614" y="2842493"/>
            <a:ext cx="31788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70" name="Conexão Reta 69">
            <a:extLst>
              <a:ext uri="{FF2B5EF4-FFF2-40B4-BE49-F238E27FC236}">
                <a16:creationId xmlns:a16="http://schemas.microsoft.com/office/drawing/2014/main" id="{01FD4080-D3C4-AE4A-905B-80983BBAEF8B}"/>
              </a:ext>
            </a:extLst>
          </p:cNvPr>
          <p:cNvCxnSpPr>
            <a:cxnSpLocks/>
            <a:stCxn id="23" idx="3"/>
            <a:endCxn id="32" idx="1"/>
          </p:cNvCxnSpPr>
          <p:nvPr/>
        </p:nvCxnSpPr>
        <p:spPr>
          <a:xfrm>
            <a:off x="3282634" y="453977"/>
            <a:ext cx="1277436" cy="980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xão Reta 70">
            <a:extLst>
              <a:ext uri="{FF2B5EF4-FFF2-40B4-BE49-F238E27FC236}">
                <a16:creationId xmlns:a16="http://schemas.microsoft.com/office/drawing/2014/main" id="{F4035C7C-6031-6A46-8A2A-D9B800331A83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 flipV="1">
            <a:off x="5422622" y="454907"/>
            <a:ext cx="604205" cy="887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xão Reta 71">
            <a:extLst>
              <a:ext uri="{FF2B5EF4-FFF2-40B4-BE49-F238E27FC236}">
                <a16:creationId xmlns:a16="http://schemas.microsoft.com/office/drawing/2014/main" id="{B89245B2-73AE-634C-A41C-76AD9A093C66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2989" cy="119261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xão Reta 72">
            <a:extLst>
              <a:ext uri="{FF2B5EF4-FFF2-40B4-BE49-F238E27FC236}">
                <a16:creationId xmlns:a16="http://schemas.microsoft.com/office/drawing/2014/main" id="{57BA5267-1350-0E4C-AB79-BCC00F794C92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052255" cy="119261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8F21306A-75CE-1A49-84BA-CFA26408E1CA}"/>
              </a:ext>
            </a:extLst>
          </p:cNvPr>
          <p:cNvCxnSpPr>
            <a:cxnSpLocks/>
          </p:cNvCxnSpPr>
          <p:nvPr/>
        </p:nvCxnSpPr>
        <p:spPr>
          <a:xfrm>
            <a:off x="2848298" y="3376958"/>
            <a:ext cx="1960699" cy="1185018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62CB6C7B-112D-4B4F-B482-63C7AA570DFD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6458103" y="616489"/>
            <a:ext cx="1254387" cy="718425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79891E52-989F-BA4B-9E94-3BCAFCA29C6E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3939889" y="4889921"/>
            <a:ext cx="869108" cy="1435280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6E9ECBD8-7492-FD4D-9E30-0F3FB992493E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2851355" y="4892545"/>
            <a:ext cx="1968275" cy="64949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xão Reta 77">
            <a:extLst>
              <a:ext uri="{FF2B5EF4-FFF2-40B4-BE49-F238E27FC236}">
                <a16:creationId xmlns:a16="http://schemas.microsoft.com/office/drawing/2014/main" id="{C1863D64-8DCB-4745-AFD9-2A27F24D9B1F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3282631" y="5701143"/>
            <a:ext cx="1631382" cy="894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9118AB32-53C4-334D-A65E-C7BEA9A67DB5}"/>
              </a:ext>
            </a:extLst>
          </p:cNvPr>
          <p:cNvCxnSpPr>
            <a:cxnSpLocks/>
            <a:stCxn id="54" idx="1"/>
            <a:endCxn id="51" idx="2"/>
          </p:cNvCxnSpPr>
          <p:nvPr/>
        </p:nvCxnSpPr>
        <p:spPr>
          <a:xfrm flipH="1" flipV="1">
            <a:off x="2851355" y="5871667"/>
            <a:ext cx="657257" cy="61202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CCF6D4A0-68D3-7E43-B062-D57B2DCF7969}"/>
              </a:ext>
            </a:extLst>
          </p:cNvPr>
          <p:cNvCxnSpPr>
            <a:cxnSpLocks/>
          </p:cNvCxnSpPr>
          <p:nvPr/>
        </p:nvCxnSpPr>
        <p:spPr>
          <a:xfrm flipH="1">
            <a:off x="3282632" y="1489100"/>
            <a:ext cx="3998582" cy="170787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Conexão Reta Unidirecional 80">
            <a:extLst>
              <a:ext uri="{FF2B5EF4-FFF2-40B4-BE49-F238E27FC236}">
                <a16:creationId xmlns:a16="http://schemas.microsoft.com/office/drawing/2014/main" id="{C222E057-A851-294A-BA0C-8EAF5C8F7527}"/>
              </a:ext>
            </a:extLst>
          </p:cNvPr>
          <p:cNvCxnSpPr>
            <a:cxnSpLocks/>
            <a:stCxn id="59" idx="0"/>
            <a:endCxn id="35" idx="2"/>
          </p:cNvCxnSpPr>
          <p:nvPr/>
        </p:nvCxnSpPr>
        <p:spPr>
          <a:xfrm flipV="1">
            <a:off x="5317446" y="616489"/>
            <a:ext cx="1140657" cy="1063559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xão Reta Unidirecional 81">
            <a:extLst>
              <a:ext uri="{FF2B5EF4-FFF2-40B4-BE49-F238E27FC236}">
                <a16:creationId xmlns:a16="http://schemas.microsoft.com/office/drawing/2014/main" id="{31069A1B-A86A-404F-BA1D-C15D4DF3B931}"/>
              </a:ext>
            </a:extLst>
          </p:cNvPr>
          <p:cNvCxnSpPr>
            <a:cxnSpLocks/>
            <a:stCxn id="35" idx="1"/>
            <a:endCxn id="42" idx="3"/>
          </p:cNvCxnSpPr>
          <p:nvPr/>
        </p:nvCxnSpPr>
        <p:spPr>
          <a:xfrm flipH="1">
            <a:off x="3293951" y="454907"/>
            <a:ext cx="2732876" cy="97626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7CB3929C-47DB-4145-83DA-66F77DE9851E}"/>
              </a:ext>
            </a:extLst>
          </p:cNvPr>
          <p:cNvCxnSpPr>
            <a:cxnSpLocks/>
            <a:stCxn id="41" idx="2"/>
            <a:endCxn id="45" idx="0"/>
          </p:cNvCxnSpPr>
          <p:nvPr/>
        </p:nvCxnSpPr>
        <p:spPr>
          <a:xfrm>
            <a:off x="2851358" y="1604190"/>
            <a:ext cx="0" cy="457659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xão Reta Unidirecional 83">
            <a:extLst>
              <a:ext uri="{FF2B5EF4-FFF2-40B4-BE49-F238E27FC236}">
                <a16:creationId xmlns:a16="http://schemas.microsoft.com/office/drawing/2014/main" id="{46685E51-617D-7845-BE50-69029044CAF0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2851357" y="2389794"/>
            <a:ext cx="1" cy="647225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xão Reta Unidirecional 84">
            <a:extLst>
              <a:ext uri="{FF2B5EF4-FFF2-40B4-BE49-F238E27FC236}">
                <a16:creationId xmlns:a16="http://schemas.microsoft.com/office/drawing/2014/main" id="{96F041C2-0428-D94E-95D8-0A0FC72992F8}"/>
              </a:ext>
            </a:extLst>
          </p:cNvPr>
          <p:cNvCxnSpPr>
            <a:cxnSpLocks/>
            <a:stCxn id="35" idx="3"/>
            <a:endCxn id="38" idx="1"/>
          </p:cNvCxnSpPr>
          <p:nvPr/>
        </p:nvCxnSpPr>
        <p:spPr>
          <a:xfrm flipV="1">
            <a:off x="6889379" y="448702"/>
            <a:ext cx="1049656" cy="6205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exão Reta Unidirecional 85">
            <a:extLst>
              <a:ext uri="{FF2B5EF4-FFF2-40B4-BE49-F238E27FC236}">
                <a16:creationId xmlns:a16="http://schemas.microsoft.com/office/drawing/2014/main" id="{D379CBA0-42D6-A541-AA07-75382A2D198C}"/>
              </a:ext>
            </a:extLst>
          </p:cNvPr>
          <p:cNvCxnSpPr>
            <a:cxnSpLocks/>
          </p:cNvCxnSpPr>
          <p:nvPr/>
        </p:nvCxnSpPr>
        <p:spPr>
          <a:xfrm>
            <a:off x="3282632" y="3196972"/>
            <a:ext cx="2603608" cy="134520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xão Reta Unidirecional 86">
            <a:extLst>
              <a:ext uri="{FF2B5EF4-FFF2-40B4-BE49-F238E27FC236}">
                <a16:creationId xmlns:a16="http://schemas.microsoft.com/office/drawing/2014/main" id="{16B2952F-971E-B54E-84B7-5043680C2A75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6748792" y="4541892"/>
            <a:ext cx="598152" cy="28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xão Reta Unidirecional 87">
            <a:extLst>
              <a:ext uri="{FF2B5EF4-FFF2-40B4-BE49-F238E27FC236}">
                <a16:creationId xmlns:a16="http://schemas.microsoft.com/office/drawing/2014/main" id="{9E52D741-033A-2A44-B98E-EAB982F60F4D}"/>
              </a:ext>
            </a:extLst>
          </p:cNvPr>
          <p:cNvCxnSpPr>
            <a:cxnSpLocks/>
          </p:cNvCxnSpPr>
          <p:nvPr/>
        </p:nvCxnSpPr>
        <p:spPr>
          <a:xfrm flipH="1" flipV="1">
            <a:off x="5782519" y="5711832"/>
            <a:ext cx="2162115" cy="76455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xão Reta Unidirecional 88">
            <a:extLst>
              <a:ext uri="{FF2B5EF4-FFF2-40B4-BE49-F238E27FC236}">
                <a16:creationId xmlns:a16="http://schemas.microsoft.com/office/drawing/2014/main" id="{DDE3E764-6F7D-7945-AD48-1ECC51668A93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25002" cy="2514572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exão Reta Unidirecional 89">
            <a:extLst>
              <a:ext uri="{FF2B5EF4-FFF2-40B4-BE49-F238E27FC236}">
                <a16:creationId xmlns:a16="http://schemas.microsoft.com/office/drawing/2014/main" id="{A36CE092-C0D1-574F-8328-83F50DD46B90}"/>
              </a:ext>
            </a:extLst>
          </p:cNvPr>
          <p:cNvCxnSpPr>
            <a:cxnSpLocks/>
            <a:stCxn id="65" idx="0"/>
            <a:endCxn id="59" idx="2"/>
          </p:cNvCxnSpPr>
          <p:nvPr/>
        </p:nvCxnSpPr>
        <p:spPr>
          <a:xfrm flipH="1" flipV="1">
            <a:off x="5317446" y="2003213"/>
            <a:ext cx="2460775" cy="237470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  <a:effectLst>
            <a:glow rad="254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exão Reta Unidirecional 90">
            <a:extLst>
              <a:ext uri="{FF2B5EF4-FFF2-40B4-BE49-F238E27FC236}">
                <a16:creationId xmlns:a16="http://schemas.microsoft.com/office/drawing/2014/main" id="{8DD314A3-753E-FB4F-812C-31C15B58F2C2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8370312" y="612674"/>
            <a:ext cx="1" cy="2381129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exão Reta Unidirecional 91">
            <a:extLst>
              <a:ext uri="{FF2B5EF4-FFF2-40B4-BE49-F238E27FC236}">
                <a16:creationId xmlns:a16="http://schemas.microsoft.com/office/drawing/2014/main" id="{001E9FE3-E06A-4943-86E0-4BBA06134871}"/>
              </a:ext>
            </a:extLst>
          </p:cNvPr>
          <p:cNvCxnSpPr>
            <a:cxnSpLocks/>
          </p:cNvCxnSpPr>
          <p:nvPr/>
        </p:nvCxnSpPr>
        <p:spPr>
          <a:xfrm flipH="1">
            <a:off x="8370311" y="3321748"/>
            <a:ext cx="2" cy="3001042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E39F077D-6D16-154F-9EA9-AE1E8598A8CB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4371164" y="6465373"/>
            <a:ext cx="3573470" cy="1831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2874E6C5-2296-7C46-9684-8A3A18E9179E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7778221" y="3315642"/>
            <a:ext cx="601485" cy="1062277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xão Reta Unidirecional 94">
            <a:extLst>
              <a:ext uri="{FF2B5EF4-FFF2-40B4-BE49-F238E27FC236}">
                <a16:creationId xmlns:a16="http://schemas.microsoft.com/office/drawing/2014/main" id="{A6B05EB4-A397-1843-A538-A246E469D10F}"/>
              </a:ext>
            </a:extLst>
          </p:cNvPr>
          <p:cNvCxnSpPr>
            <a:cxnSpLocks/>
          </p:cNvCxnSpPr>
          <p:nvPr/>
        </p:nvCxnSpPr>
        <p:spPr>
          <a:xfrm flipV="1">
            <a:off x="3282632" y="3154060"/>
            <a:ext cx="4665798" cy="429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9519CAB8-07D2-9343-968D-4BC62685C420}"/>
              </a:ext>
            </a:extLst>
          </p:cNvPr>
          <p:cNvCxnSpPr>
            <a:cxnSpLocks/>
            <a:endCxn id="59" idx="2"/>
          </p:cNvCxnSpPr>
          <p:nvPr/>
        </p:nvCxnSpPr>
        <p:spPr>
          <a:xfrm flipV="1">
            <a:off x="5310659" y="2003213"/>
            <a:ext cx="6787" cy="691201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exão Reta Unidirecional 96">
            <a:extLst>
              <a:ext uri="{FF2B5EF4-FFF2-40B4-BE49-F238E27FC236}">
                <a16:creationId xmlns:a16="http://schemas.microsoft.com/office/drawing/2014/main" id="{E2C23E33-6CC3-AE4D-8331-3370D803B903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7778221" y="4705864"/>
            <a:ext cx="592090" cy="1616926"/>
          </a:xfrm>
          <a:prstGeom prst="straightConnector1">
            <a:avLst/>
          </a:prstGeom>
          <a:ln>
            <a:solidFill>
              <a:schemeClr val="dk1">
                <a:alpha val="9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xão Reta 97">
            <a:extLst>
              <a:ext uri="{FF2B5EF4-FFF2-40B4-BE49-F238E27FC236}">
                <a16:creationId xmlns:a16="http://schemas.microsoft.com/office/drawing/2014/main" id="{7013AB32-32CC-6C42-A274-B4E709823A99}"/>
              </a:ext>
            </a:extLst>
          </p:cNvPr>
          <p:cNvCxnSpPr>
            <a:cxnSpLocks/>
          </p:cNvCxnSpPr>
          <p:nvPr/>
        </p:nvCxnSpPr>
        <p:spPr>
          <a:xfrm flipH="1">
            <a:off x="6305942" y="3149458"/>
            <a:ext cx="1626764" cy="1232270"/>
          </a:xfrm>
          <a:prstGeom prst="line">
            <a:avLst/>
          </a:prstGeom>
          <a:ln>
            <a:solidFill>
              <a:schemeClr val="dk1">
                <a:alpha val="12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exão Reta Unidirecional 98">
            <a:extLst>
              <a:ext uri="{FF2B5EF4-FFF2-40B4-BE49-F238E27FC236}">
                <a16:creationId xmlns:a16="http://schemas.microsoft.com/office/drawing/2014/main" id="{C06B5A78-445F-1C45-B24E-07422CC9EF3F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985654" cy="1355620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xão Reta Unidirecional 99">
            <a:extLst>
              <a:ext uri="{FF2B5EF4-FFF2-40B4-BE49-F238E27FC236}">
                <a16:creationId xmlns:a16="http://schemas.microsoft.com/office/drawing/2014/main" id="{81CDF56D-5D52-F64A-9FD6-D5AAB1E65BA7}"/>
              </a:ext>
            </a:extLst>
          </p:cNvPr>
          <p:cNvCxnSpPr>
            <a:cxnSpLocks/>
          </p:cNvCxnSpPr>
          <p:nvPr/>
        </p:nvCxnSpPr>
        <p:spPr>
          <a:xfrm flipV="1">
            <a:off x="2851356" y="2870200"/>
            <a:ext cx="2037655" cy="1691776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D85566C1-7D62-9B45-9418-0B0126631280}"/>
              </a:ext>
            </a:extLst>
          </p:cNvPr>
          <p:cNvCxnSpPr>
            <a:cxnSpLocks/>
          </p:cNvCxnSpPr>
          <p:nvPr/>
        </p:nvCxnSpPr>
        <p:spPr>
          <a:xfrm flipH="1" flipV="1">
            <a:off x="4819630" y="4892545"/>
            <a:ext cx="525660" cy="648135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exão Curva 101">
            <a:extLst>
              <a:ext uri="{FF2B5EF4-FFF2-40B4-BE49-F238E27FC236}">
                <a16:creationId xmlns:a16="http://schemas.microsoft.com/office/drawing/2014/main" id="{D49538A1-6E06-934A-8008-A70B879F5C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83891" y="2412081"/>
            <a:ext cx="3889998" cy="2367200"/>
          </a:xfrm>
          <a:prstGeom prst="curvedConnector3">
            <a:avLst>
              <a:gd name="adj1" fmla="val 50000"/>
            </a:avLst>
          </a:prstGeom>
          <a:ln>
            <a:solidFill>
              <a:schemeClr val="dk1">
                <a:alpha val="12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xão Reta 102">
            <a:extLst>
              <a:ext uri="{FF2B5EF4-FFF2-40B4-BE49-F238E27FC236}">
                <a16:creationId xmlns:a16="http://schemas.microsoft.com/office/drawing/2014/main" id="{D7B31E9F-97C3-1840-8089-CC829ABE7DD2}"/>
              </a:ext>
            </a:extLst>
          </p:cNvPr>
          <p:cNvCxnSpPr>
            <a:cxnSpLocks/>
          </p:cNvCxnSpPr>
          <p:nvPr/>
        </p:nvCxnSpPr>
        <p:spPr>
          <a:xfrm flipH="1">
            <a:off x="3164451" y="4730643"/>
            <a:ext cx="267248" cy="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" name="Conexão Curva 103">
            <a:extLst>
              <a:ext uri="{FF2B5EF4-FFF2-40B4-BE49-F238E27FC236}">
                <a16:creationId xmlns:a16="http://schemas.microsoft.com/office/drawing/2014/main" id="{5BDCFD4E-FD07-B74C-A792-BAEA4C495927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3284962" y="451984"/>
            <a:ext cx="3998581" cy="1028199"/>
          </a:xfrm>
          <a:prstGeom prst="curvedConnector3">
            <a:avLst>
              <a:gd name="adj1" fmla="val 46818"/>
            </a:avLst>
          </a:prstGeom>
          <a:ln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BD4D7687-3E5C-8C42-9388-D9829A73EDBC}"/>
              </a:ext>
            </a:extLst>
          </p:cNvPr>
          <p:cNvSpPr txBox="1"/>
          <p:nvPr/>
        </p:nvSpPr>
        <p:spPr>
          <a:xfrm>
            <a:off x="3292583" y="28678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5E4F5748-479F-B14D-A6EE-05A2336E8B0D}"/>
              </a:ext>
            </a:extLst>
          </p:cNvPr>
          <p:cNvSpPr txBox="1"/>
          <p:nvPr/>
        </p:nvSpPr>
        <p:spPr>
          <a:xfrm rot="1785454">
            <a:off x="7017501" y="880117"/>
            <a:ext cx="9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EEG,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76050E64-945E-4648-800C-F0AB6BA6C86D}"/>
              </a:ext>
            </a:extLst>
          </p:cNvPr>
          <p:cNvSpPr txBox="1"/>
          <p:nvPr/>
        </p:nvSpPr>
        <p:spPr>
          <a:xfrm rot="20070315">
            <a:off x="2855227" y="605337"/>
            <a:ext cx="1215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Conexão Reta Unidirecional 107">
            <a:extLst>
              <a:ext uri="{FF2B5EF4-FFF2-40B4-BE49-F238E27FC236}">
                <a16:creationId xmlns:a16="http://schemas.microsoft.com/office/drawing/2014/main" id="{6639909A-C781-5E41-A1CB-CA5338218716}"/>
              </a:ext>
            </a:extLst>
          </p:cNvPr>
          <p:cNvCxnSpPr>
            <a:cxnSpLocks/>
            <a:stCxn id="32" idx="1"/>
            <a:endCxn id="42" idx="0"/>
          </p:cNvCxnSpPr>
          <p:nvPr/>
        </p:nvCxnSpPr>
        <p:spPr>
          <a:xfrm flipH="1">
            <a:off x="2862675" y="463778"/>
            <a:ext cx="1697395" cy="8058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F0634A6D-0A76-1942-83DF-7BAB4F5F1C9A}"/>
              </a:ext>
            </a:extLst>
          </p:cNvPr>
          <p:cNvSpPr txBox="1"/>
          <p:nvPr/>
        </p:nvSpPr>
        <p:spPr>
          <a:xfrm rot="20316075">
            <a:off x="3290113" y="160948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can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Conexão Reta 109">
            <a:extLst>
              <a:ext uri="{FF2B5EF4-FFF2-40B4-BE49-F238E27FC236}">
                <a16:creationId xmlns:a16="http://schemas.microsoft.com/office/drawing/2014/main" id="{C8589989-72CD-5E44-B779-1BD4DBF0E3C7}"/>
              </a:ext>
            </a:extLst>
          </p:cNvPr>
          <p:cNvCxnSpPr>
            <a:cxnSpLocks/>
            <a:stCxn id="39" idx="1"/>
            <a:endCxn id="46" idx="3"/>
          </p:cNvCxnSpPr>
          <p:nvPr/>
        </p:nvCxnSpPr>
        <p:spPr>
          <a:xfrm flipH="1">
            <a:off x="3293083" y="455626"/>
            <a:ext cx="4645952" cy="1767977"/>
          </a:xfrm>
          <a:prstGeom prst="line">
            <a:avLst/>
          </a:prstGeom>
          <a:ln w="9525" cap="flat" cmpd="sng" algn="ctr">
            <a:solidFill>
              <a:schemeClr val="dk1">
                <a:alpha val="9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6213CAA9-8DD7-074C-B2EB-A651E76A3590}"/>
              </a:ext>
            </a:extLst>
          </p:cNvPr>
          <p:cNvSpPr txBox="1"/>
          <p:nvPr/>
        </p:nvSpPr>
        <p:spPr>
          <a:xfrm>
            <a:off x="6889378" y="291872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00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73854F42-E655-5A47-BCF6-9B16F0FC9398}"/>
              </a:ext>
            </a:extLst>
          </p:cNvPr>
          <p:cNvSpPr txBox="1"/>
          <p:nvPr/>
        </p:nvSpPr>
        <p:spPr>
          <a:xfrm>
            <a:off x="4550302" y="6225848"/>
            <a:ext cx="280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E9FDA80B-A6EA-5248-9C4C-CD583EB5622A}"/>
              </a:ext>
            </a:extLst>
          </p:cNvPr>
          <p:cNvSpPr txBox="1"/>
          <p:nvPr/>
        </p:nvSpPr>
        <p:spPr>
          <a:xfrm rot="1213327">
            <a:off x="6299300" y="5934336"/>
            <a:ext cx="11485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22, GDPR 2018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7CB3CB1D-A682-7C4C-8BEA-EDE6C2FFD867}"/>
              </a:ext>
            </a:extLst>
          </p:cNvPr>
          <p:cNvSpPr txBox="1"/>
          <p:nvPr/>
        </p:nvSpPr>
        <p:spPr>
          <a:xfrm>
            <a:off x="6682195" y="4588681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relate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false positives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F5821C5D-2A54-D94D-827D-AE0D8BA606FE}"/>
              </a:ext>
            </a:extLst>
          </p:cNvPr>
          <p:cNvSpPr txBox="1"/>
          <p:nvPr/>
        </p:nvSpPr>
        <p:spPr>
          <a:xfrm>
            <a:off x="4366175" y="3230825"/>
            <a:ext cx="1032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D20AACAE-A495-E444-A107-571FAA182922}"/>
              </a:ext>
            </a:extLst>
          </p:cNvPr>
          <p:cNvSpPr txBox="1"/>
          <p:nvPr/>
        </p:nvSpPr>
        <p:spPr>
          <a:xfrm rot="1653416">
            <a:off x="3244301" y="361303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performance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AF41EB17-3DF5-1F4A-834F-483FDA79FEC4}"/>
              </a:ext>
            </a:extLst>
          </p:cNvPr>
          <p:cNvSpPr txBox="1"/>
          <p:nvPr/>
        </p:nvSpPr>
        <p:spPr>
          <a:xfrm>
            <a:off x="2789012" y="2483600"/>
            <a:ext cx="61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E3D559B7-1CA1-9546-B31F-B58EB675D0F4}"/>
              </a:ext>
            </a:extLst>
          </p:cNvPr>
          <p:cNvSpPr txBox="1"/>
          <p:nvPr/>
        </p:nvSpPr>
        <p:spPr>
          <a:xfrm rot="188655">
            <a:off x="6422955" y="1910331"/>
            <a:ext cx="143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pt-PT" sz="700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0B775E8C-6EFD-DE42-A2FE-AE5185F06EF6}"/>
              </a:ext>
            </a:extLst>
          </p:cNvPr>
          <p:cNvSpPr txBox="1"/>
          <p:nvPr/>
        </p:nvSpPr>
        <p:spPr>
          <a:xfrm rot="20204253">
            <a:off x="3197568" y="2293742"/>
            <a:ext cx="200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obeying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1E77B5F2-F632-B84B-80B8-3895B2C75255}"/>
              </a:ext>
            </a:extLst>
          </p:cNvPr>
          <p:cNvSpPr txBox="1"/>
          <p:nvPr/>
        </p:nvSpPr>
        <p:spPr>
          <a:xfrm rot="1353298">
            <a:off x="5018286" y="102956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859CBD7D-F39A-2E42-8133-E5FD7F9D1A6F}"/>
              </a:ext>
            </a:extLst>
          </p:cNvPr>
          <p:cNvSpPr txBox="1"/>
          <p:nvPr/>
        </p:nvSpPr>
        <p:spPr>
          <a:xfrm rot="20489433">
            <a:off x="7080368" y="5209078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standards 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take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patient’s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AADC5A44-286B-D448-AC85-ECC77E2326A0}"/>
              </a:ext>
            </a:extLst>
          </p:cNvPr>
          <p:cNvSpPr txBox="1"/>
          <p:nvPr/>
        </p:nvSpPr>
        <p:spPr>
          <a:xfrm rot="17951193">
            <a:off x="7457854" y="3770309"/>
            <a:ext cx="1032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complacency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898B6C42-B489-4146-930E-BC991DB118F8}"/>
              </a:ext>
            </a:extLst>
          </p:cNvPr>
          <p:cNvSpPr txBox="1"/>
          <p:nvPr/>
        </p:nvSpPr>
        <p:spPr>
          <a:xfrm>
            <a:off x="5647362" y="3149458"/>
            <a:ext cx="20468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FB32A9EE-2227-F34E-B21D-22AB586092B0}"/>
              </a:ext>
            </a:extLst>
          </p:cNvPr>
          <p:cNvSpPr txBox="1"/>
          <p:nvPr/>
        </p:nvSpPr>
        <p:spPr>
          <a:xfrm rot="2676205">
            <a:off x="5683977" y="2512852"/>
            <a:ext cx="10152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7F8554A1-D996-5B47-8216-3B1F06DBE905}"/>
              </a:ext>
            </a:extLst>
          </p:cNvPr>
          <p:cNvSpPr txBox="1"/>
          <p:nvPr/>
        </p:nvSpPr>
        <p:spPr>
          <a:xfrm rot="19390043">
            <a:off x="6500037" y="3672914"/>
            <a:ext cx="14568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tângulo Arredondado 148">
            <a:extLst>
              <a:ext uri="{FF2B5EF4-FFF2-40B4-BE49-F238E27FC236}">
                <a16:creationId xmlns:a16="http://schemas.microsoft.com/office/drawing/2014/main" id="{42FC9749-9C3A-E74A-8348-6A3B0E6333FC}"/>
              </a:ext>
            </a:extLst>
          </p:cNvPr>
          <p:cNvSpPr/>
          <p:nvPr/>
        </p:nvSpPr>
        <p:spPr>
          <a:xfrm>
            <a:off x="2414613" y="304667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DC9A8113-A1B5-9948-8DE4-C4481995DA95}"/>
              </a:ext>
            </a:extLst>
          </p:cNvPr>
          <p:cNvSpPr txBox="1"/>
          <p:nvPr/>
        </p:nvSpPr>
        <p:spPr>
          <a:xfrm>
            <a:off x="2425042" y="3040999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tângulo Arredondado 152">
            <a:extLst>
              <a:ext uri="{FF2B5EF4-FFF2-40B4-BE49-F238E27FC236}">
                <a16:creationId xmlns:a16="http://schemas.microsoft.com/office/drawing/2014/main" id="{33F7D6DD-1424-5841-AD47-16BA49C48A6F}"/>
              </a:ext>
            </a:extLst>
          </p:cNvPr>
          <p:cNvSpPr/>
          <p:nvPr/>
        </p:nvSpPr>
        <p:spPr>
          <a:xfrm>
            <a:off x="2429158" y="457554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401D5D22-2DBC-8B47-AA18-845A3E79D5C9}"/>
              </a:ext>
            </a:extLst>
          </p:cNvPr>
          <p:cNvSpPr txBox="1"/>
          <p:nvPr/>
        </p:nvSpPr>
        <p:spPr>
          <a:xfrm>
            <a:off x="2439587" y="4634376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tângulo Arredondado 154">
            <a:extLst>
              <a:ext uri="{FF2B5EF4-FFF2-40B4-BE49-F238E27FC236}">
                <a16:creationId xmlns:a16="http://schemas.microsoft.com/office/drawing/2014/main" id="{74511D66-E704-7F40-BC4F-B6C08050BC7D}"/>
              </a:ext>
            </a:extLst>
          </p:cNvPr>
          <p:cNvSpPr/>
          <p:nvPr/>
        </p:nvSpPr>
        <p:spPr>
          <a:xfrm>
            <a:off x="3437062" y="456931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A05C2557-2AB0-6F46-A7D4-907D9FD6DCAD}"/>
              </a:ext>
            </a:extLst>
          </p:cNvPr>
          <p:cNvSpPr txBox="1"/>
          <p:nvPr/>
        </p:nvSpPr>
        <p:spPr>
          <a:xfrm>
            <a:off x="3437873" y="4570351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tângulo Arredondado 156">
            <a:extLst>
              <a:ext uri="{FF2B5EF4-FFF2-40B4-BE49-F238E27FC236}">
                <a16:creationId xmlns:a16="http://schemas.microsoft.com/office/drawing/2014/main" id="{E277367A-B1A6-7D4C-805B-B2E1A2EC66F5}"/>
              </a:ext>
            </a:extLst>
          </p:cNvPr>
          <p:cNvSpPr/>
          <p:nvPr/>
        </p:nvSpPr>
        <p:spPr>
          <a:xfrm>
            <a:off x="4423521" y="4564643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1F319146-F914-A54B-AE9B-DACD08B6FBE3}"/>
              </a:ext>
            </a:extLst>
          </p:cNvPr>
          <p:cNvSpPr txBox="1"/>
          <p:nvPr/>
        </p:nvSpPr>
        <p:spPr>
          <a:xfrm>
            <a:off x="4424328" y="4574326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60" name="Retângulo Arredondado 159">
            <a:extLst>
              <a:ext uri="{FF2B5EF4-FFF2-40B4-BE49-F238E27FC236}">
                <a16:creationId xmlns:a16="http://schemas.microsoft.com/office/drawing/2014/main" id="{DAFB874E-CA63-EC4E-ACF7-0223CB923AE6}"/>
              </a:ext>
            </a:extLst>
          </p:cNvPr>
          <p:cNvSpPr/>
          <p:nvPr/>
        </p:nvSpPr>
        <p:spPr>
          <a:xfrm>
            <a:off x="5884225" y="440478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6CC28F7E-CBD0-FB46-B957-AF0DF1F6D6BD}"/>
              </a:ext>
            </a:extLst>
          </p:cNvPr>
          <p:cNvSpPr txBox="1"/>
          <p:nvPr/>
        </p:nvSpPr>
        <p:spPr>
          <a:xfrm>
            <a:off x="5875200" y="4464814"/>
            <a:ext cx="88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62" name="Retângulo Arredondado 161">
            <a:extLst>
              <a:ext uri="{FF2B5EF4-FFF2-40B4-BE49-F238E27FC236}">
                <a16:creationId xmlns:a16="http://schemas.microsoft.com/office/drawing/2014/main" id="{9E1B53AC-90B5-6C4F-8577-D46B6F47925E}"/>
              </a:ext>
            </a:extLst>
          </p:cNvPr>
          <p:cNvSpPr/>
          <p:nvPr/>
        </p:nvSpPr>
        <p:spPr>
          <a:xfrm>
            <a:off x="4923961" y="5561750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5778DC91-6A72-584B-825D-A2F01A7D3A57}"/>
              </a:ext>
            </a:extLst>
          </p:cNvPr>
          <p:cNvSpPr txBox="1"/>
          <p:nvPr/>
        </p:nvSpPr>
        <p:spPr>
          <a:xfrm>
            <a:off x="4935537" y="5613486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tângulo Arredondado 163">
            <a:extLst>
              <a:ext uri="{FF2B5EF4-FFF2-40B4-BE49-F238E27FC236}">
                <a16:creationId xmlns:a16="http://schemas.microsoft.com/office/drawing/2014/main" id="{0177E18B-25C6-AC40-8A23-F35B909BE524}"/>
              </a:ext>
            </a:extLst>
          </p:cNvPr>
          <p:cNvSpPr/>
          <p:nvPr/>
        </p:nvSpPr>
        <p:spPr>
          <a:xfrm>
            <a:off x="4889464" y="2705766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7F7844B3-00E8-B949-9344-937E2C07E4F0}"/>
              </a:ext>
            </a:extLst>
          </p:cNvPr>
          <p:cNvSpPr txBox="1"/>
          <p:nvPr/>
        </p:nvSpPr>
        <p:spPr>
          <a:xfrm>
            <a:off x="4901040" y="2755760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166" name="Retângulo Arredondado 165">
            <a:extLst>
              <a:ext uri="{FF2B5EF4-FFF2-40B4-BE49-F238E27FC236}">
                <a16:creationId xmlns:a16="http://schemas.microsoft.com/office/drawing/2014/main" id="{A187BCAB-46E7-8546-8D34-3E9C7541153A}"/>
              </a:ext>
            </a:extLst>
          </p:cNvPr>
          <p:cNvSpPr/>
          <p:nvPr/>
        </p:nvSpPr>
        <p:spPr>
          <a:xfrm>
            <a:off x="7936854" y="2991101"/>
            <a:ext cx="862553" cy="327945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7" name="CaixaDeTexto 166">
            <a:extLst>
              <a:ext uri="{FF2B5EF4-FFF2-40B4-BE49-F238E27FC236}">
                <a16:creationId xmlns:a16="http://schemas.microsoft.com/office/drawing/2014/main" id="{A82FA8B3-8347-1444-89A4-389354F4BC21}"/>
              </a:ext>
            </a:extLst>
          </p:cNvPr>
          <p:cNvSpPr txBox="1"/>
          <p:nvPr/>
        </p:nvSpPr>
        <p:spPr>
          <a:xfrm>
            <a:off x="7948430" y="2983286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tângulo Arredondado 167">
            <a:extLst>
              <a:ext uri="{FF2B5EF4-FFF2-40B4-BE49-F238E27FC236}">
                <a16:creationId xmlns:a16="http://schemas.microsoft.com/office/drawing/2014/main" id="{B28B4AE1-0AB6-4C44-87CB-02634231CBE2}"/>
              </a:ext>
            </a:extLst>
          </p:cNvPr>
          <p:cNvSpPr/>
          <p:nvPr/>
        </p:nvSpPr>
        <p:spPr>
          <a:xfrm>
            <a:off x="7942641" y="6337990"/>
            <a:ext cx="862553" cy="327945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BAFD5F06-EA7A-2E45-B497-F2B69EF11EE1}"/>
              </a:ext>
            </a:extLst>
          </p:cNvPr>
          <p:cNvSpPr txBox="1"/>
          <p:nvPr/>
        </p:nvSpPr>
        <p:spPr>
          <a:xfrm>
            <a:off x="7954217" y="6336242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tângulo Arredondado 169">
            <a:extLst>
              <a:ext uri="{FF2B5EF4-FFF2-40B4-BE49-F238E27FC236}">
                <a16:creationId xmlns:a16="http://schemas.microsoft.com/office/drawing/2014/main" id="{38CC1020-4C78-3B4B-ABC6-6875F1F9C442}"/>
              </a:ext>
            </a:extLst>
          </p:cNvPr>
          <p:cNvSpPr/>
          <p:nvPr/>
        </p:nvSpPr>
        <p:spPr>
          <a:xfrm>
            <a:off x="7279280" y="1337913"/>
            <a:ext cx="862553" cy="327945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id="{37D0C71B-16B5-794D-8A2B-93D80EE17053}"/>
              </a:ext>
            </a:extLst>
          </p:cNvPr>
          <p:cNvSpPr txBox="1"/>
          <p:nvPr/>
        </p:nvSpPr>
        <p:spPr>
          <a:xfrm>
            <a:off x="7281712" y="1341809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Dynamics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53A17155-83F2-184B-B7E5-D400C4D349EC}"/>
              </a:ext>
            </a:extLst>
          </p:cNvPr>
          <p:cNvGrpSpPr/>
          <p:nvPr/>
        </p:nvGrpSpPr>
        <p:grpSpPr>
          <a:xfrm>
            <a:off x="2936408" y="2707379"/>
            <a:ext cx="3080258" cy="2145478"/>
            <a:chOff x="2082102" y="3240855"/>
            <a:chExt cx="3080258" cy="2145478"/>
          </a:xfrm>
        </p:grpSpPr>
        <p:grpSp>
          <p:nvGrpSpPr>
            <p:cNvPr id="172" name="Agrupar 171">
              <a:extLst>
                <a:ext uri="{FF2B5EF4-FFF2-40B4-BE49-F238E27FC236}">
                  <a16:creationId xmlns:a16="http://schemas.microsoft.com/office/drawing/2014/main" id="{1B134543-7238-624C-B55B-ED64781F4B64}"/>
                </a:ext>
              </a:extLst>
            </p:cNvPr>
            <p:cNvGrpSpPr/>
            <p:nvPr/>
          </p:nvGrpSpPr>
          <p:grpSpPr>
            <a:xfrm>
              <a:off x="2082102" y="3240855"/>
              <a:ext cx="3080258" cy="2145478"/>
              <a:chOff x="2870864" y="2715395"/>
              <a:chExt cx="3080258" cy="2145478"/>
            </a:xfrm>
          </p:grpSpPr>
          <p:grpSp>
            <p:nvGrpSpPr>
              <p:cNvPr id="175" name="Agrupar 174">
                <a:extLst>
                  <a:ext uri="{FF2B5EF4-FFF2-40B4-BE49-F238E27FC236}">
                    <a16:creationId xmlns:a16="http://schemas.microsoft.com/office/drawing/2014/main" id="{CC2DFF7E-CEE4-2B4C-A0AF-0B61FF271F37}"/>
                  </a:ext>
                </a:extLst>
              </p:cNvPr>
              <p:cNvGrpSpPr/>
              <p:nvPr/>
            </p:nvGrpSpPr>
            <p:grpSpPr>
              <a:xfrm>
                <a:off x="2870864" y="2715395"/>
                <a:ext cx="3080258" cy="2145478"/>
                <a:chOff x="2870864" y="2715395"/>
                <a:chExt cx="3080258" cy="2145478"/>
              </a:xfrm>
            </p:grpSpPr>
            <p:sp>
              <p:nvSpPr>
                <p:cNvPr id="217" name="Retângulo 216">
                  <a:extLst>
                    <a:ext uri="{FF2B5EF4-FFF2-40B4-BE49-F238E27FC236}">
                      <a16:creationId xmlns:a16="http://schemas.microsoft.com/office/drawing/2014/main" id="{0BD0F838-CDE6-8F4E-8D89-C4EF81503092}"/>
                    </a:ext>
                  </a:extLst>
                </p:cNvPr>
                <p:cNvSpPr/>
                <p:nvPr/>
              </p:nvSpPr>
              <p:spPr>
                <a:xfrm>
                  <a:off x="2870864" y="2715395"/>
                  <a:ext cx="3080258" cy="21264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18" name="CaixaDeTexto 217">
                  <a:extLst>
                    <a:ext uri="{FF2B5EF4-FFF2-40B4-BE49-F238E27FC236}">
                      <a16:creationId xmlns:a16="http://schemas.microsoft.com/office/drawing/2014/main" id="{6FC1519D-7CE7-4E46-B298-F4416EB59F3C}"/>
                    </a:ext>
                  </a:extLst>
                </p:cNvPr>
                <p:cNvSpPr txBox="1"/>
                <p:nvPr/>
              </p:nvSpPr>
              <p:spPr>
                <a:xfrm>
                  <a:off x="2964374" y="2951946"/>
                  <a:ext cx="294343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10.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When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data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scientists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and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clinicians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trust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proposed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methodology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ethics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committee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can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accept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clinical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trial. In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this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case,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patients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are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invited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to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participate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in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clinical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trials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  <p:pic>
              <p:nvPicPr>
                <p:cNvPr id="219" name="Gráfico 218" descr="Seta: Curva ligeira com preenchimento sólido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8261370B-B678-8041-B3BD-ACFA4690F2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2114" y="4387129"/>
                  <a:ext cx="470452" cy="470452"/>
                </a:xfrm>
                <a:prstGeom prst="rect">
                  <a:avLst/>
                </a:prstGeom>
              </p:spPr>
            </p:pic>
            <p:pic>
              <p:nvPicPr>
                <p:cNvPr id="220" name="Gráfico 219" descr="Seta: Curva ligeira com preenchimento sólido">
                  <a:hlinkClick r:id="" action="ppaction://hlinkshowjump?jump=previousslide"/>
                  <a:extLst>
                    <a:ext uri="{FF2B5EF4-FFF2-40B4-BE49-F238E27FC236}">
                      <a16:creationId xmlns:a16="http://schemas.microsoft.com/office/drawing/2014/main" id="{D9037CCF-7113-2B4A-A96C-A65349606D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941102" y="4390421"/>
                  <a:ext cx="461161" cy="470452"/>
                </a:xfrm>
                <a:prstGeom prst="rect">
                  <a:avLst/>
                </a:prstGeom>
              </p:spPr>
            </p:pic>
            <p:sp>
              <p:nvSpPr>
                <p:cNvPr id="221" name="CaixaDeTexto 220">
                  <a:extLst>
                    <a:ext uri="{FF2B5EF4-FFF2-40B4-BE49-F238E27FC236}">
                      <a16:creationId xmlns:a16="http://schemas.microsoft.com/office/drawing/2014/main" id="{3E1A8195-2789-E143-8376-67A6607F73D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700171" y="4296135"/>
                  <a:ext cx="757299" cy="2539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Previous</a:t>
                  </a:r>
                  <a:endParaRPr lang="pt-PT" sz="105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4" name="CaixaDeTexto 173">
                <a:extLst>
                  <a:ext uri="{FF2B5EF4-FFF2-40B4-BE49-F238E27FC236}">
                    <a16:creationId xmlns:a16="http://schemas.microsoft.com/office/drawing/2014/main" id="{BB8B888E-48BD-114A-A661-C3FC2186734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431325" y="4293349"/>
                <a:ext cx="500449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5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Next</a:t>
                </a:r>
                <a:endParaRPr lang="pt-PT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4" name="Agrupar 183">
              <a:extLst>
                <a:ext uri="{FF2B5EF4-FFF2-40B4-BE49-F238E27FC236}">
                  <a16:creationId xmlns:a16="http://schemas.microsoft.com/office/drawing/2014/main" id="{66157E9D-0BDA-8F42-BBC5-8BFFA3ED9FCB}"/>
                </a:ext>
              </a:extLst>
            </p:cNvPr>
            <p:cNvGrpSpPr/>
            <p:nvPr/>
          </p:nvGrpSpPr>
          <p:grpSpPr>
            <a:xfrm>
              <a:off x="3577422" y="3405238"/>
              <a:ext cx="1424861" cy="73591"/>
              <a:chOff x="6461272" y="2933738"/>
              <a:chExt cx="1424861" cy="73591"/>
            </a:xfrm>
          </p:grpSpPr>
          <p:sp>
            <p:nvSpPr>
              <p:cNvPr id="185" name="Oval 184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04CCC2B4-09F4-934D-8716-2565BBBC014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6127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6" name="Oval 185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8DFA4AF0-AEB6-D94A-8260-C5CE59789F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6516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7" name="Oval 186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A7C3D5A4-01A5-904B-9B13-1CA2DC450D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906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8" name="Oval 187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DE6FA365-4DA5-A64A-8DBD-65CB30CC5E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295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9" name="Oval 188">
                <a:hlinkClick r:id="rId34" action="ppaction://hlinksldjump"/>
                <a:extLst>
                  <a:ext uri="{FF2B5EF4-FFF2-40B4-BE49-F238E27FC236}">
                    <a16:creationId xmlns:a16="http://schemas.microsoft.com/office/drawing/2014/main" id="{A1A805F1-3D75-624C-B873-603DD5E1E6E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6848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0" name="Oval 189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F1F9A6F7-C05A-544C-B1CF-B2D89D78723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074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1" name="Oval 190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124C9133-F80A-F74F-8838-A2F1E1B366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8463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2" name="Oval 191">
                <a:hlinkClick r:id="rId37" action="ppaction://hlinksldjump"/>
                <a:extLst>
                  <a:ext uri="{FF2B5EF4-FFF2-40B4-BE49-F238E27FC236}">
                    <a16:creationId xmlns:a16="http://schemas.microsoft.com/office/drawing/2014/main" id="{8B9F5341-DD6B-084E-BA61-2E9B66C2831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853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3" name="Oval 192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9A68B670-70D5-EE4D-A0B2-27A4D61DCBF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9242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4" name="Oval 193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A9F4D358-9312-E640-A4A8-DAF42C6A23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96318" y="2933738"/>
                <a:ext cx="74239" cy="73591"/>
              </a:xfrm>
              <a:prstGeom prst="ellipse">
                <a:avLst/>
              </a:prstGeom>
              <a:solidFill>
                <a:srgbClr val="B6D7A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5" name="Oval 194">
                <a:hlinkClick r:id="rId40" action="ppaction://hlinksldjump"/>
                <a:extLst>
                  <a:ext uri="{FF2B5EF4-FFF2-40B4-BE49-F238E27FC236}">
                    <a16:creationId xmlns:a16="http://schemas.microsoft.com/office/drawing/2014/main" id="{11826566-A6C4-9D45-A323-78E981CEED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021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6" name="Oval 195">
                <a:hlinkClick r:id="rId41" action="ppaction://hlinksldjump"/>
                <a:extLst>
                  <a:ext uri="{FF2B5EF4-FFF2-40B4-BE49-F238E27FC236}">
                    <a16:creationId xmlns:a16="http://schemas.microsoft.com/office/drawing/2014/main" id="{7001A103-E2B4-6F4B-BB98-34508B3753F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0410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7" name="Oval 196">
                <a:hlinkClick r:id="rId42" action="ppaction://hlinksldjump"/>
                <a:extLst>
                  <a:ext uri="{FF2B5EF4-FFF2-40B4-BE49-F238E27FC236}">
                    <a16:creationId xmlns:a16="http://schemas.microsoft.com/office/drawing/2014/main" id="{59959B7E-39A2-3B45-BEEF-C84A4030DDD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0800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8" name="Oval 197">
                <a:hlinkClick r:id="rId43" action="ppaction://hlinksldjump"/>
                <a:extLst>
                  <a:ext uri="{FF2B5EF4-FFF2-40B4-BE49-F238E27FC236}">
                    <a16:creationId xmlns:a16="http://schemas.microsoft.com/office/drawing/2014/main" id="{84E2F40D-6457-CC4E-BE1D-7AAE62A7291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189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sp>
        <p:nvSpPr>
          <p:cNvPr id="173" name="CaixaDeTexto 172">
            <a:extLst>
              <a:ext uri="{FF2B5EF4-FFF2-40B4-BE49-F238E27FC236}">
                <a16:creationId xmlns:a16="http://schemas.microsoft.com/office/drawing/2014/main" id="{D112009B-D6E6-7A42-8BE6-D3CC18DDF4A4}"/>
              </a:ext>
            </a:extLst>
          </p:cNvPr>
          <p:cNvSpPr txBox="1"/>
          <p:nvPr/>
        </p:nvSpPr>
        <p:spPr>
          <a:xfrm rot="2614141">
            <a:off x="2514512" y="6163904"/>
            <a:ext cx="1263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CaixaDeTexto 175">
            <a:extLst>
              <a:ext uri="{FF2B5EF4-FFF2-40B4-BE49-F238E27FC236}">
                <a16:creationId xmlns:a16="http://schemas.microsoft.com/office/drawing/2014/main" id="{EADF9DE0-333A-E446-AB9A-66B85F2434EC}"/>
              </a:ext>
            </a:extLst>
          </p:cNvPr>
          <p:cNvSpPr txBox="1"/>
          <p:nvPr/>
        </p:nvSpPr>
        <p:spPr>
          <a:xfrm>
            <a:off x="3337190" y="5668293"/>
            <a:ext cx="1777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CaixaDeTexto 176">
            <a:extLst>
              <a:ext uri="{FF2B5EF4-FFF2-40B4-BE49-F238E27FC236}">
                <a16:creationId xmlns:a16="http://schemas.microsoft.com/office/drawing/2014/main" id="{F5861F34-ADDA-47F4-A4A2-371C5A4E213A}"/>
              </a:ext>
            </a:extLst>
          </p:cNvPr>
          <p:cNvSpPr txBox="1"/>
          <p:nvPr/>
        </p:nvSpPr>
        <p:spPr>
          <a:xfrm>
            <a:off x="7839971" y="4209720"/>
            <a:ext cx="3533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15614757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1D7AF67C-C092-EB4E-B1D9-65EA1DD0B246}"/>
              </a:ext>
            </a:extLst>
          </p:cNvPr>
          <p:cNvSpPr/>
          <p:nvPr/>
        </p:nvSpPr>
        <p:spPr>
          <a:xfrm>
            <a:off x="-57799" y="-544994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15CECB-3110-9D44-9D93-DCF58B45B02E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720CD8-63F2-DA4D-A811-1110C265FAB9}"/>
              </a:ext>
            </a:extLst>
          </p:cNvPr>
          <p:cNvSpPr>
            <a:spLocks noChangeAspect="1"/>
          </p:cNvSpPr>
          <p:nvPr/>
        </p:nvSpPr>
        <p:spPr>
          <a:xfrm>
            <a:off x="1288356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00B02E-1940-D540-B96B-7CE882A9FB10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5E6540-15C7-3746-89C0-2604871F872F}"/>
              </a:ext>
            </a:extLst>
          </p:cNvPr>
          <p:cNvSpPr>
            <a:spLocks noChangeAspect="1"/>
          </p:cNvSpPr>
          <p:nvPr/>
        </p:nvSpPr>
        <p:spPr>
          <a:xfrm>
            <a:off x="-1273767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492FD0-73F9-B640-A529-56A538B202D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E704CF3C-2111-7346-B5A5-B068BC8DD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94488DF5-CA66-F44E-B873-3307F0855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9149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2BC52425-AE4E-C744-93D8-ABFCA6205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A98BE7DB-D120-1B41-921B-8EDA1D293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204398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C728009-0822-B141-8D94-369737699E34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893250A8-B2A0-7E49-91F0-A1BEA9D26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A9517186-CDEE-084B-BEF4-5699994F2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9" name="Gráfico 18" descr="Informações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5BA0F7FD-83C1-9E45-993C-79A18A76F9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pic>
        <p:nvPicPr>
          <p:cNvPr id="20" name="Gráfico 19" descr="Máquina de escrever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A3422AA5-89A7-084A-92E8-A6A72E6DFA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764" y="4342099"/>
            <a:ext cx="795405" cy="795405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55ABA5BE-1380-B246-8612-BD6AA84D6A76}"/>
              </a:ext>
            </a:extLst>
          </p:cNvPr>
          <p:cNvSpPr txBox="1"/>
          <p:nvPr/>
        </p:nvSpPr>
        <p:spPr>
          <a:xfrm>
            <a:off x="-126530" y="1804180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403F51B-7B3A-BC40-9901-FEC7913E84B2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5" name="Gráfico 24" descr="Office trabalhador Male com preenchimento sólido">
              <a:extLst>
                <a:ext uri="{FF2B5EF4-FFF2-40B4-BE49-F238E27FC236}">
                  <a16:creationId xmlns:a16="http://schemas.microsoft.com/office/drawing/2014/main" id="{20987A99-C37B-E24C-BCD9-5B4DC107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6" name="Gráfico 25" descr="Feminino do trabalhador do Office com preenchimento sólido">
              <a:hlinkClick r:id="rId22" action="ppaction://hlinksldjump"/>
              <a:extLst>
                <a:ext uri="{FF2B5EF4-FFF2-40B4-BE49-F238E27FC236}">
                  <a16:creationId xmlns:a16="http://schemas.microsoft.com/office/drawing/2014/main" id="{61B5575C-8259-5245-8973-A4B2B652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27" name="Gráfico 26" descr="Ligações com preenchimento sólido">
            <a:hlinkClick r:id="rId25" action="ppaction://hlinksldjump"/>
            <a:extLst>
              <a:ext uri="{FF2B5EF4-FFF2-40B4-BE49-F238E27FC236}">
                <a16:creationId xmlns:a16="http://schemas.microsoft.com/office/drawing/2014/main" id="{72C05F4B-94F9-B34F-A662-D6D8066839E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EC439F0C-D1F3-F043-A4D2-B7F71098D8E0}"/>
              </a:ext>
            </a:extLst>
          </p:cNvPr>
          <p:cNvSpPr/>
          <p:nvPr/>
        </p:nvSpPr>
        <p:spPr>
          <a:xfrm>
            <a:off x="2420081" y="290004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tx1">
                  <a:alpha val="11000"/>
                </a:schemeClr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580E8EA-F93F-0944-A58A-975BB5FC15C5}"/>
              </a:ext>
            </a:extLst>
          </p:cNvPr>
          <p:cNvSpPr txBox="1"/>
          <p:nvPr/>
        </p:nvSpPr>
        <p:spPr>
          <a:xfrm>
            <a:off x="2422410" y="290401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Confounding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CA099DE-D6D8-E443-B264-7B3BF2B0A22C}"/>
              </a:ext>
            </a:extLst>
          </p:cNvPr>
          <p:cNvSpPr txBox="1"/>
          <p:nvPr/>
        </p:nvSpPr>
        <p:spPr>
          <a:xfrm>
            <a:off x="2420082" y="1488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23EE3D28-138A-E340-8DDC-F0DC147A62D0}"/>
              </a:ext>
            </a:extLst>
          </p:cNvPr>
          <p:cNvSpPr/>
          <p:nvPr/>
        </p:nvSpPr>
        <p:spPr>
          <a:xfrm>
            <a:off x="4560071" y="289712"/>
            <a:ext cx="862552" cy="334588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6D1533F-F35D-4943-A56B-E3C7E42A75BE}"/>
              </a:ext>
            </a:extLst>
          </p:cNvPr>
          <p:cNvSpPr txBox="1"/>
          <p:nvPr/>
        </p:nvSpPr>
        <p:spPr>
          <a:xfrm>
            <a:off x="4560070" y="3599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2DD50DE-663E-E342-85CB-7FB00AEDD4F7}"/>
              </a:ext>
            </a:extLst>
          </p:cNvPr>
          <p:cNvSpPr txBox="1"/>
          <p:nvPr/>
        </p:nvSpPr>
        <p:spPr>
          <a:xfrm>
            <a:off x="4560072" y="1393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799CF1DC-EA9D-7F49-B65F-EE7D8F82E330}"/>
              </a:ext>
            </a:extLst>
          </p:cNvPr>
          <p:cNvSpPr/>
          <p:nvPr/>
        </p:nvSpPr>
        <p:spPr>
          <a:xfrm>
            <a:off x="6026827" y="292794"/>
            <a:ext cx="862553" cy="31815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A51254-E90E-2241-B97C-9B56C18EF8A2}"/>
              </a:ext>
            </a:extLst>
          </p:cNvPr>
          <p:cNvSpPr txBox="1"/>
          <p:nvPr/>
        </p:nvSpPr>
        <p:spPr>
          <a:xfrm>
            <a:off x="6026827" y="29332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72C1C5D-E4EF-8C44-99CB-C5A20B5572B2}"/>
              </a:ext>
            </a:extLst>
          </p:cNvPr>
          <p:cNvSpPr txBox="1"/>
          <p:nvPr/>
        </p:nvSpPr>
        <p:spPr>
          <a:xfrm>
            <a:off x="6026827" y="1399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tângulo Arredondado 37">
            <a:extLst>
              <a:ext uri="{FF2B5EF4-FFF2-40B4-BE49-F238E27FC236}">
                <a16:creationId xmlns:a16="http://schemas.microsoft.com/office/drawing/2014/main" id="{71EFC0B5-04F5-7346-9CB2-C78372B19BCB}"/>
              </a:ext>
            </a:extLst>
          </p:cNvPr>
          <p:cNvSpPr/>
          <p:nvPr/>
        </p:nvSpPr>
        <p:spPr>
          <a:xfrm>
            <a:off x="7939035" y="284729"/>
            <a:ext cx="862553" cy="327945"/>
          </a:xfrm>
          <a:prstGeom prst="roundRect">
            <a:avLst/>
          </a:prstGeom>
          <a:solidFill>
            <a:srgbClr val="CFE3F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2527890-04F5-984F-9BB3-69ABB69D923D}"/>
              </a:ext>
            </a:extLst>
          </p:cNvPr>
          <p:cNvSpPr txBox="1"/>
          <p:nvPr/>
        </p:nvSpPr>
        <p:spPr>
          <a:xfrm>
            <a:off x="7939035" y="294043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22CED98-EA0E-124C-A54B-56DB021D194A}"/>
              </a:ext>
            </a:extLst>
          </p:cNvPr>
          <p:cNvSpPr txBox="1"/>
          <p:nvPr/>
        </p:nvSpPr>
        <p:spPr>
          <a:xfrm>
            <a:off x="7939035" y="14357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1" name="Retângulo Arredondado 40">
            <a:extLst>
              <a:ext uri="{FF2B5EF4-FFF2-40B4-BE49-F238E27FC236}">
                <a16:creationId xmlns:a16="http://schemas.microsoft.com/office/drawing/2014/main" id="{B5DDF700-529E-D941-954D-854E8A83F9DF}"/>
              </a:ext>
            </a:extLst>
          </p:cNvPr>
          <p:cNvSpPr/>
          <p:nvPr/>
        </p:nvSpPr>
        <p:spPr>
          <a:xfrm>
            <a:off x="2420081" y="1276245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443E4A3-06FF-3948-9D7E-712F51C03929}"/>
              </a:ext>
            </a:extLst>
          </p:cNvPr>
          <p:cNvSpPr txBox="1"/>
          <p:nvPr/>
        </p:nvSpPr>
        <p:spPr>
          <a:xfrm>
            <a:off x="2431399" y="126959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6FFEADB-BE97-4246-9349-E8AD842E565A}"/>
              </a:ext>
            </a:extLst>
          </p:cNvPr>
          <p:cNvSpPr txBox="1"/>
          <p:nvPr/>
        </p:nvSpPr>
        <p:spPr>
          <a:xfrm>
            <a:off x="2432693" y="1135096"/>
            <a:ext cx="1910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Retângulo Arredondado 44">
            <a:extLst>
              <a:ext uri="{FF2B5EF4-FFF2-40B4-BE49-F238E27FC236}">
                <a16:creationId xmlns:a16="http://schemas.microsoft.com/office/drawing/2014/main" id="{323F7C2D-35B0-6C44-933A-DAEDBBD60C87}"/>
              </a:ext>
            </a:extLst>
          </p:cNvPr>
          <p:cNvSpPr/>
          <p:nvPr/>
        </p:nvSpPr>
        <p:spPr>
          <a:xfrm>
            <a:off x="2420081" y="2061849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005EAFF-DBD1-9542-A9BA-31C7D4779437}"/>
              </a:ext>
            </a:extLst>
          </p:cNvPr>
          <p:cNvSpPr txBox="1"/>
          <p:nvPr/>
        </p:nvSpPr>
        <p:spPr>
          <a:xfrm>
            <a:off x="2430531" y="206202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6BF1353-9093-D643-9490-BC91A2641BA8}"/>
              </a:ext>
            </a:extLst>
          </p:cNvPr>
          <p:cNvSpPr txBox="1"/>
          <p:nvPr/>
        </p:nvSpPr>
        <p:spPr>
          <a:xfrm>
            <a:off x="2420081" y="1920700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A2C3FDB-2A64-CF40-A82E-61E130B9FD87}"/>
              </a:ext>
            </a:extLst>
          </p:cNvPr>
          <p:cNvSpPr txBox="1"/>
          <p:nvPr/>
        </p:nvSpPr>
        <p:spPr>
          <a:xfrm>
            <a:off x="2420081" y="2876042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D7D9B2A-0427-AB45-818F-BB3E42FD82F3}"/>
              </a:ext>
            </a:extLst>
          </p:cNvPr>
          <p:cNvSpPr txBox="1"/>
          <p:nvPr/>
        </p:nvSpPr>
        <p:spPr>
          <a:xfrm>
            <a:off x="2510862" y="4422653"/>
            <a:ext cx="21448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75ED7688-8C79-7940-97C1-FF2C728E7102}"/>
              </a:ext>
            </a:extLst>
          </p:cNvPr>
          <p:cNvSpPr/>
          <p:nvPr/>
        </p:nvSpPr>
        <p:spPr>
          <a:xfrm>
            <a:off x="2420078" y="5542039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8BAB6F3-5506-2248-A79A-8A6D8DD4BDB8}"/>
              </a:ext>
            </a:extLst>
          </p:cNvPr>
          <p:cNvSpPr txBox="1"/>
          <p:nvPr/>
        </p:nvSpPr>
        <p:spPr>
          <a:xfrm>
            <a:off x="2420079" y="5548502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02411EE-7A09-3242-B314-ADDBC11A8572}"/>
              </a:ext>
            </a:extLst>
          </p:cNvPr>
          <p:cNvSpPr txBox="1"/>
          <p:nvPr/>
        </p:nvSpPr>
        <p:spPr>
          <a:xfrm>
            <a:off x="2420079" y="5389610"/>
            <a:ext cx="36893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3" name="Retângulo Arredondado 52">
            <a:extLst>
              <a:ext uri="{FF2B5EF4-FFF2-40B4-BE49-F238E27FC236}">
                <a16:creationId xmlns:a16="http://schemas.microsoft.com/office/drawing/2014/main" id="{870796AF-F0E0-2445-AB1A-D5533CD35841}"/>
              </a:ext>
            </a:extLst>
          </p:cNvPr>
          <p:cNvSpPr/>
          <p:nvPr/>
        </p:nvSpPr>
        <p:spPr>
          <a:xfrm>
            <a:off x="3508612" y="632520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FF6AE93-4069-9247-8105-9F8C4D239883}"/>
              </a:ext>
            </a:extLst>
          </p:cNvPr>
          <p:cNvSpPr txBox="1"/>
          <p:nvPr/>
        </p:nvSpPr>
        <p:spPr>
          <a:xfrm>
            <a:off x="3508612" y="6322106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D502AFC-E770-FC45-9E8D-23D7B860C9C1}"/>
              </a:ext>
            </a:extLst>
          </p:cNvPr>
          <p:cNvSpPr txBox="1"/>
          <p:nvPr/>
        </p:nvSpPr>
        <p:spPr>
          <a:xfrm>
            <a:off x="4109417" y="6150921"/>
            <a:ext cx="3775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054E3CAF-79F0-0047-BD9F-D551ABC21026}"/>
              </a:ext>
            </a:extLst>
          </p:cNvPr>
          <p:cNvSpPr txBox="1"/>
          <p:nvPr/>
        </p:nvSpPr>
        <p:spPr>
          <a:xfrm>
            <a:off x="3411822" y="4409548"/>
            <a:ext cx="2959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BC9D9A92-59A6-034A-8ACD-A985BB7B5BC7}"/>
              </a:ext>
            </a:extLst>
          </p:cNvPr>
          <p:cNvSpPr txBox="1"/>
          <p:nvPr/>
        </p:nvSpPr>
        <p:spPr>
          <a:xfrm>
            <a:off x="4962551" y="4420181"/>
            <a:ext cx="3730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8" name="Retângulo Arredondado 57">
            <a:extLst>
              <a:ext uri="{FF2B5EF4-FFF2-40B4-BE49-F238E27FC236}">
                <a16:creationId xmlns:a16="http://schemas.microsoft.com/office/drawing/2014/main" id="{55EEB803-2B43-E84B-83A2-AF4E0428890D}"/>
              </a:ext>
            </a:extLst>
          </p:cNvPr>
          <p:cNvSpPr/>
          <p:nvPr/>
        </p:nvSpPr>
        <p:spPr>
          <a:xfrm>
            <a:off x="4895798" y="1675728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9E0B99D-09F8-C24B-A2F9-401669A44EC4}"/>
              </a:ext>
            </a:extLst>
          </p:cNvPr>
          <p:cNvSpPr txBox="1"/>
          <p:nvPr/>
        </p:nvSpPr>
        <p:spPr>
          <a:xfrm>
            <a:off x="4886170" y="1671581"/>
            <a:ext cx="86255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E09D61F-0B5F-A849-A31D-08D9A5F7EFBE}"/>
              </a:ext>
            </a:extLst>
          </p:cNvPr>
          <p:cNvSpPr txBox="1"/>
          <p:nvPr/>
        </p:nvSpPr>
        <p:spPr>
          <a:xfrm>
            <a:off x="5610834" y="1511007"/>
            <a:ext cx="177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2114B26B-9C4C-7E4C-9277-C3DB465CCEC7}"/>
              </a:ext>
            </a:extLst>
          </p:cNvPr>
          <p:cNvSpPr txBox="1"/>
          <p:nvPr/>
        </p:nvSpPr>
        <p:spPr>
          <a:xfrm>
            <a:off x="5476779" y="2548830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3360B16B-AFD0-FF46-8C62-8696288B497E}"/>
              </a:ext>
            </a:extLst>
          </p:cNvPr>
          <p:cNvSpPr txBox="1"/>
          <p:nvPr/>
        </p:nvSpPr>
        <p:spPr>
          <a:xfrm>
            <a:off x="5472609" y="5421445"/>
            <a:ext cx="36893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634F7FDF-96F6-AE4D-9C24-2BB33AD57EDA}"/>
              </a:ext>
            </a:extLst>
          </p:cNvPr>
          <p:cNvSpPr txBox="1"/>
          <p:nvPr/>
        </p:nvSpPr>
        <p:spPr>
          <a:xfrm>
            <a:off x="7955536" y="1151176"/>
            <a:ext cx="1836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54DD42E-50CB-8E49-9035-17F89C96FAA0}"/>
              </a:ext>
            </a:extLst>
          </p:cNvPr>
          <p:cNvSpPr txBox="1"/>
          <p:nvPr/>
        </p:nvSpPr>
        <p:spPr>
          <a:xfrm>
            <a:off x="6427315" y="4228248"/>
            <a:ext cx="39142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6FBC96A2-0E27-9E46-B91A-F3D0FBC1F6F8}"/>
              </a:ext>
            </a:extLst>
          </p:cNvPr>
          <p:cNvSpPr/>
          <p:nvPr/>
        </p:nvSpPr>
        <p:spPr>
          <a:xfrm>
            <a:off x="7346944" y="4377919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28AA743-7827-A643-BED0-1B562A4CE6B8}"/>
              </a:ext>
            </a:extLst>
          </p:cNvPr>
          <p:cNvSpPr txBox="1"/>
          <p:nvPr/>
        </p:nvSpPr>
        <p:spPr>
          <a:xfrm>
            <a:off x="7358520" y="4438303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8E834F6F-A263-004B-9FD1-4E022FAD5902}"/>
              </a:ext>
            </a:extLst>
          </p:cNvPr>
          <p:cNvSpPr txBox="1"/>
          <p:nvPr/>
        </p:nvSpPr>
        <p:spPr>
          <a:xfrm>
            <a:off x="8447563" y="6160959"/>
            <a:ext cx="3714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E78EDBE6-1256-F54B-BF6D-9D53E876123D}"/>
              </a:ext>
            </a:extLst>
          </p:cNvPr>
          <p:cNvSpPr txBox="1"/>
          <p:nvPr/>
        </p:nvSpPr>
        <p:spPr>
          <a:xfrm>
            <a:off x="8530614" y="2842493"/>
            <a:ext cx="31788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70" name="Conexão Reta 69">
            <a:extLst>
              <a:ext uri="{FF2B5EF4-FFF2-40B4-BE49-F238E27FC236}">
                <a16:creationId xmlns:a16="http://schemas.microsoft.com/office/drawing/2014/main" id="{01FD4080-D3C4-AE4A-905B-80983BBAEF8B}"/>
              </a:ext>
            </a:extLst>
          </p:cNvPr>
          <p:cNvCxnSpPr>
            <a:cxnSpLocks/>
            <a:stCxn id="23" idx="3"/>
            <a:endCxn id="32" idx="1"/>
          </p:cNvCxnSpPr>
          <p:nvPr/>
        </p:nvCxnSpPr>
        <p:spPr>
          <a:xfrm>
            <a:off x="3282634" y="453977"/>
            <a:ext cx="1277436" cy="980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xão Reta 70">
            <a:extLst>
              <a:ext uri="{FF2B5EF4-FFF2-40B4-BE49-F238E27FC236}">
                <a16:creationId xmlns:a16="http://schemas.microsoft.com/office/drawing/2014/main" id="{F4035C7C-6031-6A46-8A2A-D9B800331A83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 flipV="1">
            <a:off x="5422622" y="454907"/>
            <a:ext cx="604205" cy="887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xão Reta 71">
            <a:extLst>
              <a:ext uri="{FF2B5EF4-FFF2-40B4-BE49-F238E27FC236}">
                <a16:creationId xmlns:a16="http://schemas.microsoft.com/office/drawing/2014/main" id="{B89245B2-73AE-634C-A41C-76AD9A093C66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2989" cy="119261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xão Reta 72">
            <a:extLst>
              <a:ext uri="{FF2B5EF4-FFF2-40B4-BE49-F238E27FC236}">
                <a16:creationId xmlns:a16="http://schemas.microsoft.com/office/drawing/2014/main" id="{57BA5267-1350-0E4C-AB79-BCC00F794C92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052255" cy="119261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8F21306A-75CE-1A49-84BA-CFA26408E1CA}"/>
              </a:ext>
            </a:extLst>
          </p:cNvPr>
          <p:cNvCxnSpPr>
            <a:cxnSpLocks/>
          </p:cNvCxnSpPr>
          <p:nvPr/>
        </p:nvCxnSpPr>
        <p:spPr>
          <a:xfrm>
            <a:off x="2848298" y="3376958"/>
            <a:ext cx="1960699" cy="1185018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62CB6C7B-112D-4B4F-B482-63C7AA570DFD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6458103" y="616489"/>
            <a:ext cx="1254387" cy="718425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79891E52-989F-BA4B-9E94-3BCAFCA29C6E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3939889" y="4889921"/>
            <a:ext cx="869108" cy="1435280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6E9ECBD8-7492-FD4D-9E30-0F3FB992493E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2851355" y="4892545"/>
            <a:ext cx="1968275" cy="64949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xão Reta 77">
            <a:extLst>
              <a:ext uri="{FF2B5EF4-FFF2-40B4-BE49-F238E27FC236}">
                <a16:creationId xmlns:a16="http://schemas.microsoft.com/office/drawing/2014/main" id="{C1863D64-8DCB-4745-AFD9-2A27F24D9B1F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3282631" y="5701143"/>
            <a:ext cx="1631382" cy="894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9118AB32-53C4-334D-A65E-C7BEA9A67DB5}"/>
              </a:ext>
            </a:extLst>
          </p:cNvPr>
          <p:cNvCxnSpPr>
            <a:cxnSpLocks/>
            <a:stCxn id="54" idx="1"/>
            <a:endCxn id="51" idx="2"/>
          </p:cNvCxnSpPr>
          <p:nvPr/>
        </p:nvCxnSpPr>
        <p:spPr>
          <a:xfrm flipH="1" flipV="1">
            <a:off x="2851355" y="5871667"/>
            <a:ext cx="657257" cy="61202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CCF6D4A0-68D3-7E43-B062-D57B2DCF7969}"/>
              </a:ext>
            </a:extLst>
          </p:cNvPr>
          <p:cNvCxnSpPr>
            <a:cxnSpLocks/>
          </p:cNvCxnSpPr>
          <p:nvPr/>
        </p:nvCxnSpPr>
        <p:spPr>
          <a:xfrm flipH="1">
            <a:off x="3282632" y="1489100"/>
            <a:ext cx="3998582" cy="170787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Conexão Reta Unidirecional 80">
            <a:extLst>
              <a:ext uri="{FF2B5EF4-FFF2-40B4-BE49-F238E27FC236}">
                <a16:creationId xmlns:a16="http://schemas.microsoft.com/office/drawing/2014/main" id="{C222E057-A851-294A-BA0C-8EAF5C8F7527}"/>
              </a:ext>
            </a:extLst>
          </p:cNvPr>
          <p:cNvCxnSpPr>
            <a:cxnSpLocks/>
            <a:stCxn id="59" idx="0"/>
            <a:endCxn id="35" idx="2"/>
          </p:cNvCxnSpPr>
          <p:nvPr/>
        </p:nvCxnSpPr>
        <p:spPr>
          <a:xfrm flipV="1">
            <a:off x="5317446" y="616489"/>
            <a:ext cx="1140657" cy="1055092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xão Reta Unidirecional 81">
            <a:extLst>
              <a:ext uri="{FF2B5EF4-FFF2-40B4-BE49-F238E27FC236}">
                <a16:creationId xmlns:a16="http://schemas.microsoft.com/office/drawing/2014/main" id="{31069A1B-A86A-404F-BA1D-C15D4DF3B931}"/>
              </a:ext>
            </a:extLst>
          </p:cNvPr>
          <p:cNvCxnSpPr>
            <a:cxnSpLocks/>
            <a:stCxn id="35" idx="1"/>
            <a:endCxn id="42" idx="3"/>
          </p:cNvCxnSpPr>
          <p:nvPr/>
        </p:nvCxnSpPr>
        <p:spPr>
          <a:xfrm flipH="1">
            <a:off x="3293951" y="454907"/>
            <a:ext cx="2732876" cy="97626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7CB3929C-47DB-4145-83DA-66F77DE9851E}"/>
              </a:ext>
            </a:extLst>
          </p:cNvPr>
          <p:cNvCxnSpPr>
            <a:cxnSpLocks/>
            <a:stCxn id="41" idx="2"/>
            <a:endCxn id="45" idx="0"/>
          </p:cNvCxnSpPr>
          <p:nvPr/>
        </p:nvCxnSpPr>
        <p:spPr>
          <a:xfrm>
            <a:off x="2851358" y="1604190"/>
            <a:ext cx="0" cy="457659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xão Reta Unidirecional 83">
            <a:extLst>
              <a:ext uri="{FF2B5EF4-FFF2-40B4-BE49-F238E27FC236}">
                <a16:creationId xmlns:a16="http://schemas.microsoft.com/office/drawing/2014/main" id="{46685E51-617D-7845-BE50-69029044CAF0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2851357" y="2389794"/>
            <a:ext cx="1" cy="647225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xão Reta Unidirecional 84">
            <a:extLst>
              <a:ext uri="{FF2B5EF4-FFF2-40B4-BE49-F238E27FC236}">
                <a16:creationId xmlns:a16="http://schemas.microsoft.com/office/drawing/2014/main" id="{96F041C2-0428-D94E-95D8-0A0FC72992F8}"/>
              </a:ext>
            </a:extLst>
          </p:cNvPr>
          <p:cNvCxnSpPr>
            <a:cxnSpLocks/>
            <a:stCxn id="35" idx="3"/>
            <a:endCxn id="38" idx="1"/>
          </p:cNvCxnSpPr>
          <p:nvPr/>
        </p:nvCxnSpPr>
        <p:spPr>
          <a:xfrm flipV="1">
            <a:off x="6889379" y="448702"/>
            <a:ext cx="1049656" cy="6205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exão Reta Unidirecional 85">
            <a:extLst>
              <a:ext uri="{FF2B5EF4-FFF2-40B4-BE49-F238E27FC236}">
                <a16:creationId xmlns:a16="http://schemas.microsoft.com/office/drawing/2014/main" id="{D379CBA0-42D6-A541-AA07-75382A2D198C}"/>
              </a:ext>
            </a:extLst>
          </p:cNvPr>
          <p:cNvCxnSpPr>
            <a:cxnSpLocks/>
          </p:cNvCxnSpPr>
          <p:nvPr/>
        </p:nvCxnSpPr>
        <p:spPr>
          <a:xfrm>
            <a:off x="3282632" y="3196972"/>
            <a:ext cx="2603608" cy="134520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xão Reta Unidirecional 86">
            <a:extLst>
              <a:ext uri="{FF2B5EF4-FFF2-40B4-BE49-F238E27FC236}">
                <a16:creationId xmlns:a16="http://schemas.microsoft.com/office/drawing/2014/main" id="{16B2952F-971E-B54E-84B7-5043680C2A75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6748792" y="4541892"/>
            <a:ext cx="598152" cy="28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xão Reta Unidirecional 87">
            <a:extLst>
              <a:ext uri="{FF2B5EF4-FFF2-40B4-BE49-F238E27FC236}">
                <a16:creationId xmlns:a16="http://schemas.microsoft.com/office/drawing/2014/main" id="{9E52D741-033A-2A44-B98E-EAB982F60F4D}"/>
              </a:ext>
            </a:extLst>
          </p:cNvPr>
          <p:cNvCxnSpPr>
            <a:cxnSpLocks/>
          </p:cNvCxnSpPr>
          <p:nvPr/>
        </p:nvCxnSpPr>
        <p:spPr>
          <a:xfrm flipH="1" flipV="1">
            <a:off x="5782519" y="5711832"/>
            <a:ext cx="2162115" cy="76455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xão Reta Unidirecional 88">
            <a:extLst>
              <a:ext uri="{FF2B5EF4-FFF2-40B4-BE49-F238E27FC236}">
                <a16:creationId xmlns:a16="http://schemas.microsoft.com/office/drawing/2014/main" id="{DDE3E764-6F7D-7945-AD48-1ECC51668A93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25002" cy="2514572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exão Reta Unidirecional 89">
            <a:extLst>
              <a:ext uri="{FF2B5EF4-FFF2-40B4-BE49-F238E27FC236}">
                <a16:creationId xmlns:a16="http://schemas.microsoft.com/office/drawing/2014/main" id="{A36CE092-C0D1-574F-8328-83F50DD46B90}"/>
              </a:ext>
            </a:extLst>
          </p:cNvPr>
          <p:cNvCxnSpPr>
            <a:cxnSpLocks/>
            <a:stCxn id="65" idx="0"/>
            <a:endCxn id="59" idx="2"/>
          </p:cNvCxnSpPr>
          <p:nvPr/>
        </p:nvCxnSpPr>
        <p:spPr>
          <a:xfrm flipH="1" flipV="1">
            <a:off x="5317446" y="1994746"/>
            <a:ext cx="2460775" cy="238317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exão Reta Unidirecional 90">
            <a:extLst>
              <a:ext uri="{FF2B5EF4-FFF2-40B4-BE49-F238E27FC236}">
                <a16:creationId xmlns:a16="http://schemas.microsoft.com/office/drawing/2014/main" id="{8DD314A3-753E-FB4F-812C-31C15B58F2C2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8370312" y="612674"/>
            <a:ext cx="1" cy="2381129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exão Reta Unidirecional 91">
            <a:extLst>
              <a:ext uri="{FF2B5EF4-FFF2-40B4-BE49-F238E27FC236}">
                <a16:creationId xmlns:a16="http://schemas.microsoft.com/office/drawing/2014/main" id="{001E9FE3-E06A-4943-86E0-4BBA06134871}"/>
              </a:ext>
            </a:extLst>
          </p:cNvPr>
          <p:cNvCxnSpPr>
            <a:cxnSpLocks/>
          </p:cNvCxnSpPr>
          <p:nvPr/>
        </p:nvCxnSpPr>
        <p:spPr>
          <a:xfrm flipH="1">
            <a:off x="8370311" y="3321748"/>
            <a:ext cx="2" cy="3001042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E39F077D-6D16-154F-9EA9-AE1E8598A8CB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4371164" y="6465373"/>
            <a:ext cx="3573470" cy="1831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2874E6C5-2296-7C46-9684-8A3A18E9179E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7778221" y="3315642"/>
            <a:ext cx="601485" cy="1062277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xão Reta Unidirecional 94">
            <a:extLst>
              <a:ext uri="{FF2B5EF4-FFF2-40B4-BE49-F238E27FC236}">
                <a16:creationId xmlns:a16="http://schemas.microsoft.com/office/drawing/2014/main" id="{A6B05EB4-A397-1843-A538-A246E469D10F}"/>
              </a:ext>
            </a:extLst>
          </p:cNvPr>
          <p:cNvCxnSpPr>
            <a:cxnSpLocks/>
          </p:cNvCxnSpPr>
          <p:nvPr/>
        </p:nvCxnSpPr>
        <p:spPr>
          <a:xfrm flipV="1">
            <a:off x="3282632" y="3154060"/>
            <a:ext cx="4665798" cy="429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9519CAB8-07D2-9343-968D-4BC62685C420}"/>
              </a:ext>
            </a:extLst>
          </p:cNvPr>
          <p:cNvCxnSpPr>
            <a:cxnSpLocks/>
            <a:endCxn id="59" idx="2"/>
          </p:cNvCxnSpPr>
          <p:nvPr/>
        </p:nvCxnSpPr>
        <p:spPr>
          <a:xfrm flipV="1">
            <a:off x="5310659" y="1994746"/>
            <a:ext cx="6787" cy="691201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exão Reta Unidirecional 96">
            <a:extLst>
              <a:ext uri="{FF2B5EF4-FFF2-40B4-BE49-F238E27FC236}">
                <a16:creationId xmlns:a16="http://schemas.microsoft.com/office/drawing/2014/main" id="{E2C23E33-6CC3-AE4D-8331-3370D803B903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7778221" y="4705864"/>
            <a:ext cx="592090" cy="1616926"/>
          </a:xfrm>
          <a:prstGeom prst="straightConnector1">
            <a:avLst/>
          </a:prstGeom>
          <a:ln>
            <a:solidFill>
              <a:schemeClr val="dk1">
                <a:alpha val="9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xão Reta 97">
            <a:extLst>
              <a:ext uri="{FF2B5EF4-FFF2-40B4-BE49-F238E27FC236}">
                <a16:creationId xmlns:a16="http://schemas.microsoft.com/office/drawing/2014/main" id="{7013AB32-32CC-6C42-A274-B4E709823A99}"/>
              </a:ext>
            </a:extLst>
          </p:cNvPr>
          <p:cNvCxnSpPr>
            <a:cxnSpLocks/>
          </p:cNvCxnSpPr>
          <p:nvPr/>
        </p:nvCxnSpPr>
        <p:spPr>
          <a:xfrm flipH="1">
            <a:off x="6305942" y="3149458"/>
            <a:ext cx="1626764" cy="1232270"/>
          </a:xfrm>
          <a:prstGeom prst="line">
            <a:avLst/>
          </a:prstGeom>
          <a:ln>
            <a:solidFill>
              <a:schemeClr val="dk1">
                <a:alpha val="12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exão Reta Unidirecional 98">
            <a:extLst>
              <a:ext uri="{FF2B5EF4-FFF2-40B4-BE49-F238E27FC236}">
                <a16:creationId xmlns:a16="http://schemas.microsoft.com/office/drawing/2014/main" id="{C06B5A78-445F-1C45-B24E-07422CC9EF3F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985654" cy="1355620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xão Reta Unidirecional 99">
            <a:extLst>
              <a:ext uri="{FF2B5EF4-FFF2-40B4-BE49-F238E27FC236}">
                <a16:creationId xmlns:a16="http://schemas.microsoft.com/office/drawing/2014/main" id="{81CDF56D-5D52-F64A-9FD6-D5AAB1E65BA7}"/>
              </a:ext>
            </a:extLst>
          </p:cNvPr>
          <p:cNvCxnSpPr>
            <a:cxnSpLocks/>
          </p:cNvCxnSpPr>
          <p:nvPr/>
        </p:nvCxnSpPr>
        <p:spPr>
          <a:xfrm flipV="1">
            <a:off x="2851356" y="2870200"/>
            <a:ext cx="2037655" cy="1691776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D85566C1-7D62-9B45-9418-0B0126631280}"/>
              </a:ext>
            </a:extLst>
          </p:cNvPr>
          <p:cNvCxnSpPr>
            <a:cxnSpLocks/>
          </p:cNvCxnSpPr>
          <p:nvPr/>
        </p:nvCxnSpPr>
        <p:spPr>
          <a:xfrm flipH="1" flipV="1">
            <a:off x="4819630" y="4892545"/>
            <a:ext cx="525660" cy="648135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exão Curva 101">
            <a:extLst>
              <a:ext uri="{FF2B5EF4-FFF2-40B4-BE49-F238E27FC236}">
                <a16:creationId xmlns:a16="http://schemas.microsoft.com/office/drawing/2014/main" id="{D49538A1-6E06-934A-8008-A70B879F5C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83891" y="2412081"/>
            <a:ext cx="3889998" cy="2367200"/>
          </a:xfrm>
          <a:prstGeom prst="curvedConnector3">
            <a:avLst>
              <a:gd name="adj1" fmla="val 50000"/>
            </a:avLst>
          </a:prstGeom>
          <a:ln>
            <a:solidFill>
              <a:schemeClr val="dk1"/>
            </a:solidFill>
            <a:prstDash val="dash"/>
          </a:ln>
          <a:effectLst>
            <a:glow rad="381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xão Reta 102">
            <a:extLst>
              <a:ext uri="{FF2B5EF4-FFF2-40B4-BE49-F238E27FC236}">
                <a16:creationId xmlns:a16="http://schemas.microsoft.com/office/drawing/2014/main" id="{D7B31E9F-97C3-1840-8089-CC829ABE7DD2}"/>
              </a:ext>
            </a:extLst>
          </p:cNvPr>
          <p:cNvCxnSpPr>
            <a:cxnSpLocks/>
          </p:cNvCxnSpPr>
          <p:nvPr/>
        </p:nvCxnSpPr>
        <p:spPr>
          <a:xfrm flipH="1">
            <a:off x="3164451" y="4730643"/>
            <a:ext cx="267248" cy="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" name="Conexão Curva 103">
            <a:extLst>
              <a:ext uri="{FF2B5EF4-FFF2-40B4-BE49-F238E27FC236}">
                <a16:creationId xmlns:a16="http://schemas.microsoft.com/office/drawing/2014/main" id="{5BDCFD4E-FD07-B74C-A792-BAEA4C495927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3284962" y="451984"/>
            <a:ext cx="3998581" cy="1028199"/>
          </a:xfrm>
          <a:prstGeom prst="curvedConnector3">
            <a:avLst>
              <a:gd name="adj1" fmla="val 46818"/>
            </a:avLst>
          </a:prstGeom>
          <a:ln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BD4D7687-3E5C-8C42-9388-D9829A73EDBC}"/>
              </a:ext>
            </a:extLst>
          </p:cNvPr>
          <p:cNvSpPr txBox="1"/>
          <p:nvPr/>
        </p:nvSpPr>
        <p:spPr>
          <a:xfrm>
            <a:off x="3292583" y="28678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5E4F5748-479F-B14D-A6EE-05A2336E8B0D}"/>
              </a:ext>
            </a:extLst>
          </p:cNvPr>
          <p:cNvSpPr txBox="1"/>
          <p:nvPr/>
        </p:nvSpPr>
        <p:spPr>
          <a:xfrm rot="1785454">
            <a:off x="7017501" y="880117"/>
            <a:ext cx="9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EEG,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76050E64-945E-4648-800C-F0AB6BA6C86D}"/>
              </a:ext>
            </a:extLst>
          </p:cNvPr>
          <p:cNvSpPr txBox="1"/>
          <p:nvPr/>
        </p:nvSpPr>
        <p:spPr>
          <a:xfrm rot="20070315">
            <a:off x="2855227" y="605337"/>
            <a:ext cx="1215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Conexão Reta Unidirecional 107">
            <a:extLst>
              <a:ext uri="{FF2B5EF4-FFF2-40B4-BE49-F238E27FC236}">
                <a16:creationId xmlns:a16="http://schemas.microsoft.com/office/drawing/2014/main" id="{6639909A-C781-5E41-A1CB-CA5338218716}"/>
              </a:ext>
            </a:extLst>
          </p:cNvPr>
          <p:cNvCxnSpPr>
            <a:cxnSpLocks/>
            <a:stCxn id="32" idx="1"/>
            <a:endCxn id="42" idx="0"/>
          </p:cNvCxnSpPr>
          <p:nvPr/>
        </p:nvCxnSpPr>
        <p:spPr>
          <a:xfrm flipH="1">
            <a:off x="2862675" y="463778"/>
            <a:ext cx="1697395" cy="8058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F0634A6D-0A76-1942-83DF-7BAB4F5F1C9A}"/>
              </a:ext>
            </a:extLst>
          </p:cNvPr>
          <p:cNvSpPr txBox="1"/>
          <p:nvPr/>
        </p:nvSpPr>
        <p:spPr>
          <a:xfrm rot="20316075">
            <a:off x="3290113" y="160948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can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Conexão Reta 109">
            <a:extLst>
              <a:ext uri="{FF2B5EF4-FFF2-40B4-BE49-F238E27FC236}">
                <a16:creationId xmlns:a16="http://schemas.microsoft.com/office/drawing/2014/main" id="{C8589989-72CD-5E44-B779-1BD4DBF0E3C7}"/>
              </a:ext>
            </a:extLst>
          </p:cNvPr>
          <p:cNvCxnSpPr>
            <a:cxnSpLocks/>
            <a:stCxn id="39" idx="1"/>
            <a:endCxn id="46" idx="3"/>
          </p:cNvCxnSpPr>
          <p:nvPr/>
        </p:nvCxnSpPr>
        <p:spPr>
          <a:xfrm flipH="1">
            <a:off x="3293083" y="455626"/>
            <a:ext cx="4645952" cy="1767977"/>
          </a:xfrm>
          <a:prstGeom prst="line">
            <a:avLst/>
          </a:prstGeom>
          <a:ln w="9525" cap="flat" cmpd="sng" algn="ctr">
            <a:solidFill>
              <a:schemeClr val="dk1">
                <a:alpha val="9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6213CAA9-8DD7-074C-B2EB-A651E76A3590}"/>
              </a:ext>
            </a:extLst>
          </p:cNvPr>
          <p:cNvSpPr txBox="1"/>
          <p:nvPr/>
        </p:nvSpPr>
        <p:spPr>
          <a:xfrm>
            <a:off x="6889378" y="291872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00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73854F42-E655-5A47-BCF6-9B16F0FC9398}"/>
              </a:ext>
            </a:extLst>
          </p:cNvPr>
          <p:cNvSpPr txBox="1"/>
          <p:nvPr/>
        </p:nvSpPr>
        <p:spPr>
          <a:xfrm>
            <a:off x="4550302" y="6225848"/>
            <a:ext cx="280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E9FDA80B-A6EA-5248-9C4C-CD583EB5622A}"/>
              </a:ext>
            </a:extLst>
          </p:cNvPr>
          <p:cNvSpPr txBox="1"/>
          <p:nvPr/>
        </p:nvSpPr>
        <p:spPr>
          <a:xfrm rot="1213327">
            <a:off x="6299300" y="5934336"/>
            <a:ext cx="11485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22, GDPR 2018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7CB3CB1D-A682-7C4C-8BEA-EDE6C2FFD867}"/>
              </a:ext>
            </a:extLst>
          </p:cNvPr>
          <p:cNvSpPr txBox="1"/>
          <p:nvPr/>
        </p:nvSpPr>
        <p:spPr>
          <a:xfrm>
            <a:off x="6682195" y="4546149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relate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false positives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F5821C5D-2A54-D94D-827D-AE0D8BA606FE}"/>
              </a:ext>
            </a:extLst>
          </p:cNvPr>
          <p:cNvSpPr txBox="1"/>
          <p:nvPr/>
        </p:nvSpPr>
        <p:spPr>
          <a:xfrm>
            <a:off x="4366175" y="3230825"/>
            <a:ext cx="1032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D20AACAE-A495-E444-A107-571FAA182922}"/>
              </a:ext>
            </a:extLst>
          </p:cNvPr>
          <p:cNvSpPr txBox="1"/>
          <p:nvPr/>
        </p:nvSpPr>
        <p:spPr>
          <a:xfrm rot="1653416">
            <a:off x="3244301" y="361303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performance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AF41EB17-3DF5-1F4A-834F-483FDA79FEC4}"/>
              </a:ext>
            </a:extLst>
          </p:cNvPr>
          <p:cNvSpPr txBox="1"/>
          <p:nvPr/>
        </p:nvSpPr>
        <p:spPr>
          <a:xfrm>
            <a:off x="2789012" y="2483600"/>
            <a:ext cx="61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E3D559B7-1CA1-9546-B31F-B58EB675D0F4}"/>
              </a:ext>
            </a:extLst>
          </p:cNvPr>
          <p:cNvSpPr txBox="1"/>
          <p:nvPr/>
        </p:nvSpPr>
        <p:spPr>
          <a:xfrm rot="188655">
            <a:off x="6422955" y="1910331"/>
            <a:ext cx="1437082" cy="523220"/>
          </a:xfrm>
          <a:prstGeom prst="rect">
            <a:avLst/>
          </a:prstGeom>
          <a:noFill/>
          <a:effectLst>
            <a:glow rad="101600">
              <a:schemeClr val="accent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0B775E8C-6EFD-DE42-A2FE-AE5185F06EF6}"/>
              </a:ext>
            </a:extLst>
          </p:cNvPr>
          <p:cNvSpPr txBox="1"/>
          <p:nvPr/>
        </p:nvSpPr>
        <p:spPr>
          <a:xfrm rot="20204253">
            <a:off x="3197568" y="2293742"/>
            <a:ext cx="200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discriminative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obeying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1E77B5F2-F632-B84B-80B8-3895B2C75255}"/>
              </a:ext>
            </a:extLst>
          </p:cNvPr>
          <p:cNvSpPr txBox="1"/>
          <p:nvPr/>
        </p:nvSpPr>
        <p:spPr>
          <a:xfrm rot="1353298">
            <a:off x="5018286" y="102956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859CBD7D-F39A-2E42-8133-E5FD7F9D1A6F}"/>
              </a:ext>
            </a:extLst>
          </p:cNvPr>
          <p:cNvSpPr txBox="1"/>
          <p:nvPr/>
        </p:nvSpPr>
        <p:spPr>
          <a:xfrm rot="20489433">
            <a:off x="7080368" y="5209078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standards 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take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patient’s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AADC5A44-286B-D448-AC85-ECC77E2326A0}"/>
              </a:ext>
            </a:extLst>
          </p:cNvPr>
          <p:cNvSpPr txBox="1"/>
          <p:nvPr/>
        </p:nvSpPr>
        <p:spPr>
          <a:xfrm rot="17951193">
            <a:off x="7457854" y="3770309"/>
            <a:ext cx="1032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complacency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898B6C42-B489-4146-930E-BC991DB118F8}"/>
              </a:ext>
            </a:extLst>
          </p:cNvPr>
          <p:cNvSpPr txBox="1"/>
          <p:nvPr/>
        </p:nvSpPr>
        <p:spPr>
          <a:xfrm>
            <a:off x="5647362" y="3149458"/>
            <a:ext cx="20468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FB32A9EE-2227-F34E-B21D-22AB586092B0}"/>
              </a:ext>
            </a:extLst>
          </p:cNvPr>
          <p:cNvSpPr txBox="1"/>
          <p:nvPr/>
        </p:nvSpPr>
        <p:spPr>
          <a:xfrm rot="2676205">
            <a:off x="5695534" y="2484675"/>
            <a:ext cx="934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7F8554A1-D996-5B47-8216-3B1F06DBE905}"/>
              </a:ext>
            </a:extLst>
          </p:cNvPr>
          <p:cNvSpPr txBox="1"/>
          <p:nvPr/>
        </p:nvSpPr>
        <p:spPr>
          <a:xfrm rot="19390043">
            <a:off x="6500037" y="3672914"/>
            <a:ext cx="14568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tângulo Arredondado 148">
            <a:extLst>
              <a:ext uri="{FF2B5EF4-FFF2-40B4-BE49-F238E27FC236}">
                <a16:creationId xmlns:a16="http://schemas.microsoft.com/office/drawing/2014/main" id="{42FC9749-9C3A-E74A-8348-6A3B0E6333FC}"/>
              </a:ext>
            </a:extLst>
          </p:cNvPr>
          <p:cNvSpPr/>
          <p:nvPr/>
        </p:nvSpPr>
        <p:spPr>
          <a:xfrm>
            <a:off x="2414613" y="304667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DC9A8113-A1B5-9948-8DE4-C4481995DA95}"/>
              </a:ext>
            </a:extLst>
          </p:cNvPr>
          <p:cNvSpPr txBox="1"/>
          <p:nvPr/>
        </p:nvSpPr>
        <p:spPr>
          <a:xfrm>
            <a:off x="2425042" y="3040999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tângulo Arredondado 152">
            <a:extLst>
              <a:ext uri="{FF2B5EF4-FFF2-40B4-BE49-F238E27FC236}">
                <a16:creationId xmlns:a16="http://schemas.microsoft.com/office/drawing/2014/main" id="{33F7D6DD-1424-5841-AD47-16BA49C48A6F}"/>
              </a:ext>
            </a:extLst>
          </p:cNvPr>
          <p:cNvSpPr/>
          <p:nvPr/>
        </p:nvSpPr>
        <p:spPr>
          <a:xfrm>
            <a:off x="2429158" y="457554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401D5D22-2DBC-8B47-AA18-845A3E79D5C9}"/>
              </a:ext>
            </a:extLst>
          </p:cNvPr>
          <p:cNvSpPr txBox="1"/>
          <p:nvPr/>
        </p:nvSpPr>
        <p:spPr>
          <a:xfrm>
            <a:off x="2439587" y="4634376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tângulo Arredondado 154">
            <a:extLst>
              <a:ext uri="{FF2B5EF4-FFF2-40B4-BE49-F238E27FC236}">
                <a16:creationId xmlns:a16="http://schemas.microsoft.com/office/drawing/2014/main" id="{74511D66-E704-7F40-BC4F-B6C08050BC7D}"/>
              </a:ext>
            </a:extLst>
          </p:cNvPr>
          <p:cNvSpPr/>
          <p:nvPr/>
        </p:nvSpPr>
        <p:spPr>
          <a:xfrm>
            <a:off x="3437062" y="456931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A05C2557-2AB0-6F46-A7D4-907D9FD6DCAD}"/>
              </a:ext>
            </a:extLst>
          </p:cNvPr>
          <p:cNvSpPr txBox="1"/>
          <p:nvPr/>
        </p:nvSpPr>
        <p:spPr>
          <a:xfrm>
            <a:off x="3437873" y="4570351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tângulo Arredondado 156">
            <a:extLst>
              <a:ext uri="{FF2B5EF4-FFF2-40B4-BE49-F238E27FC236}">
                <a16:creationId xmlns:a16="http://schemas.microsoft.com/office/drawing/2014/main" id="{E277367A-B1A6-7D4C-805B-B2E1A2EC66F5}"/>
              </a:ext>
            </a:extLst>
          </p:cNvPr>
          <p:cNvSpPr/>
          <p:nvPr/>
        </p:nvSpPr>
        <p:spPr>
          <a:xfrm>
            <a:off x="4423521" y="4564643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1F319146-F914-A54B-AE9B-DACD08B6FBE3}"/>
              </a:ext>
            </a:extLst>
          </p:cNvPr>
          <p:cNvSpPr txBox="1"/>
          <p:nvPr/>
        </p:nvSpPr>
        <p:spPr>
          <a:xfrm>
            <a:off x="4424328" y="4574326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60" name="Retângulo Arredondado 159">
            <a:extLst>
              <a:ext uri="{FF2B5EF4-FFF2-40B4-BE49-F238E27FC236}">
                <a16:creationId xmlns:a16="http://schemas.microsoft.com/office/drawing/2014/main" id="{DAFB874E-CA63-EC4E-ACF7-0223CB923AE6}"/>
              </a:ext>
            </a:extLst>
          </p:cNvPr>
          <p:cNvSpPr/>
          <p:nvPr/>
        </p:nvSpPr>
        <p:spPr>
          <a:xfrm>
            <a:off x="5884225" y="440478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6CC28F7E-CBD0-FB46-B957-AF0DF1F6D6BD}"/>
              </a:ext>
            </a:extLst>
          </p:cNvPr>
          <p:cNvSpPr txBox="1"/>
          <p:nvPr/>
        </p:nvSpPr>
        <p:spPr>
          <a:xfrm>
            <a:off x="5875200" y="4464814"/>
            <a:ext cx="88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62" name="Retângulo Arredondado 161">
            <a:extLst>
              <a:ext uri="{FF2B5EF4-FFF2-40B4-BE49-F238E27FC236}">
                <a16:creationId xmlns:a16="http://schemas.microsoft.com/office/drawing/2014/main" id="{9E1B53AC-90B5-6C4F-8577-D46B6F47925E}"/>
              </a:ext>
            </a:extLst>
          </p:cNvPr>
          <p:cNvSpPr/>
          <p:nvPr/>
        </p:nvSpPr>
        <p:spPr>
          <a:xfrm>
            <a:off x="4923961" y="5561750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  <a:effectLst>
            <a:glow rad="88900">
              <a:schemeClr val="tx1">
                <a:alpha val="6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5778DC91-6A72-584B-825D-A2F01A7D3A57}"/>
              </a:ext>
            </a:extLst>
          </p:cNvPr>
          <p:cNvSpPr txBox="1"/>
          <p:nvPr/>
        </p:nvSpPr>
        <p:spPr>
          <a:xfrm>
            <a:off x="4935537" y="5613486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tângulo Arredondado 163">
            <a:extLst>
              <a:ext uri="{FF2B5EF4-FFF2-40B4-BE49-F238E27FC236}">
                <a16:creationId xmlns:a16="http://schemas.microsoft.com/office/drawing/2014/main" id="{0177E18B-25C6-AC40-8A23-F35B909BE524}"/>
              </a:ext>
            </a:extLst>
          </p:cNvPr>
          <p:cNvSpPr/>
          <p:nvPr/>
        </p:nvSpPr>
        <p:spPr>
          <a:xfrm>
            <a:off x="4889464" y="2705766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7F7844B3-00E8-B949-9344-937E2C07E4F0}"/>
              </a:ext>
            </a:extLst>
          </p:cNvPr>
          <p:cNvSpPr txBox="1"/>
          <p:nvPr/>
        </p:nvSpPr>
        <p:spPr>
          <a:xfrm>
            <a:off x="4901040" y="2755760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166" name="Retângulo Arredondado 165">
            <a:extLst>
              <a:ext uri="{FF2B5EF4-FFF2-40B4-BE49-F238E27FC236}">
                <a16:creationId xmlns:a16="http://schemas.microsoft.com/office/drawing/2014/main" id="{A187BCAB-46E7-8546-8D34-3E9C7541153A}"/>
              </a:ext>
            </a:extLst>
          </p:cNvPr>
          <p:cNvSpPr/>
          <p:nvPr/>
        </p:nvSpPr>
        <p:spPr>
          <a:xfrm>
            <a:off x="7936854" y="2991101"/>
            <a:ext cx="862553" cy="327945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7" name="CaixaDeTexto 166">
            <a:extLst>
              <a:ext uri="{FF2B5EF4-FFF2-40B4-BE49-F238E27FC236}">
                <a16:creationId xmlns:a16="http://schemas.microsoft.com/office/drawing/2014/main" id="{A82FA8B3-8347-1444-89A4-389354F4BC21}"/>
              </a:ext>
            </a:extLst>
          </p:cNvPr>
          <p:cNvSpPr txBox="1"/>
          <p:nvPr/>
        </p:nvSpPr>
        <p:spPr>
          <a:xfrm>
            <a:off x="7948430" y="2983286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tângulo Arredondado 167">
            <a:extLst>
              <a:ext uri="{FF2B5EF4-FFF2-40B4-BE49-F238E27FC236}">
                <a16:creationId xmlns:a16="http://schemas.microsoft.com/office/drawing/2014/main" id="{B28B4AE1-0AB6-4C44-87CB-02634231CBE2}"/>
              </a:ext>
            </a:extLst>
          </p:cNvPr>
          <p:cNvSpPr/>
          <p:nvPr/>
        </p:nvSpPr>
        <p:spPr>
          <a:xfrm>
            <a:off x="7942641" y="6337990"/>
            <a:ext cx="862553" cy="327945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BAFD5F06-EA7A-2E45-B497-F2B69EF11EE1}"/>
              </a:ext>
            </a:extLst>
          </p:cNvPr>
          <p:cNvSpPr txBox="1"/>
          <p:nvPr/>
        </p:nvSpPr>
        <p:spPr>
          <a:xfrm>
            <a:off x="7954217" y="6336242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tângulo Arredondado 169">
            <a:extLst>
              <a:ext uri="{FF2B5EF4-FFF2-40B4-BE49-F238E27FC236}">
                <a16:creationId xmlns:a16="http://schemas.microsoft.com/office/drawing/2014/main" id="{38CC1020-4C78-3B4B-ABC6-6875F1F9C442}"/>
              </a:ext>
            </a:extLst>
          </p:cNvPr>
          <p:cNvSpPr/>
          <p:nvPr/>
        </p:nvSpPr>
        <p:spPr>
          <a:xfrm>
            <a:off x="7279280" y="1337913"/>
            <a:ext cx="862553" cy="327945"/>
          </a:xfrm>
          <a:prstGeom prst="roundRect">
            <a:avLst/>
          </a:prstGeom>
          <a:solidFill>
            <a:srgbClr val="E06666"/>
          </a:solidFill>
          <a:ln>
            <a:noFill/>
          </a:ln>
          <a:effectLst>
            <a:glow rad="88900">
              <a:schemeClr val="tx1">
                <a:alpha val="54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id="{37D0C71B-16B5-794D-8A2B-93D80EE17053}"/>
              </a:ext>
            </a:extLst>
          </p:cNvPr>
          <p:cNvSpPr txBox="1"/>
          <p:nvPr/>
        </p:nvSpPr>
        <p:spPr>
          <a:xfrm>
            <a:off x="7290180" y="1341809"/>
            <a:ext cx="850977" cy="323165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>
                <a:alpha val="64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Dynamics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2441F613-13DF-9540-9F3E-4DA87BA700CE}"/>
              </a:ext>
            </a:extLst>
          </p:cNvPr>
          <p:cNvGrpSpPr/>
          <p:nvPr/>
        </p:nvGrpSpPr>
        <p:grpSpPr>
          <a:xfrm>
            <a:off x="3387326" y="1252010"/>
            <a:ext cx="3080258" cy="2145478"/>
            <a:chOff x="2464832" y="592415"/>
            <a:chExt cx="3080258" cy="2145478"/>
          </a:xfrm>
        </p:grpSpPr>
        <p:grpSp>
          <p:nvGrpSpPr>
            <p:cNvPr id="172" name="Agrupar 171">
              <a:extLst>
                <a:ext uri="{FF2B5EF4-FFF2-40B4-BE49-F238E27FC236}">
                  <a16:creationId xmlns:a16="http://schemas.microsoft.com/office/drawing/2014/main" id="{1B134543-7238-624C-B55B-ED64781F4B64}"/>
                </a:ext>
              </a:extLst>
            </p:cNvPr>
            <p:cNvGrpSpPr/>
            <p:nvPr/>
          </p:nvGrpSpPr>
          <p:grpSpPr>
            <a:xfrm>
              <a:off x="2464832" y="592415"/>
              <a:ext cx="3080258" cy="2145478"/>
              <a:chOff x="2870864" y="2715395"/>
              <a:chExt cx="3080258" cy="2145478"/>
            </a:xfrm>
          </p:grpSpPr>
          <p:grpSp>
            <p:nvGrpSpPr>
              <p:cNvPr id="175" name="Agrupar 174">
                <a:extLst>
                  <a:ext uri="{FF2B5EF4-FFF2-40B4-BE49-F238E27FC236}">
                    <a16:creationId xmlns:a16="http://schemas.microsoft.com/office/drawing/2014/main" id="{CC2DFF7E-CEE4-2B4C-A0AF-0B61FF271F37}"/>
                  </a:ext>
                </a:extLst>
              </p:cNvPr>
              <p:cNvGrpSpPr/>
              <p:nvPr/>
            </p:nvGrpSpPr>
            <p:grpSpPr>
              <a:xfrm>
                <a:off x="2870864" y="2715395"/>
                <a:ext cx="3080258" cy="2145478"/>
                <a:chOff x="2870864" y="2715395"/>
                <a:chExt cx="3080258" cy="2145478"/>
              </a:xfrm>
            </p:grpSpPr>
            <p:sp>
              <p:nvSpPr>
                <p:cNvPr id="217" name="Retângulo 216">
                  <a:extLst>
                    <a:ext uri="{FF2B5EF4-FFF2-40B4-BE49-F238E27FC236}">
                      <a16:creationId xmlns:a16="http://schemas.microsoft.com/office/drawing/2014/main" id="{0BD0F838-CDE6-8F4E-8D89-C4EF81503092}"/>
                    </a:ext>
                  </a:extLst>
                </p:cNvPr>
                <p:cNvSpPr/>
                <p:nvPr/>
              </p:nvSpPr>
              <p:spPr>
                <a:xfrm>
                  <a:off x="2870864" y="2715395"/>
                  <a:ext cx="3080258" cy="21264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18" name="CaixaDeTexto 217">
                  <a:extLst>
                    <a:ext uri="{FF2B5EF4-FFF2-40B4-BE49-F238E27FC236}">
                      <a16:creationId xmlns:a16="http://schemas.microsoft.com/office/drawing/2014/main" id="{6FC1519D-7CE7-4E46-B298-F4416EB59F3C}"/>
                    </a:ext>
                  </a:extLst>
                </p:cNvPr>
                <p:cNvSpPr txBox="1"/>
                <p:nvPr/>
              </p:nvSpPr>
              <p:spPr>
                <a:xfrm>
                  <a:off x="2964374" y="2951946"/>
                  <a:ext cx="294343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11.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Furthermore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explanations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not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only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increase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trust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and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mitigate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scepticism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on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artificial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intelligence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algorithms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but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they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can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also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deliver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new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knowledge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on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brain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dynamics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  <p:pic>
              <p:nvPicPr>
                <p:cNvPr id="219" name="Gráfico 218" descr="Seta: Curva ligeira com preenchimento sólido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8261370B-B678-8041-B3BD-ACFA4690F2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2114" y="4387129"/>
                  <a:ext cx="470452" cy="470452"/>
                </a:xfrm>
                <a:prstGeom prst="rect">
                  <a:avLst/>
                </a:prstGeom>
              </p:spPr>
            </p:pic>
            <p:pic>
              <p:nvPicPr>
                <p:cNvPr id="220" name="Gráfico 219" descr="Seta: Curva ligeira com preenchimento sólido">
                  <a:hlinkClick r:id="" action="ppaction://hlinkshowjump?jump=previousslide"/>
                  <a:extLst>
                    <a:ext uri="{FF2B5EF4-FFF2-40B4-BE49-F238E27FC236}">
                      <a16:creationId xmlns:a16="http://schemas.microsoft.com/office/drawing/2014/main" id="{D9037CCF-7113-2B4A-A96C-A65349606D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941102" y="4390421"/>
                  <a:ext cx="461161" cy="470452"/>
                </a:xfrm>
                <a:prstGeom prst="rect">
                  <a:avLst/>
                </a:prstGeom>
              </p:spPr>
            </p:pic>
            <p:sp>
              <p:nvSpPr>
                <p:cNvPr id="221" name="CaixaDeTexto 220">
                  <a:extLst>
                    <a:ext uri="{FF2B5EF4-FFF2-40B4-BE49-F238E27FC236}">
                      <a16:creationId xmlns:a16="http://schemas.microsoft.com/office/drawing/2014/main" id="{3E1A8195-2789-E143-8376-67A6607F73D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700171" y="4296135"/>
                  <a:ext cx="757299" cy="2539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Previous</a:t>
                  </a:r>
                  <a:endParaRPr lang="pt-PT" sz="105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4" name="CaixaDeTexto 173">
                <a:extLst>
                  <a:ext uri="{FF2B5EF4-FFF2-40B4-BE49-F238E27FC236}">
                    <a16:creationId xmlns:a16="http://schemas.microsoft.com/office/drawing/2014/main" id="{BB8B888E-48BD-114A-A661-C3FC2186734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431325" y="4293349"/>
                <a:ext cx="500449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5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Next</a:t>
                </a:r>
                <a:endParaRPr lang="pt-PT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4" name="Agrupar 183">
              <a:extLst>
                <a:ext uri="{FF2B5EF4-FFF2-40B4-BE49-F238E27FC236}">
                  <a16:creationId xmlns:a16="http://schemas.microsoft.com/office/drawing/2014/main" id="{09266D91-D127-B646-AE8C-14EFE78E03C2}"/>
                </a:ext>
              </a:extLst>
            </p:cNvPr>
            <p:cNvGrpSpPr/>
            <p:nvPr/>
          </p:nvGrpSpPr>
          <p:grpSpPr>
            <a:xfrm>
              <a:off x="3965891" y="754615"/>
              <a:ext cx="1424861" cy="73591"/>
              <a:chOff x="6461272" y="2933738"/>
              <a:chExt cx="1424861" cy="73591"/>
            </a:xfrm>
          </p:grpSpPr>
          <p:sp>
            <p:nvSpPr>
              <p:cNvPr id="185" name="Oval 184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89BBD3FD-8DFE-174D-B0A6-3C3FDDA8C7E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6127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6" name="Oval 185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F1A676C0-BBA1-AC4F-AF46-63A9557DA9D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6516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7" name="Oval 186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ECB9D747-A843-AF41-A9E5-292033E3F1A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906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8" name="Oval 187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63D85712-4C16-8241-AEB8-B55897746D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295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9" name="Oval 188">
                <a:hlinkClick r:id="rId34" action="ppaction://hlinksldjump"/>
                <a:extLst>
                  <a:ext uri="{FF2B5EF4-FFF2-40B4-BE49-F238E27FC236}">
                    <a16:creationId xmlns:a16="http://schemas.microsoft.com/office/drawing/2014/main" id="{B25781A1-1CC1-E847-9CC5-A4077E2BEB8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6848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0" name="Oval 189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2876F31B-97FE-4147-85AE-186267F4B1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074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1" name="Oval 190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9B52E2BA-566B-B345-8A48-6151111035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8463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2" name="Oval 191">
                <a:hlinkClick r:id="rId37" action="ppaction://hlinksldjump"/>
                <a:extLst>
                  <a:ext uri="{FF2B5EF4-FFF2-40B4-BE49-F238E27FC236}">
                    <a16:creationId xmlns:a16="http://schemas.microsoft.com/office/drawing/2014/main" id="{9BAFFD5D-6BCF-1646-A40B-9E3A580A0D4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853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3" name="Oval 192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9D742358-1FCA-A54C-BAA6-EBB92F1630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9242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4" name="Oval 193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CE9C5CE4-0CEA-A845-A083-C46A21C982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96318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5" name="Oval 194">
                <a:hlinkClick r:id="rId40" action="ppaction://hlinksldjump"/>
                <a:extLst>
                  <a:ext uri="{FF2B5EF4-FFF2-40B4-BE49-F238E27FC236}">
                    <a16:creationId xmlns:a16="http://schemas.microsoft.com/office/drawing/2014/main" id="{96983A7C-A3D0-6E47-A94C-C34B3C3B199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0212" y="2933738"/>
                <a:ext cx="74239" cy="73591"/>
              </a:xfrm>
              <a:prstGeom prst="ellipse">
                <a:avLst/>
              </a:prstGeom>
              <a:solidFill>
                <a:srgbClr val="B6D7A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6" name="Oval 195">
                <a:hlinkClick r:id="rId41" action="ppaction://hlinksldjump"/>
                <a:extLst>
                  <a:ext uri="{FF2B5EF4-FFF2-40B4-BE49-F238E27FC236}">
                    <a16:creationId xmlns:a16="http://schemas.microsoft.com/office/drawing/2014/main" id="{4067D211-D8CA-0646-9893-C1B3C37F45A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0410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7" name="Oval 196">
                <a:hlinkClick r:id="rId42" action="ppaction://hlinksldjump"/>
                <a:extLst>
                  <a:ext uri="{FF2B5EF4-FFF2-40B4-BE49-F238E27FC236}">
                    <a16:creationId xmlns:a16="http://schemas.microsoft.com/office/drawing/2014/main" id="{4FFB8D22-0F15-4043-B009-9C0E50278FE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0800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8" name="Oval 197">
                <a:hlinkClick r:id="rId43" action="ppaction://hlinksldjump"/>
                <a:extLst>
                  <a:ext uri="{FF2B5EF4-FFF2-40B4-BE49-F238E27FC236}">
                    <a16:creationId xmlns:a16="http://schemas.microsoft.com/office/drawing/2014/main" id="{5E4FE0F1-35FF-AF49-A28C-DB34E8EB18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189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sp>
        <p:nvSpPr>
          <p:cNvPr id="173" name="CaixaDeTexto 172">
            <a:extLst>
              <a:ext uri="{FF2B5EF4-FFF2-40B4-BE49-F238E27FC236}">
                <a16:creationId xmlns:a16="http://schemas.microsoft.com/office/drawing/2014/main" id="{95AF769A-09DF-5844-93E8-8477F9A49DAD}"/>
              </a:ext>
            </a:extLst>
          </p:cNvPr>
          <p:cNvSpPr txBox="1"/>
          <p:nvPr/>
        </p:nvSpPr>
        <p:spPr>
          <a:xfrm rot="2614141">
            <a:off x="2514512" y="6163904"/>
            <a:ext cx="1263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CaixaDeTexto 176">
            <a:extLst>
              <a:ext uri="{FF2B5EF4-FFF2-40B4-BE49-F238E27FC236}">
                <a16:creationId xmlns:a16="http://schemas.microsoft.com/office/drawing/2014/main" id="{2A6A0805-FE0C-7640-AFD4-F4D481BA9C9E}"/>
              </a:ext>
            </a:extLst>
          </p:cNvPr>
          <p:cNvSpPr txBox="1"/>
          <p:nvPr/>
        </p:nvSpPr>
        <p:spPr>
          <a:xfrm>
            <a:off x="3337190" y="5668293"/>
            <a:ext cx="1777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CaixaDeTexto 175">
            <a:extLst>
              <a:ext uri="{FF2B5EF4-FFF2-40B4-BE49-F238E27FC236}">
                <a16:creationId xmlns:a16="http://schemas.microsoft.com/office/drawing/2014/main" id="{E9232A72-092A-41F9-9CEA-E0E3247AB3CF}"/>
              </a:ext>
            </a:extLst>
          </p:cNvPr>
          <p:cNvSpPr txBox="1"/>
          <p:nvPr/>
        </p:nvSpPr>
        <p:spPr>
          <a:xfrm>
            <a:off x="7839971" y="4209720"/>
            <a:ext cx="3533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385280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1D7AF67C-C092-EB4E-B1D9-65EA1DD0B246}"/>
              </a:ext>
            </a:extLst>
          </p:cNvPr>
          <p:cNvSpPr/>
          <p:nvPr/>
        </p:nvSpPr>
        <p:spPr>
          <a:xfrm>
            <a:off x="-57799" y="-544994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15CECB-3110-9D44-9D93-DCF58B45B02E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720CD8-63F2-DA4D-A811-1110C265FAB9}"/>
              </a:ext>
            </a:extLst>
          </p:cNvPr>
          <p:cNvSpPr>
            <a:spLocks noChangeAspect="1"/>
          </p:cNvSpPr>
          <p:nvPr/>
        </p:nvSpPr>
        <p:spPr>
          <a:xfrm>
            <a:off x="1288356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00B02E-1940-D540-B96B-7CE882A9FB10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5E6540-15C7-3746-89C0-2604871F872F}"/>
              </a:ext>
            </a:extLst>
          </p:cNvPr>
          <p:cNvSpPr>
            <a:spLocks noChangeAspect="1"/>
          </p:cNvSpPr>
          <p:nvPr/>
        </p:nvSpPr>
        <p:spPr>
          <a:xfrm>
            <a:off x="-1273767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492FD0-73F9-B640-A529-56A538B202D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E704CF3C-2111-7346-B5A5-B068BC8DD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94488DF5-CA66-F44E-B873-3307F0855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9149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2BC52425-AE4E-C744-93D8-ABFCA6205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A98BE7DB-D120-1B41-921B-8EDA1D293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204398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C728009-0822-B141-8D94-369737699E34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893250A8-B2A0-7E49-91F0-A1BEA9D26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A9517186-CDEE-084B-BEF4-5699994F2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9" name="Gráfico 18" descr="Informações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5BA0F7FD-83C1-9E45-993C-79A18A76F9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pic>
        <p:nvPicPr>
          <p:cNvPr id="20" name="Gráfico 19" descr="Máquina de escrever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A3422AA5-89A7-084A-92E8-A6A72E6DFA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764" y="4342099"/>
            <a:ext cx="795405" cy="795405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55ABA5BE-1380-B246-8612-BD6AA84D6A76}"/>
              </a:ext>
            </a:extLst>
          </p:cNvPr>
          <p:cNvSpPr txBox="1"/>
          <p:nvPr/>
        </p:nvSpPr>
        <p:spPr>
          <a:xfrm>
            <a:off x="-126530" y="1804180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403F51B-7B3A-BC40-9901-FEC7913E84B2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5" name="Gráfico 24" descr="Office trabalhador Male com preenchimento sólido">
              <a:extLst>
                <a:ext uri="{FF2B5EF4-FFF2-40B4-BE49-F238E27FC236}">
                  <a16:creationId xmlns:a16="http://schemas.microsoft.com/office/drawing/2014/main" id="{20987A99-C37B-E24C-BCD9-5B4DC107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6" name="Gráfico 25" descr="Feminino do trabalhador do Office com preenchimento sólido">
              <a:hlinkClick r:id="rId22" action="ppaction://hlinksldjump"/>
              <a:extLst>
                <a:ext uri="{FF2B5EF4-FFF2-40B4-BE49-F238E27FC236}">
                  <a16:creationId xmlns:a16="http://schemas.microsoft.com/office/drawing/2014/main" id="{61B5575C-8259-5245-8973-A4B2B652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27" name="Gráfico 26" descr="Ligações com preenchimento sólido">
            <a:hlinkClick r:id="rId25" action="ppaction://hlinksldjump"/>
            <a:extLst>
              <a:ext uri="{FF2B5EF4-FFF2-40B4-BE49-F238E27FC236}">
                <a16:creationId xmlns:a16="http://schemas.microsoft.com/office/drawing/2014/main" id="{72C05F4B-94F9-B34F-A662-D6D8066839E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EC439F0C-D1F3-F043-A4D2-B7F71098D8E0}"/>
              </a:ext>
            </a:extLst>
          </p:cNvPr>
          <p:cNvSpPr/>
          <p:nvPr/>
        </p:nvSpPr>
        <p:spPr>
          <a:xfrm>
            <a:off x="2420081" y="290004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tx1">
                  <a:alpha val="11000"/>
                </a:schemeClr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580E8EA-F93F-0944-A58A-975BB5FC15C5}"/>
              </a:ext>
            </a:extLst>
          </p:cNvPr>
          <p:cNvSpPr txBox="1"/>
          <p:nvPr/>
        </p:nvSpPr>
        <p:spPr>
          <a:xfrm>
            <a:off x="2422410" y="290401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Confounding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CA099DE-D6D8-E443-B264-7B3BF2B0A22C}"/>
              </a:ext>
            </a:extLst>
          </p:cNvPr>
          <p:cNvSpPr txBox="1"/>
          <p:nvPr/>
        </p:nvSpPr>
        <p:spPr>
          <a:xfrm>
            <a:off x="2420082" y="1488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23EE3D28-138A-E340-8DDC-F0DC147A62D0}"/>
              </a:ext>
            </a:extLst>
          </p:cNvPr>
          <p:cNvSpPr/>
          <p:nvPr/>
        </p:nvSpPr>
        <p:spPr>
          <a:xfrm>
            <a:off x="4560071" y="289712"/>
            <a:ext cx="862552" cy="334588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6D1533F-F35D-4943-A56B-E3C7E42A75BE}"/>
              </a:ext>
            </a:extLst>
          </p:cNvPr>
          <p:cNvSpPr txBox="1"/>
          <p:nvPr/>
        </p:nvSpPr>
        <p:spPr>
          <a:xfrm>
            <a:off x="4560070" y="3599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2DD50DE-663E-E342-85CB-7FB00AEDD4F7}"/>
              </a:ext>
            </a:extLst>
          </p:cNvPr>
          <p:cNvSpPr txBox="1"/>
          <p:nvPr/>
        </p:nvSpPr>
        <p:spPr>
          <a:xfrm>
            <a:off x="4560072" y="1393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799CF1DC-EA9D-7F49-B65F-EE7D8F82E330}"/>
              </a:ext>
            </a:extLst>
          </p:cNvPr>
          <p:cNvSpPr/>
          <p:nvPr/>
        </p:nvSpPr>
        <p:spPr>
          <a:xfrm>
            <a:off x="6026827" y="292794"/>
            <a:ext cx="862553" cy="318155"/>
          </a:xfrm>
          <a:prstGeom prst="roundRect">
            <a:avLst/>
          </a:prstGeom>
          <a:solidFill>
            <a:srgbClr val="CFE3F3"/>
          </a:solidFill>
          <a:ln>
            <a:noFill/>
          </a:ln>
          <a:effectLst>
            <a:glow rad="889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A51254-E90E-2241-B97C-9B56C18EF8A2}"/>
              </a:ext>
            </a:extLst>
          </p:cNvPr>
          <p:cNvSpPr txBox="1"/>
          <p:nvPr/>
        </p:nvSpPr>
        <p:spPr>
          <a:xfrm>
            <a:off x="6026827" y="293324"/>
            <a:ext cx="862552" cy="323165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72C1C5D-E4EF-8C44-99CB-C5A20B5572B2}"/>
              </a:ext>
            </a:extLst>
          </p:cNvPr>
          <p:cNvSpPr txBox="1"/>
          <p:nvPr/>
        </p:nvSpPr>
        <p:spPr>
          <a:xfrm>
            <a:off x="6026827" y="139955"/>
            <a:ext cx="862552" cy="207749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tângulo Arredondado 37">
            <a:extLst>
              <a:ext uri="{FF2B5EF4-FFF2-40B4-BE49-F238E27FC236}">
                <a16:creationId xmlns:a16="http://schemas.microsoft.com/office/drawing/2014/main" id="{71EFC0B5-04F5-7346-9CB2-C78372B19BCB}"/>
              </a:ext>
            </a:extLst>
          </p:cNvPr>
          <p:cNvSpPr/>
          <p:nvPr/>
        </p:nvSpPr>
        <p:spPr>
          <a:xfrm>
            <a:off x="7939035" y="284729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  <a:effectLst>
            <a:glow rad="889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2527890-04F5-984F-9BB3-69ABB69D923D}"/>
              </a:ext>
            </a:extLst>
          </p:cNvPr>
          <p:cNvSpPr txBox="1"/>
          <p:nvPr/>
        </p:nvSpPr>
        <p:spPr>
          <a:xfrm>
            <a:off x="7939035" y="291877"/>
            <a:ext cx="862552" cy="323165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22CED98-EA0E-124C-A54B-56DB021D194A}"/>
              </a:ext>
            </a:extLst>
          </p:cNvPr>
          <p:cNvSpPr txBox="1"/>
          <p:nvPr/>
        </p:nvSpPr>
        <p:spPr>
          <a:xfrm>
            <a:off x="7939035" y="14357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1" name="Retângulo Arredondado 40">
            <a:extLst>
              <a:ext uri="{FF2B5EF4-FFF2-40B4-BE49-F238E27FC236}">
                <a16:creationId xmlns:a16="http://schemas.microsoft.com/office/drawing/2014/main" id="{B5DDF700-529E-D941-954D-854E8A83F9DF}"/>
              </a:ext>
            </a:extLst>
          </p:cNvPr>
          <p:cNvSpPr/>
          <p:nvPr/>
        </p:nvSpPr>
        <p:spPr>
          <a:xfrm>
            <a:off x="2420081" y="1276245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443E4A3-06FF-3948-9D7E-712F51C03929}"/>
              </a:ext>
            </a:extLst>
          </p:cNvPr>
          <p:cNvSpPr txBox="1"/>
          <p:nvPr/>
        </p:nvSpPr>
        <p:spPr>
          <a:xfrm>
            <a:off x="2431399" y="126959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6FFEADB-BE97-4246-9349-E8AD842E565A}"/>
              </a:ext>
            </a:extLst>
          </p:cNvPr>
          <p:cNvSpPr txBox="1"/>
          <p:nvPr/>
        </p:nvSpPr>
        <p:spPr>
          <a:xfrm>
            <a:off x="2432693" y="1135096"/>
            <a:ext cx="1910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Retângulo Arredondado 44">
            <a:extLst>
              <a:ext uri="{FF2B5EF4-FFF2-40B4-BE49-F238E27FC236}">
                <a16:creationId xmlns:a16="http://schemas.microsoft.com/office/drawing/2014/main" id="{323F7C2D-35B0-6C44-933A-DAEDBBD60C87}"/>
              </a:ext>
            </a:extLst>
          </p:cNvPr>
          <p:cNvSpPr/>
          <p:nvPr/>
        </p:nvSpPr>
        <p:spPr>
          <a:xfrm>
            <a:off x="2420081" y="2061849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  <a:effectLst>
            <a:glow rad="889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005EAFF-DBD1-9542-A9BA-31C7D4779437}"/>
              </a:ext>
            </a:extLst>
          </p:cNvPr>
          <p:cNvSpPr txBox="1"/>
          <p:nvPr/>
        </p:nvSpPr>
        <p:spPr>
          <a:xfrm>
            <a:off x="2430531" y="2070487"/>
            <a:ext cx="862552" cy="323165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6BF1353-9093-D643-9490-BC91A2641BA8}"/>
              </a:ext>
            </a:extLst>
          </p:cNvPr>
          <p:cNvSpPr txBox="1"/>
          <p:nvPr/>
        </p:nvSpPr>
        <p:spPr>
          <a:xfrm>
            <a:off x="2420081" y="1920700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A2C3FDB-2A64-CF40-A82E-61E130B9FD87}"/>
              </a:ext>
            </a:extLst>
          </p:cNvPr>
          <p:cNvSpPr txBox="1"/>
          <p:nvPr/>
        </p:nvSpPr>
        <p:spPr>
          <a:xfrm>
            <a:off x="2420081" y="2876042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D7D9B2A-0427-AB45-818F-BB3E42FD82F3}"/>
              </a:ext>
            </a:extLst>
          </p:cNvPr>
          <p:cNvSpPr txBox="1"/>
          <p:nvPr/>
        </p:nvSpPr>
        <p:spPr>
          <a:xfrm>
            <a:off x="2510862" y="4422653"/>
            <a:ext cx="21448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75ED7688-8C79-7940-97C1-FF2C728E7102}"/>
              </a:ext>
            </a:extLst>
          </p:cNvPr>
          <p:cNvSpPr/>
          <p:nvPr/>
        </p:nvSpPr>
        <p:spPr>
          <a:xfrm>
            <a:off x="2420078" y="5542039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8BAB6F3-5506-2248-A79A-8A6D8DD4BDB8}"/>
              </a:ext>
            </a:extLst>
          </p:cNvPr>
          <p:cNvSpPr txBox="1"/>
          <p:nvPr/>
        </p:nvSpPr>
        <p:spPr>
          <a:xfrm>
            <a:off x="2420079" y="5548502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02411EE-7A09-3242-B314-ADDBC11A8572}"/>
              </a:ext>
            </a:extLst>
          </p:cNvPr>
          <p:cNvSpPr txBox="1"/>
          <p:nvPr/>
        </p:nvSpPr>
        <p:spPr>
          <a:xfrm>
            <a:off x="2420079" y="5389610"/>
            <a:ext cx="36893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3" name="Retângulo Arredondado 52">
            <a:extLst>
              <a:ext uri="{FF2B5EF4-FFF2-40B4-BE49-F238E27FC236}">
                <a16:creationId xmlns:a16="http://schemas.microsoft.com/office/drawing/2014/main" id="{870796AF-F0E0-2445-AB1A-D5533CD35841}"/>
              </a:ext>
            </a:extLst>
          </p:cNvPr>
          <p:cNvSpPr/>
          <p:nvPr/>
        </p:nvSpPr>
        <p:spPr>
          <a:xfrm>
            <a:off x="3508612" y="632520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FF6AE93-4069-9247-8105-9F8C4D239883}"/>
              </a:ext>
            </a:extLst>
          </p:cNvPr>
          <p:cNvSpPr txBox="1"/>
          <p:nvPr/>
        </p:nvSpPr>
        <p:spPr>
          <a:xfrm>
            <a:off x="3508612" y="6322106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D502AFC-E770-FC45-9E8D-23D7B860C9C1}"/>
              </a:ext>
            </a:extLst>
          </p:cNvPr>
          <p:cNvSpPr txBox="1"/>
          <p:nvPr/>
        </p:nvSpPr>
        <p:spPr>
          <a:xfrm>
            <a:off x="4109417" y="6150921"/>
            <a:ext cx="3775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054E3CAF-79F0-0047-BD9F-D551ABC21026}"/>
              </a:ext>
            </a:extLst>
          </p:cNvPr>
          <p:cNvSpPr txBox="1"/>
          <p:nvPr/>
        </p:nvSpPr>
        <p:spPr>
          <a:xfrm>
            <a:off x="3411822" y="4409548"/>
            <a:ext cx="2959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BC9D9A92-59A6-034A-8ACD-A985BB7B5BC7}"/>
              </a:ext>
            </a:extLst>
          </p:cNvPr>
          <p:cNvSpPr txBox="1"/>
          <p:nvPr/>
        </p:nvSpPr>
        <p:spPr>
          <a:xfrm>
            <a:off x="4962551" y="4420181"/>
            <a:ext cx="3730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8" name="Retângulo Arredondado 57">
            <a:extLst>
              <a:ext uri="{FF2B5EF4-FFF2-40B4-BE49-F238E27FC236}">
                <a16:creationId xmlns:a16="http://schemas.microsoft.com/office/drawing/2014/main" id="{55EEB803-2B43-E84B-83A2-AF4E0428890D}"/>
              </a:ext>
            </a:extLst>
          </p:cNvPr>
          <p:cNvSpPr/>
          <p:nvPr/>
        </p:nvSpPr>
        <p:spPr>
          <a:xfrm>
            <a:off x="4895798" y="1675728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9E0B99D-09F8-C24B-A2F9-401669A44EC4}"/>
              </a:ext>
            </a:extLst>
          </p:cNvPr>
          <p:cNvSpPr txBox="1"/>
          <p:nvPr/>
        </p:nvSpPr>
        <p:spPr>
          <a:xfrm>
            <a:off x="4886170" y="1671581"/>
            <a:ext cx="86255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E09D61F-0B5F-A849-A31D-08D9A5F7EFBE}"/>
              </a:ext>
            </a:extLst>
          </p:cNvPr>
          <p:cNvSpPr txBox="1"/>
          <p:nvPr/>
        </p:nvSpPr>
        <p:spPr>
          <a:xfrm>
            <a:off x="5610834" y="1511007"/>
            <a:ext cx="177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2114B26B-9C4C-7E4C-9277-C3DB465CCEC7}"/>
              </a:ext>
            </a:extLst>
          </p:cNvPr>
          <p:cNvSpPr txBox="1"/>
          <p:nvPr/>
        </p:nvSpPr>
        <p:spPr>
          <a:xfrm>
            <a:off x="5476779" y="2548830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3360B16B-AFD0-FF46-8C62-8696288B497E}"/>
              </a:ext>
            </a:extLst>
          </p:cNvPr>
          <p:cNvSpPr txBox="1"/>
          <p:nvPr/>
        </p:nvSpPr>
        <p:spPr>
          <a:xfrm>
            <a:off x="5472609" y="5421445"/>
            <a:ext cx="36893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634F7FDF-96F6-AE4D-9C24-2BB33AD57EDA}"/>
              </a:ext>
            </a:extLst>
          </p:cNvPr>
          <p:cNvSpPr txBox="1"/>
          <p:nvPr/>
        </p:nvSpPr>
        <p:spPr>
          <a:xfrm>
            <a:off x="7955536" y="1151176"/>
            <a:ext cx="1836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54DD42E-50CB-8E49-9035-17F89C96FAA0}"/>
              </a:ext>
            </a:extLst>
          </p:cNvPr>
          <p:cNvSpPr txBox="1"/>
          <p:nvPr/>
        </p:nvSpPr>
        <p:spPr>
          <a:xfrm>
            <a:off x="6427315" y="4228248"/>
            <a:ext cx="39142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6FBC96A2-0E27-9E46-B91A-F3D0FBC1F6F8}"/>
              </a:ext>
            </a:extLst>
          </p:cNvPr>
          <p:cNvSpPr/>
          <p:nvPr/>
        </p:nvSpPr>
        <p:spPr>
          <a:xfrm>
            <a:off x="7346944" y="4377919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28AA743-7827-A643-BED0-1B562A4CE6B8}"/>
              </a:ext>
            </a:extLst>
          </p:cNvPr>
          <p:cNvSpPr txBox="1"/>
          <p:nvPr/>
        </p:nvSpPr>
        <p:spPr>
          <a:xfrm>
            <a:off x="7358520" y="4438303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8E834F6F-A263-004B-9FD1-4E022FAD5902}"/>
              </a:ext>
            </a:extLst>
          </p:cNvPr>
          <p:cNvSpPr txBox="1"/>
          <p:nvPr/>
        </p:nvSpPr>
        <p:spPr>
          <a:xfrm>
            <a:off x="8447563" y="6160959"/>
            <a:ext cx="3714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E78EDBE6-1256-F54B-BF6D-9D53E876123D}"/>
              </a:ext>
            </a:extLst>
          </p:cNvPr>
          <p:cNvSpPr txBox="1"/>
          <p:nvPr/>
        </p:nvSpPr>
        <p:spPr>
          <a:xfrm>
            <a:off x="8530614" y="2842493"/>
            <a:ext cx="31788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70" name="Conexão Reta 69">
            <a:extLst>
              <a:ext uri="{FF2B5EF4-FFF2-40B4-BE49-F238E27FC236}">
                <a16:creationId xmlns:a16="http://schemas.microsoft.com/office/drawing/2014/main" id="{01FD4080-D3C4-AE4A-905B-80983BBAEF8B}"/>
              </a:ext>
            </a:extLst>
          </p:cNvPr>
          <p:cNvCxnSpPr>
            <a:cxnSpLocks/>
            <a:stCxn id="23" idx="3"/>
            <a:endCxn id="32" idx="1"/>
          </p:cNvCxnSpPr>
          <p:nvPr/>
        </p:nvCxnSpPr>
        <p:spPr>
          <a:xfrm>
            <a:off x="3282634" y="453977"/>
            <a:ext cx="1277436" cy="980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xão Reta 70">
            <a:extLst>
              <a:ext uri="{FF2B5EF4-FFF2-40B4-BE49-F238E27FC236}">
                <a16:creationId xmlns:a16="http://schemas.microsoft.com/office/drawing/2014/main" id="{F4035C7C-6031-6A46-8A2A-D9B800331A83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 flipV="1">
            <a:off x="5422622" y="454907"/>
            <a:ext cx="604205" cy="887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xão Reta 71">
            <a:extLst>
              <a:ext uri="{FF2B5EF4-FFF2-40B4-BE49-F238E27FC236}">
                <a16:creationId xmlns:a16="http://schemas.microsoft.com/office/drawing/2014/main" id="{B89245B2-73AE-634C-A41C-76AD9A093C66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2989" cy="119261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xão Reta 72">
            <a:extLst>
              <a:ext uri="{FF2B5EF4-FFF2-40B4-BE49-F238E27FC236}">
                <a16:creationId xmlns:a16="http://schemas.microsoft.com/office/drawing/2014/main" id="{57BA5267-1350-0E4C-AB79-BCC00F794C92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052255" cy="119261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8F21306A-75CE-1A49-84BA-CFA26408E1CA}"/>
              </a:ext>
            </a:extLst>
          </p:cNvPr>
          <p:cNvCxnSpPr>
            <a:cxnSpLocks/>
          </p:cNvCxnSpPr>
          <p:nvPr/>
        </p:nvCxnSpPr>
        <p:spPr>
          <a:xfrm>
            <a:off x="2848298" y="3376958"/>
            <a:ext cx="1960699" cy="1185018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62CB6C7B-112D-4B4F-B482-63C7AA570DFD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6458103" y="616489"/>
            <a:ext cx="1254387" cy="718425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79891E52-989F-BA4B-9E94-3BCAFCA29C6E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3939889" y="4889921"/>
            <a:ext cx="869108" cy="1435280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6E9ECBD8-7492-FD4D-9E30-0F3FB992493E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2851355" y="4892545"/>
            <a:ext cx="1968275" cy="64949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xão Reta 77">
            <a:extLst>
              <a:ext uri="{FF2B5EF4-FFF2-40B4-BE49-F238E27FC236}">
                <a16:creationId xmlns:a16="http://schemas.microsoft.com/office/drawing/2014/main" id="{C1863D64-8DCB-4745-AFD9-2A27F24D9B1F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3282631" y="5701143"/>
            <a:ext cx="1631382" cy="894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9118AB32-53C4-334D-A65E-C7BEA9A67DB5}"/>
              </a:ext>
            </a:extLst>
          </p:cNvPr>
          <p:cNvCxnSpPr>
            <a:cxnSpLocks/>
            <a:stCxn id="54" idx="1"/>
            <a:endCxn id="51" idx="2"/>
          </p:cNvCxnSpPr>
          <p:nvPr/>
        </p:nvCxnSpPr>
        <p:spPr>
          <a:xfrm flipH="1" flipV="1">
            <a:off x="2851355" y="5871667"/>
            <a:ext cx="657257" cy="61202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CCF6D4A0-68D3-7E43-B062-D57B2DCF7969}"/>
              </a:ext>
            </a:extLst>
          </p:cNvPr>
          <p:cNvCxnSpPr>
            <a:cxnSpLocks/>
          </p:cNvCxnSpPr>
          <p:nvPr/>
        </p:nvCxnSpPr>
        <p:spPr>
          <a:xfrm flipH="1">
            <a:off x="3282632" y="1489100"/>
            <a:ext cx="3998582" cy="170787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Conexão Reta Unidirecional 80">
            <a:extLst>
              <a:ext uri="{FF2B5EF4-FFF2-40B4-BE49-F238E27FC236}">
                <a16:creationId xmlns:a16="http://schemas.microsoft.com/office/drawing/2014/main" id="{C222E057-A851-294A-BA0C-8EAF5C8F7527}"/>
              </a:ext>
            </a:extLst>
          </p:cNvPr>
          <p:cNvCxnSpPr>
            <a:cxnSpLocks/>
            <a:stCxn id="59" idx="0"/>
            <a:endCxn id="35" idx="2"/>
          </p:cNvCxnSpPr>
          <p:nvPr/>
        </p:nvCxnSpPr>
        <p:spPr>
          <a:xfrm flipV="1">
            <a:off x="5317446" y="616489"/>
            <a:ext cx="1140657" cy="1055092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xão Reta Unidirecional 81">
            <a:extLst>
              <a:ext uri="{FF2B5EF4-FFF2-40B4-BE49-F238E27FC236}">
                <a16:creationId xmlns:a16="http://schemas.microsoft.com/office/drawing/2014/main" id="{31069A1B-A86A-404F-BA1D-C15D4DF3B931}"/>
              </a:ext>
            </a:extLst>
          </p:cNvPr>
          <p:cNvCxnSpPr>
            <a:cxnSpLocks/>
            <a:stCxn id="35" idx="1"/>
            <a:endCxn id="42" idx="3"/>
          </p:cNvCxnSpPr>
          <p:nvPr/>
        </p:nvCxnSpPr>
        <p:spPr>
          <a:xfrm flipH="1">
            <a:off x="3293951" y="454907"/>
            <a:ext cx="2732876" cy="97626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7CB3929C-47DB-4145-83DA-66F77DE9851E}"/>
              </a:ext>
            </a:extLst>
          </p:cNvPr>
          <p:cNvCxnSpPr>
            <a:cxnSpLocks/>
            <a:stCxn id="41" idx="2"/>
            <a:endCxn id="45" idx="0"/>
          </p:cNvCxnSpPr>
          <p:nvPr/>
        </p:nvCxnSpPr>
        <p:spPr>
          <a:xfrm>
            <a:off x="2851358" y="1604190"/>
            <a:ext cx="0" cy="457659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xão Reta Unidirecional 83">
            <a:extLst>
              <a:ext uri="{FF2B5EF4-FFF2-40B4-BE49-F238E27FC236}">
                <a16:creationId xmlns:a16="http://schemas.microsoft.com/office/drawing/2014/main" id="{46685E51-617D-7845-BE50-69029044CAF0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2851357" y="2389794"/>
            <a:ext cx="1" cy="647225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xão Reta Unidirecional 84">
            <a:extLst>
              <a:ext uri="{FF2B5EF4-FFF2-40B4-BE49-F238E27FC236}">
                <a16:creationId xmlns:a16="http://schemas.microsoft.com/office/drawing/2014/main" id="{96F041C2-0428-D94E-95D8-0A0FC72992F8}"/>
              </a:ext>
            </a:extLst>
          </p:cNvPr>
          <p:cNvCxnSpPr>
            <a:cxnSpLocks/>
            <a:stCxn id="35" idx="3"/>
            <a:endCxn id="38" idx="1"/>
          </p:cNvCxnSpPr>
          <p:nvPr/>
        </p:nvCxnSpPr>
        <p:spPr>
          <a:xfrm flipV="1">
            <a:off x="6889379" y="448702"/>
            <a:ext cx="1049656" cy="6205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exão Reta Unidirecional 85">
            <a:extLst>
              <a:ext uri="{FF2B5EF4-FFF2-40B4-BE49-F238E27FC236}">
                <a16:creationId xmlns:a16="http://schemas.microsoft.com/office/drawing/2014/main" id="{D379CBA0-42D6-A541-AA07-75382A2D198C}"/>
              </a:ext>
            </a:extLst>
          </p:cNvPr>
          <p:cNvCxnSpPr>
            <a:cxnSpLocks/>
          </p:cNvCxnSpPr>
          <p:nvPr/>
        </p:nvCxnSpPr>
        <p:spPr>
          <a:xfrm>
            <a:off x="3282632" y="3196972"/>
            <a:ext cx="2603608" cy="134520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xão Reta Unidirecional 86">
            <a:extLst>
              <a:ext uri="{FF2B5EF4-FFF2-40B4-BE49-F238E27FC236}">
                <a16:creationId xmlns:a16="http://schemas.microsoft.com/office/drawing/2014/main" id="{16B2952F-971E-B54E-84B7-5043680C2A75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6748792" y="4541892"/>
            <a:ext cx="598152" cy="28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xão Reta Unidirecional 87">
            <a:extLst>
              <a:ext uri="{FF2B5EF4-FFF2-40B4-BE49-F238E27FC236}">
                <a16:creationId xmlns:a16="http://schemas.microsoft.com/office/drawing/2014/main" id="{9E52D741-033A-2A44-B98E-EAB982F60F4D}"/>
              </a:ext>
            </a:extLst>
          </p:cNvPr>
          <p:cNvCxnSpPr>
            <a:cxnSpLocks/>
          </p:cNvCxnSpPr>
          <p:nvPr/>
        </p:nvCxnSpPr>
        <p:spPr>
          <a:xfrm flipH="1" flipV="1">
            <a:off x="5782519" y="5711832"/>
            <a:ext cx="2162115" cy="76455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xão Reta Unidirecional 88">
            <a:extLst>
              <a:ext uri="{FF2B5EF4-FFF2-40B4-BE49-F238E27FC236}">
                <a16:creationId xmlns:a16="http://schemas.microsoft.com/office/drawing/2014/main" id="{DDE3E764-6F7D-7945-AD48-1ECC51668A93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25002" cy="2514572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exão Reta Unidirecional 89">
            <a:extLst>
              <a:ext uri="{FF2B5EF4-FFF2-40B4-BE49-F238E27FC236}">
                <a16:creationId xmlns:a16="http://schemas.microsoft.com/office/drawing/2014/main" id="{A36CE092-C0D1-574F-8328-83F50DD46B90}"/>
              </a:ext>
            </a:extLst>
          </p:cNvPr>
          <p:cNvCxnSpPr>
            <a:cxnSpLocks/>
            <a:stCxn id="65" idx="0"/>
            <a:endCxn id="59" idx="2"/>
          </p:cNvCxnSpPr>
          <p:nvPr/>
        </p:nvCxnSpPr>
        <p:spPr>
          <a:xfrm flipH="1" flipV="1">
            <a:off x="5317446" y="1994746"/>
            <a:ext cx="2460775" cy="238317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exão Reta Unidirecional 90">
            <a:extLst>
              <a:ext uri="{FF2B5EF4-FFF2-40B4-BE49-F238E27FC236}">
                <a16:creationId xmlns:a16="http://schemas.microsoft.com/office/drawing/2014/main" id="{8DD314A3-753E-FB4F-812C-31C15B58F2C2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8370312" y="612674"/>
            <a:ext cx="1" cy="2381129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exão Reta Unidirecional 91">
            <a:extLst>
              <a:ext uri="{FF2B5EF4-FFF2-40B4-BE49-F238E27FC236}">
                <a16:creationId xmlns:a16="http://schemas.microsoft.com/office/drawing/2014/main" id="{001E9FE3-E06A-4943-86E0-4BBA06134871}"/>
              </a:ext>
            </a:extLst>
          </p:cNvPr>
          <p:cNvCxnSpPr>
            <a:cxnSpLocks/>
          </p:cNvCxnSpPr>
          <p:nvPr/>
        </p:nvCxnSpPr>
        <p:spPr>
          <a:xfrm flipH="1">
            <a:off x="8370311" y="3321748"/>
            <a:ext cx="2" cy="3001042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E39F077D-6D16-154F-9EA9-AE1E8598A8CB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4371164" y="6465373"/>
            <a:ext cx="3573470" cy="1831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2874E6C5-2296-7C46-9684-8A3A18E9179E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7778221" y="3315642"/>
            <a:ext cx="601485" cy="1062277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xão Reta Unidirecional 94">
            <a:extLst>
              <a:ext uri="{FF2B5EF4-FFF2-40B4-BE49-F238E27FC236}">
                <a16:creationId xmlns:a16="http://schemas.microsoft.com/office/drawing/2014/main" id="{A6B05EB4-A397-1843-A538-A246E469D10F}"/>
              </a:ext>
            </a:extLst>
          </p:cNvPr>
          <p:cNvCxnSpPr>
            <a:cxnSpLocks/>
          </p:cNvCxnSpPr>
          <p:nvPr/>
        </p:nvCxnSpPr>
        <p:spPr>
          <a:xfrm flipV="1">
            <a:off x="3282632" y="3154060"/>
            <a:ext cx="4665798" cy="429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9519CAB8-07D2-9343-968D-4BC62685C420}"/>
              </a:ext>
            </a:extLst>
          </p:cNvPr>
          <p:cNvCxnSpPr>
            <a:cxnSpLocks/>
            <a:endCxn id="59" idx="2"/>
          </p:cNvCxnSpPr>
          <p:nvPr/>
        </p:nvCxnSpPr>
        <p:spPr>
          <a:xfrm flipV="1">
            <a:off x="5310659" y="1994746"/>
            <a:ext cx="6787" cy="691201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exão Reta Unidirecional 96">
            <a:extLst>
              <a:ext uri="{FF2B5EF4-FFF2-40B4-BE49-F238E27FC236}">
                <a16:creationId xmlns:a16="http://schemas.microsoft.com/office/drawing/2014/main" id="{E2C23E33-6CC3-AE4D-8331-3370D803B903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7778221" y="4705864"/>
            <a:ext cx="592090" cy="1616926"/>
          </a:xfrm>
          <a:prstGeom prst="straightConnector1">
            <a:avLst/>
          </a:prstGeom>
          <a:ln>
            <a:solidFill>
              <a:schemeClr val="dk1">
                <a:alpha val="9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xão Reta 97">
            <a:extLst>
              <a:ext uri="{FF2B5EF4-FFF2-40B4-BE49-F238E27FC236}">
                <a16:creationId xmlns:a16="http://schemas.microsoft.com/office/drawing/2014/main" id="{7013AB32-32CC-6C42-A274-B4E709823A99}"/>
              </a:ext>
            </a:extLst>
          </p:cNvPr>
          <p:cNvCxnSpPr>
            <a:cxnSpLocks/>
          </p:cNvCxnSpPr>
          <p:nvPr/>
        </p:nvCxnSpPr>
        <p:spPr>
          <a:xfrm flipH="1">
            <a:off x="6305942" y="3149458"/>
            <a:ext cx="1626764" cy="1232270"/>
          </a:xfrm>
          <a:prstGeom prst="line">
            <a:avLst/>
          </a:prstGeom>
          <a:ln>
            <a:solidFill>
              <a:schemeClr val="dk1">
                <a:alpha val="12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exão Reta Unidirecional 98">
            <a:extLst>
              <a:ext uri="{FF2B5EF4-FFF2-40B4-BE49-F238E27FC236}">
                <a16:creationId xmlns:a16="http://schemas.microsoft.com/office/drawing/2014/main" id="{C06B5A78-445F-1C45-B24E-07422CC9EF3F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985654" cy="1355620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xão Reta Unidirecional 99">
            <a:extLst>
              <a:ext uri="{FF2B5EF4-FFF2-40B4-BE49-F238E27FC236}">
                <a16:creationId xmlns:a16="http://schemas.microsoft.com/office/drawing/2014/main" id="{81CDF56D-5D52-F64A-9FD6-D5AAB1E65BA7}"/>
              </a:ext>
            </a:extLst>
          </p:cNvPr>
          <p:cNvCxnSpPr>
            <a:cxnSpLocks/>
          </p:cNvCxnSpPr>
          <p:nvPr/>
        </p:nvCxnSpPr>
        <p:spPr>
          <a:xfrm flipV="1">
            <a:off x="2851356" y="2870200"/>
            <a:ext cx="2037655" cy="1691776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D85566C1-7D62-9B45-9418-0B0126631280}"/>
              </a:ext>
            </a:extLst>
          </p:cNvPr>
          <p:cNvCxnSpPr>
            <a:cxnSpLocks/>
          </p:cNvCxnSpPr>
          <p:nvPr/>
        </p:nvCxnSpPr>
        <p:spPr>
          <a:xfrm flipH="1" flipV="1">
            <a:off x="4819630" y="4892545"/>
            <a:ext cx="525660" cy="648135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exão Curva 101">
            <a:extLst>
              <a:ext uri="{FF2B5EF4-FFF2-40B4-BE49-F238E27FC236}">
                <a16:creationId xmlns:a16="http://schemas.microsoft.com/office/drawing/2014/main" id="{D49538A1-6E06-934A-8008-A70B879F5C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83891" y="2412081"/>
            <a:ext cx="3889998" cy="2367200"/>
          </a:xfrm>
          <a:prstGeom prst="curvedConnector3">
            <a:avLst>
              <a:gd name="adj1" fmla="val 50000"/>
            </a:avLst>
          </a:prstGeom>
          <a:ln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xão Reta 102">
            <a:extLst>
              <a:ext uri="{FF2B5EF4-FFF2-40B4-BE49-F238E27FC236}">
                <a16:creationId xmlns:a16="http://schemas.microsoft.com/office/drawing/2014/main" id="{D7B31E9F-97C3-1840-8089-CC829ABE7DD2}"/>
              </a:ext>
            </a:extLst>
          </p:cNvPr>
          <p:cNvCxnSpPr>
            <a:cxnSpLocks/>
          </p:cNvCxnSpPr>
          <p:nvPr/>
        </p:nvCxnSpPr>
        <p:spPr>
          <a:xfrm flipH="1">
            <a:off x="3164451" y="4730643"/>
            <a:ext cx="267248" cy="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" name="Conexão Curva 103">
            <a:extLst>
              <a:ext uri="{FF2B5EF4-FFF2-40B4-BE49-F238E27FC236}">
                <a16:creationId xmlns:a16="http://schemas.microsoft.com/office/drawing/2014/main" id="{5BDCFD4E-FD07-B74C-A792-BAEA4C495927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3284962" y="451984"/>
            <a:ext cx="3998581" cy="1028199"/>
          </a:xfrm>
          <a:prstGeom prst="curvedConnector3">
            <a:avLst>
              <a:gd name="adj1" fmla="val 46818"/>
            </a:avLst>
          </a:prstGeom>
          <a:ln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BD4D7687-3E5C-8C42-9388-D9829A73EDBC}"/>
              </a:ext>
            </a:extLst>
          </p:cNvPr>
          <p:cNvSpPr txBox="1"/>
          <p:nvPr/>
        </p:nvSpPr>
        <p:spPr>
          <a:xfrm>
            <a:off x="3292583" y="28678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5E4F5748-479F-B14D-A6EE-05A2336E8B0D}"/>
              </a:ext>
            </a:extLst>
          </p:cNvPr>
          <p:cNvSpPr txBox="1"/>
          <p:nvPr/>
        </p:nvSpPr>
        <p:spPr>
          <a:xfrm rot="1785454">
            <a:off x="7017501" y="880117"/>
            <a:ext cx="9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EEG,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76050E64-945E-4648-800C-F0AB6BA6C86D}"/>
              </a:ext>
            </a:extLst>
          </p:cNvPr>
          <p:cNvSpPr txBox="1"/>
          <p:nvPr/>
        </p:nvSpPr>
        <p:spPr>
          <a:xfrm rot="20070315">
            <a:off x="2855227" y="605337"/>
            <a:ext cx="1215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Conexão Reta Unidirecional 107">
            <a:extLst>
              <a:ext uri="{FF2B5EF4-FFF2-40B4-BE49-F238E27FC236}">
                <a16:creationId xmlns:a16="http://schemas.microsoft.com/office/drawing/2014/main" id="{6639909A-C781-5E41-A1CB-CA5338218716}"/>
              </a:ext>
            </a:extLst>
          </p:cNvPr>
          <p:cNvCxnSpPr>
            <a:cxnSpLocks/>
            <a:stCxn id="32" idx="1"/>
            <a:endCxn id="42" idx="0"/>
          </p:cNvCxnSpPr>
          <p:nvPr/>
        </p:nvCxnSpPr>
        <p:spPr>
          <a:xfrm flipH="1">
            <a:off x="2862675" y="463778"/>
            <a:ext cx="1697395" cy="8058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F0634A6D-0A76-1942-83DF-7BAB4F5F1C9A}"/>
              </a:ext>
            </a:extLst>
          </p:cNvPr>
          <p:cNvSpPr txBox="1"/>
          <p:nvPr/>
        </p:nvSpPr>
        <p:spPr>
          <a:xfrm rot="20316075">
            <a:off x="3290113" y="160948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later,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data can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Conexão Reta 109">
            <a:extLst>
              <a:ext uri="{FF2B5EF4-FFF2-40B4-BE49-F238E27FC236}">
                <a16:creationId xmlns:a16="http://schemas.microsoft.com/office/drawing/2014/main" id="{C8589989-72CD-5E44-B779-1BD4DBF0E3C7}"/>
              </a:ext>
            </a:extLst>
          </p:cNvPr>
          <p:cNvCxnSpPr>
            <a:cxnSpLocks/>
            <a:stCxn id="39" idx="1"/>
            <a:endCxn id="46" idx="3"/>
          </p:cNvCxnSpPr>
          <p:nvPr/>
        </p:nvCxnSpPr>
        <p:spPr>
          <a:xfrm flipH="1">
            <a:off x="3293083" y="453460"/>
            <a:ext cx="4645952" cy="17786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6213CAA9-8DD7-074C-B2EB-A651E76A3590}"/>
              </a:ext>
            </a:extLst>
          </p:cNvPr>
          <p:cNvSpPr txBox="1"/>
          <p:nvPr/>
        </p:nvSpPr>
        <p:spPr>
          <a:xfrm>
            <a:off x="6889378" y="270607"/>
            <a:ext cx="862552" cy="207749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73854F42-E655-5A47-BCF6-9B16F0FC9398}"/>
              </a:ext>
            </a:extLst>
          </p:cNvPr>
          <p:cNvSpPr txBox="1"/>
          <p:nvPr/>
        </p:nvSpPr>
        <p:spPr>
          <a:xfrm>
            <a:off x="4550302" y="6225848"/>
            <a:ext cx="280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E9FDA80B-A6EA-5248-9C4C-CD583EB5622A}"/>
              </a:ext>
            </a:extLst>
          </p:cNvPr>
          <p:cNvSpPr txBox="1"/>
          <p:nvPr/>
        </p:nvSpPr>
        <p:spPr>
          <a:xfrm rot="1213327">
            <a:off x="6299300" y="5934336"/>
            <a:ext cx="11485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22, GDPR 2018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7CB3CB1D-A682-7C4C-8BEA-EDE6C2FFD867}"/>
              </a:ext>
            </a:extLst>
          </p:cNvPr>
          <p:cNvSpPr txBox="1"/>
          <p:nvPr/>
        </p:nvSpPr>
        <p:spPr>
          <a:xfrm>
            <a:off x="6682195" y="4546149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relate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false positives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F5821C5D-2A54-D94D-827D-AE0D8BA606FE}"/>
              </a:ext>
            </a:extLst>
          </p:cNvPr>
          <p:cNvSpPr txBox="1"/>
          <p:nvPr/>
        </p:nvSpPr>
        <p:spPr>
          <a:xfrm>
            <a:off x="4366175" y="3230825"/>
            <a:ext cx="1032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D20AACAE-A495-E444-A107-571FAA182922}"/>
              </a:ext>
            </a:extLst>
          </p:cNvPr>
          <p:cNvSpPr txBox="1"/>
          <p:nvPr/>
        </p:nvSpPr>
        <p:spPr>
          <a:xfrm rot="1653416">
            <a:off x="3244301" y="361303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performance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AF41EB17-3DF5-1F4A-834F-483FDA79FEC4}"/>
              </a:ext>
            </a:extLst>
          </p:cNvPr>
          <p:cNvSpPr txBox="1"/>
          <p:nvPr/>
        </p:nvSpPr>
        <p:spPr>
          <a:xfrm>
            <a:off x="2789012" y="2483600"/>
            <a:ext cx="61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E3D559B7-1CA1-9546-B31F-B58EB675D0F4}"/>
              </a:ext>
            </a:extLst>
          </p:cNvPr>
          <p:cNvSpPr txBox="1"/>
          <p:nvPr/>
        </p:nvSpPr>
        <p:spPr>
          <a:xfrm rot="188655">
            <a:off x="6422955" y="1910331"/>
            <a:ext cx="143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0B775E8C-6EFD-DE42-A2FE-AE5185F06EF6}"/>
              </a:ext>
            </a:extLst>
          </p:cNvPr>
          <p:cNvSpPr txBox="1"/>
          <p:nvPr/>
        </p:nvSpPr>
        <p:spPr>
          <a:xfrm rot="20204253">
            <a:off x="3197568" y="2293742"/>
            <a:ext cx="200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obeying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1E77B5F2-F632-B84B-80B8-3895B2C75255}"/>
              </a:ext>
            </a:extLst>
          </p:cNvPr>
          <p:cNvSpPr txBox="1"/>
          <p:nvPr/>
        </p:nvSpPr>
        <p:spPr>
          <a:xfrm rot="1353298">
            <a:off x="5018286" y="102956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859CBD7D-F39A-2E42-8133-E5FD7F9D1A6F}"/>
              </a:ext>
            </a:extLst>
          </p:cNvPr>
          <p:cNvSpPr txBox="1"/>
          <p:nvPr/>
        </p:nvSpPr>
        <p:spPr>
          <a:xfrm rot="20489433">
            <a:off x="7080368" y="5209078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standards 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take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patient’s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AADC5A44-286B-D448-AC85-ECC77E2326A0}"/>
              </a:ext>
            </a:extLst>
          </p:cNvPr>
          <p:cNvSpPr txBox="1"/>
          <p:nvPr/>
        </p:nvSpPr>
        <p:spPr>
          <a:xfrm rot="17951193">
            <a:off x="7457854" y="3770309"/>
            <a:ext cx="1032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complacency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898B6C42-B489-4146-930E-BC991DB118F8}"/>
              </a:ext>
            </a:extLst>
          </p:cNvPr>
          <p:cNvSpPr txBox="1"/>
          <p:nvPr/>
        </p:nvSpPr>
        <p:spPr>
          <a:xfrm>
            <a:off x="5647362" y="3149458"/>
            <a:ext cx="20468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FB32A9EE-2227-F34E-B21D-22AB586092B0}"/>
              </a:ext>
            </a:extLst>
          </p:cNvPr>
          <p:cNvSpPr txBox="1"/>
          <p:nvPr/>
        </p:nvSpPr>
        <p:spPr>
          <a:xfrm rot="2676205">
            <a:off x="5695534" y="2484675"/>
            <a:ext cx="934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7F8554A1-D996-5B47-8216-3B1F06DBE905}"/>
              </a:ext>
            </a:extLst>
          </p:cNvPr>
          <p:cNvSpPr txBox="1"/>
          <p:nvPr/>
        </p:nvSpPr>
        <p:spPr>
          <a:xfrm rot="19390043">
            <a:off x="6500037" y="3672914"/>
            <a:ext cx="14568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tângulo Arredondado 148">
            <a:extLst>
              <a:ext uri="{FF2B5EF4-FFF2-40B4-BE49-F238E27FC236}">
                <a16:creationId xmlns:a16="http://schemas.microsoft.com/office/drawing/2014/main" id="{42FC9749-9C3A-E74A-8348-6A3B0E6333FC}"/>
              </a:ext>
            </a:extLst>
          </p:cNvPr>
          <p:cNvSpPr/>
          <p:nvPr/>
        </p:nvSpPr>
        <p:spPr>
          <a:xfrm>
            <a:off x="2414613" y="304667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DC9A8113-A1B5-9948-8DE4-C4481995DA95}"/>
              </a:ext>
            </a:extLst>
          </p:cNvPr>
          <p:cNvSpPr txBox="1"/>
          <p:nvPr/>
        </p:nvSpPr>
        <p:spPr>
          <a:xfrm>
            <a:off x="2425042" y="3040999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tângulo Arredondado 152">
            <a:extLst>
              <a:ext uri="{FF2B5EF4-FFF2-40B4-BE49-F238E27FC236}">
                <a16:creationId xmlns:a16="http://schemas.microsoft.com/office/drawing/2014/main" id="{33F7D6DD-1424-5841-AD47-16BA49C48A6F}"/>
              </a:ext>
            </a:extLst>
          </p:cNvPr>
          <p:cNvSpPr/>
          <p:nvPr/>
        </p:nvSpPr>
        <p:spPr>
          <a:xfrm>
            <a:off x="2429158" y="457554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401D5D22-2DBC-8B47-AA18-845A3E79D5C9}"/>
              </a:ext>
            </a:extLst>
          </p:cNvPr>
          <p:cNvSpPr txBox="1"/>
          <p:nvPr/>
        </p:nvSpPr>
        <p:spPr>
          <a:xfrm>
            <a:off x="2439587" y="4634376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tângulo Arredondado 154">
            <a:extLst>
              <a:ext uri="{FF2B5EF4-FFF2-40B4-BE49-F238E27FC236}">
                <a16:creationId xmlns:a16="http://schemas.microsoft.com/office/drawing/2014/main" id="{74511D66-E704-7F40-BC4F-B6C08050BC7D}"/>
              </a:ext>
            </a:extLst>
          </p:cNvPr>
          <p:cNvSpPr/>
          <p:nvPr/>
        </p:nvSpPr>
        <p:spPr>
          <a:xfrm>
            <a:off x="3437062" y="456931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A05C2557-2AB0-6F46-A7D4-907D9FD6DCAD}"/>
              </a:ext>
            </a:extLst>
          </p:cNvPr>
          <p:cNvSpPr txBox="1"/>
          <p:nvPr/>
        </p:nvSpPr>
        <p:spPr>
          <a:xfrm>
            <a:off x="3437873" y="4570351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tângulo Arredondado 156">
            <a:extLst>
              <a:ext uri="{FF2B5EF4-FFF2-40B4-BE49-F238E27FC236}">
                <a16:creationId xmlns:a16="http://schemas.microsoft.com/office/drawing/2014/main" id="{E277367A-B1A6-7D4C-805B-B2E1A2EC66F5}"/>
              </a:ext>
            </a:extLst>
          </p:cNvPr>
          <p:cNvSpPr/>
          <p:nvPr/>
        </p:nvSpPr>
        <p:spPr>
          <a:xfrm>
            <a:off x="4423521" y="4564643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1F319146-F914-A54B-AE9B-DACD08B6FBE3}"/>
              </a:ext>
            </a:extLst>
          </p:cNvPr>
          <p:cNvSpPr txBox="1"/>
          <p:nvPr/>
        </p:nvSpPr>
        <p:spPr>
          <a:xfrm>
            <a:off x="4424328" y="4574326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60" name="Retângulo Arredondado 159">
            <a:extLst>
              <a:ext uri="{FF2B5EF4-FFF2-40B4-BE49-F238E27FC236}">
                <a16:creationId xmlns:a16="http://schemas.microsoft.com/office/drawing/2014/main" id="{DAFB874E-CA63-EC4E-ACF7-0223CB923AE6}"/>
              </a:ext>
            </a:extLst>
          </p:cNvPr>
          <p:cNvSpPr/>
          <p:nvPr/>
        </p:nvSpPr>
        <p:spPr>
          <a:xfrm>
            <a:off x="5884225" y="440478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6CC28F7E-CBD0-FB46-B957-AF0DF1F6D6BD}"/>
              </a:ext>
            </a:extLst>
          </p:cNvPr>
          <p:cNvSpPr txBox="1"/>
          <p:nvPr/>
        </p:nvSpPr>
        <p:spPr>
          <a:xfrm>
            <a:off x="5875200" y="4464814"/>
            <a:ext cx="88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62" name="Retângulo Arredondado 161">
            <a:extLst>
              <a:ext uri="{FF2B5EF4-FFF2-40B4-BE49-F238E27FC236}">
                <a16:creationId xmlns:a16="http://schemas.microsoft.com/office/drawing/2014/main" id="{9E1B53AC-90B5-6C4F-8577-D46B6F47925E}"/>
              </a:ext>
            </a:extLst>
          </p:cNvPr>
          <p:cNvSpPr/>
          <p:nvPr/>
        </p:nvSpPr>
        <p:spPr>
          <a:xfrm>
            <a:off x="4923961" y="5561750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5778DC91-6A72-584B-825D-A2F01A7D3A57}"/>
              </a:ext>
            </a:extLst>
          </p:cNvPr>
          <p:cNvSpPr txBox="1"/>
          <p:nvPr/>
        </p:nvSpPr>
        <p:spPr>
          <a:xfrm>
            <a:off x="4935537" y="5613486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tângulo Arredondado 163">
            <a:extLst>
              <a:ext uri="{FF2B5EF4-FFF2-40B4-BE49-F238E27FC236}">
                <a16:creationId xmlns:a16="http://schemas.microsoft.com/office/drawing/2014/main" id="{0177E18B-25C6-AC40-8A23-F35B909BE524}"/>
              </a:ext>
            </a:extLst>
          </p:cNvPr>
          <p:cNvSpPr/>
          <p:nvPr/>
        </p:nvSpPr>
        <p:spPr>
          <a:xfrm>
            <a:off x="4889464" y="2705766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7F7844B3-00E8-B949-9344-937E2C07E4F0}"/>
              </a:ext>
            </a:extLst>
          </p:cNvPr>
          <p:cNvSpPr txBox="1"/>
          <p:nvPr/>
        </p:nvSpPr>
        <p:spPr>
          <a:xfrm>
            <a:off x="4901040" y="2755760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166" name="Retângulo Arredondado 165">
            <a:extLst>
              <a:ext uri="{FF2B5EF4-FFF2-40B4-BE49-F238E27FC236}">
                <a16:creationId xmlns:a16="http://schemas.microsoft.com/office/drawing/2014/main" id="{A187BCAB-46E7-8546-8D34-3E9C7541153A}"/>
              </a:ext>
            </a:extLst>
          </p:cNvPr>
          <p:cNvSpPr/>
          <p:nvPr/>
        </p:nvSpPr>
        <p:spPr>
          <a:xfrm>
            <a:off x="7936854" y="2991101"/>
            <a:ext cx="862553" cy="327945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7" name="CaixaDeTexto 166">
            <a:extLst>
              <a:ext uri="{FF2B5EF4-FFF2-40B4-BE49-F238E27FC236}">
                <a16:creationId xmlns:a16="http://schemas.microsoft.com/office/drawing/2014/main" id="{A82FA8B3-8347-1444-89A4-389354F4BC21}"/>
              </a:ext>
            </a:extLst>
          </p:cNvPr>
          <p:cNvSpPr txBox="1"/>
          <p:nvPr/>
        </p:nvSpPr>
        <p:spPr>
          <a:xfrm>
            <a:off x="7948430" y="2983286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tângulo Arredondado 167">
            <a:extLst>
              <a:ext uri="{FF2B5EF4-FFF2-40B4-BE49-F238E27FC236}">
                <a16:creationId xmlns:a16="http://schemas.microsoft.com/office/drawing/2014/main" id="{B28B4AE1-0AB6-4C44-87CB-02634231CBE2}"/>
              </a:ext>
            </a:extLst>
          </p:cNvPr>
          <p:cNvSpPr/>
          <p:nvPr/>
        </p:nvSpPr>
        <p:spPr>
          <a:xfrm>
            <a:off x="7942641" y="6337990"/>
            <a:ext cx="862553" cy="327945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BAFD5F06-EA7A-2E45-B497-F2B69EF11EE1}"/>
              </a:ext>
            </a:extLst>
          </p:cNvPr>
          <p:cNvSpPr txBox="1"/>
          <p:nvPr/>
        </p:nvSpPr>
        <p:spPr>
          <a:xfrm>
            <a:off x="7954217" y="6336242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tângulo Arredondado 169">
            <a:extLst>
              <a:ext uri="{FF2B5EF4-FFF2-40B4-BE49-F238E27FC236}">
                <a16:creationId xmlns:a16="http://schemas.microsoft.com/office/drawing/2014/main" id="{38CC1020-4C78-3B4B-ABC6-6875F1F9C442}"/>
              </a:ext>
            </a:extLst>
          </p:cNvPr>
          <p:cNvSpPr/>
          <p:nvPr/>
        </p:nvSpPr>
        <p:spPr>
          <a:xfrm>
            <a:off x="7279280" y="1337913"/>
            <a:ext cx="862553" cy="327945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id="{37D0C71B-16B5-794D-8A2B-93D80EE17053}"/>
              </a:ext>
            </a:extLst>
          </p:cNvPr>
          <p:cNvSpPr txBox="1"/>
          <p:nvPr/>
        </p:nvSpPr>
        <p:spPr>
          <a:xfrm>
            <a:off x="7281712" y="1341809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Dynamics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18EF688-F724-D04E-96E5-13DA10B3E72C}"/>
              </a:ext>
            </a:extLst>
          </p:cNvPr>
          <p:cNvGrpSpPr/>
          <p:nvPr/>
        </p:nvGrpSpPr>
        <p:grpSpPr>
          <a:xfrm>
            <a:off x="5152130" y="1553777"/>
            <a:ext cx="3080258" cy="2145478"/>
            <a:chOff x="5017174" y="1858326"/>
            <a:chExt cx="3080258" cy="2145478"/>
          </a:xfrm>
        </p:grpSpPr>
        <p:grpSp>
          <p:nvGrpSpPr>
            <p:cNvPr id="172" name="Agrupar 171">
              <a:extLst>
                <a:ext uri="{FF2B5EF4-FFF2-40B4-BE49-F238E27FC236}">
                  <a16:creationId xmlns:a16="http://schemas.microsoft.com/office/drawing/2014/main" id="{1B134543-7238-624C-B55B-ED64781F4B64}"/>
                </a:ext>
              </a:extLst>
            </p:cNvPr>
            <p:cNvGrpSpPr/>
            <p:nvPr/>
          </p:nvGrpSpPr>
          <p:grpSpPr>
            <a:xfrm>
              <a:off x="5017174" y="1858326"/>
              <a:ext cx="3080258" cy="2145478"/>
              <a:chOff x="2870864" y="2715395"/>
              <a:chExt cx="3080258" cy="2145478"/>
            </a:xfrm>
          </p:grpSpPr>
          <p:grpSp>
            <p:nvGrpSpPr>
              <p:cNvPr id="175" name="Agrupar 174">
                <a:extLst>
                  <a:ext uri="{FF2B5EF4-FFF2-40B4-BE49-F238E27FC236}">
                    <a16:creationId xmlns:a16="http://schemas.microsoft.com/office/drawing/2014/main" id="{CC2DFF7E-CEE4-2B4C-A0AF-0B61FF271F37}"/>
                  </a:ext>
                </a:extLst>
              </p:cNvPr>
              <p:cNvGrpSpPr/>
              <p:nvPr/>
            </p:nvGrpSpPr>
            <p:grpSpPr>
              <a:xfrm>
                <a:off x="2870864" y="2715395"/>
                <a:ext cx="3080258" cy="2145478"/>
                <a:chOff x="2870864" y="2715395"/>
                <a:chExt cx="3080258" cy="2145478"/>
              </a:xfrm>
            </p:grpSpPr>
            <p:sp>
              <p:nvSpPr>
                <p:cNvPr id="217" name="Retângulo 216">
                  <a:extLst>
                    <a:ext uri="{FF2B5EF4-FFF2-40B4-BE49-F238E27FC236}">
                      <a16:creationId xmlns:a16="http://schemas.microsoft.com/office/drawing/2014/main" id="{0BD0F838-CDE6-8F4E-8D89-C4EF81503092}"/>
                    </a:ext>
                  </a:extLst>
                </p:cNvPr>
                <p:cNvSpPr/>
                <p:nvPr/>
              </p:nvSpPr>
              <p:spPr>
                <a:xfrm>
                  <a:off x="2870864" y="2715395"/>
                  <a:ext cx="3080258" cy="21264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18" name="CaixaDeTexto 217">
                  <a:extLst>
                    <a:ext uri="{FF2B5EF4-FFF2-40B4-BE49-F238E27FC236}">
                      <a16:creationId xmlns:a16="http://schemas.microsoft.com/office/drawing/2014/main" id="{6FC1519D-7CE7-4E46-B298-F4416EB59F3C}"/>
                    </a:ext>
                  </a:extLst>
                </p:cNvPr>
                <p:cNvSpPr txBox="1"/>
                <p:nvPr/>
              </p:nvSpPr>
              <p:spPr>
                <a:xfrm>
                  <a:off x="2964374" y="2951946"/>
                  <a:ext cx="2943430" cy="120032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12.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After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ethics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committee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approval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and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patients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’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agreement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to to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volunteer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a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clinical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trial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starts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prospective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data later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becomes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retrospective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and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used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in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an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indefinite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number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of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studies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  <p:pic>
              <p:nvPicPr>
                <p:cNvPr id="219" name="Gráfico 218" descr="Seta: Curva ligeira com preenchimento sólido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8261370B-B678-8041-B3BD-ACFA4690F2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2114" y="4387129"/>
                  <a:ext cx="470452" cy="470452"/>
                </a:xfrm>
                <a:prstGeom prst="rect">
                  <a:avLst/>
                </a:prstGeom>
              </p:spPr>
            </p:pic>
            <p:pic>
              <p:nvPicPr>
                <p:cNvPr id="220" name="Gráfico 219" descr="Seta: Curva ligeira com preenchimento sólido">
                  <a:hlinkClick r:id="" action="ppaction://hlinkshowjump?jump=previousslide"/>
                  <a:extLst>
                    <a:ext uri="{FF2B5EF4-FFF2-40B4-BE49-F238E27FC236}">
                      <a16:creationId xmlns:a16="http://schemas.microsoft.com/office/drawing/2014/main" id="{D9037CCF-7113-2B4A-A96C-A65349606D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941102" y="4390421"/>
                  <a:ext cx="461161" cy="470452"/>
                </a:xfrm>
                <a:prstGeom prst="rect">
                  <a:avLst/>
                </a:prstGeom>
              </p:spPr>
            </p:pic>
            <p:sp>
              <p:nvSpPr>
                <p:cNvPr id="221" name="CaixaDeTexto 220">
                  <a:extLst>
                    <a:ext uri="{FF2B5EF4-FFF2-40B4-BE49-F238E27FC236}">
                      <a16:creationId xmlns:a16="http://schemas.microsoft.com/office/drawing/2014/main" id="{3E1A8195-2789-E143-8376-67A6607F73D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700171" y="4296135"/>
                  <a:ext cx="757299" cy="2539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Previous</a:t>
                  </a:r>
                  <a:endParaRPr lang="pt-PT" sz="105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4" name="CaixaDeTexto 173">
                <a:extLst>
                  <a:ext uri="{FF2B5EF4-FFF2-40B4-BE49-F238E27FC236}">
                    <a16:creationId xmlns:a16="http://schemas.microsoft.com/office/drawing/2014/main" id="{BB8B888E-48BD-114A-A661-C3FC2186734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431325" y="4293349"/>
                <a:ext cx="500449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5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Next</a:t>
                </a:r>
                <a:endParaRPr lang="pt-PT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4" name="Agrupar 183">
              <a:extLst>
                <a:ext uri="{FF2B5EF4-FFF2-40B4-BE49-F238E27FC236}">
                  <a16:creationId xmlns:a16="http://schemas.microsoft.com/office/drawing/2014/main" id="{6E2B9780-EB3B-EE47-84C1-D9DF7EB3F9B0}"/>
                </a:ext>
              </a:extLst>
            </p:cNvPr>
            <p:cNvGrpSpPr/>
            <p:nvPr/>
          </p:nvGrpSpPr>
          <p:grpSpPr>
            <a:xfrm>
              <a:off x="6513470" y="2016438"/>
              <a:ext cx="1424861" cy="73591"/>
              <a:chOff x="6461272" y="2933738"/>
              <a:chExt cx="1424861" cy="73591"/>
            </a:xfrm>
          </p:grpSpPr>
          <p:sp>
            <p:nvSpPr>
              <p:cNvPr id="185" name="Oval 184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9DE9F231-C24A-AF4B-B2F4-ECACC8A3182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6127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6" name="Oval 185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BC99F739-B5CC-F641-93DF-1E2D7B74FAF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6516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7" name="Oval 186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0DEA2D7F-E75A-7B45-AA2E-77AD1739C4D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906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8" name="Oval 187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C442EC7A-27B7-C947-9321-02B58BB150C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295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9" name="Oval 188">
                <a:hlinkClick r:id="rId34" action="ppaction://hlinksldjump"/>
                <a:extLst>
                  <a:ext uri="{FF2B5EF4-FFF2-40B4-BE49-F238E27FC236}">
                    <a16:creationId xmlns:a16="http://schemas.microsoft.com/office/drawing/2014/main" id="{E7E20848-D886-C64C-83D4-E7F9B67795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6848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0" name="Oval 189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0F875F54-8FB6-A748-B105-1BAD5842524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074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1" name="Oval 190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C43BD9FD-450E-814D-BEFC-03CD653B17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8463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2" name="Oval 191">
                <a:hlinkClick r:id="rId37" action="ppaction://hlinksldjump"/>
                <a:extLst>
                  <a:ext uri="{FF2B5EF4-FFF2-40B4-BE49-F238E27FC236}">
                    <a16:creationId xmlns:a16="http://schemas.microsoft.com/office/drawing/2014/main" id="{F3DC72C4-C9B4-BE47-9D30-ECF6D017AE4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853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3" name="Oval 192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E3E6E521-6AC6-5A43-A635-747D1C3FE1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9242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4" name="Oval 193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02B67FE5-73E1-5448-A217-20F8057F100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96318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5" name="Oval 194">
                <a:hlinkClick r:id="rId40" action="ppaction://hlinksldjump"/>
                <a:extLst>
                  <a:ext uri="{FF2B5EF4-FFF2-40B4-BE49-F238E27FC236}">
                    <a16:creationId xmlns:a16="http://schemas.microsoft.com/office/drawing/2014/main" id="{F4969CC9-3F82-2140-B6E9-6C888294A6F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021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6" name="Oval 195">
                <a:hlinkClick r:id="rId41" action="ppaction://hlinksldjump"/>
                <a:extLst>
                  <a:ext uri="{FF2B5EF4-FFF2-40B4-BE49-F238E27FC236}">
                    <a16:creationId xmlns:a16="http://schemas.microsoft.com/office/drawing/2014/main" id="{0658D3BB-F77F-904B-A6EB-92D0604633A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04106" y="2933738"/>
                <a:ext cx="74239" cy="73591"/>
              </a:xfrm>
              <a:prstGeom prst="ellipse">
                <a:avLst/>
              </a:prstGeom>
              <a:solidFill>
                <a:srgbClr val="B6D7A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7" name="Oval 196">
                <a:hlinkClick r:id="rId42" action="ppaction://hlinksldjump"/>
                <a:extLst>
                  <a:ext uri="{FF2B5EF4-FFF2-40B4-BE49-F238E27FC236}">
                    <a16:creationId xmlns:a16="http://schemas.microsoft.com/office/drawing/2014/main" id="{89DC8248-32DB-874A-BE84-DE5A89A4705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0800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8" name="Oval 197">
                <a:hlinkClick r:id="rId43" action="ppaction://hlinksldjump"/>
                <a:extLst>
                  <a:ext uri="{FF2B5EF4-FFF2-40B4-BE49-F238E27FC236}">
                    <a16:creationId xmlns:a16="http://schemas.microsoft.com/office/drawing/2014/main" id="{4DCAB277-CACD-7048-9298-18FAD166006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189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sp>
        <p:nvSpPr>
          <p:cNvPr id="173" name="CaixaDeTexto 172">
            <a:extLst>
              <a:ext uri="{FF2B5EF4-FFF2-40B4-BE49-F238E27FC236}">
                <a16:creationId xmlns:a16="http://schemas.microsoft.com/office/drawing/2014/main" id="{ADA43A6A-C000-C448-A614-FF034BDFDCEB}"/>
              </a:ext>
            </a:extLst>
          </p:cNvPr>
          <p:cNvSpPr txBox="1"/>
          <p:nvPr/>
        </p:nvSpPr>
        <p:spPr>
          <a:xfrm rot="2614141">
            <a:off x="2514512" y="6163904"/>
            <a:ext cx="1263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CaixaDeTexto 175">
            <a:extLst>
              <a:ext uri="{FF2B5EF4-FFF2-40B4-BE49-F238E27FC236}">
                <a16:creationId xmlns:a16="http://schemas.microsoft.com/office/drawing/2014/main" id="{1C83C800-C2A2-354E-B2FB-890E1F215CF4}"/>
              </a:ext>
            </a:extLst>
          </p:cNvPr>
          <p:cNvSpPr txBox="1"/>
          <p:nvPr/>
        </p:nvSpPr>
        <p:spPr>
          <a:xfrm>
            <a:off x="3337190" y="5668293"/>
            <a:ext cx="1777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CaixaDeTexto 176">
            <a:extLst>
              <a:ext uri="{FF2B5EF4-FFF2-40B4-BE49-F238E27FC236}">
                <a16:creationId xmlns:a16="http://schemas.microsoft.com/office/drawing/2014/main" id="{A6C5A10D-C14F-4531-BB43-B6F68F7E5CF4}"/>
              </a:ext>
            </a:extLst>
          </p:cNvPr>
          <p:cNvSpPr txBox="1"/>
          <p:nvPr/>
        </p:nvSpPr>
        <p:spPr>
          <a:xfrm>
            <a:off x="7839971" y="4209720"/>
            <a:ext cx="3533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9537219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1D7AF67C-C092-EB4E-B1D9-65EA1DD0B246}"/>
              </a:ext>
            </a:extLst>
          </p:cNvPr>
          <p:cNvSpPr/>
          <p:nvPr/>
        </p:nvSpPr>
        <p:spPr>
          <a:xfrm>
            <a:off x="-57799" y="-544994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15CECB-3110-9D44-9D93-DCF58B45B02E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720CD8-63F2-DA4D-A811-1110C265FAB9}"/>
              </a:ext>
            </a:extLst>
          </p:cNvPr>
          <p:cNvSpPr>
            <a:spLocks noChangeAspect="1"/>
          </p:cNvSpPr>
          <p:nvPr/>
        </p:nvSpPr>
        <p:spPr>
          <a:xfrm>
            <a:off x="1288356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00B02E-1940-D540-B96B-7CE882A9FB10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5E6540-15C7-3746-89C0-2604871F872F}"/>
              </a:ext>
            </a:extLst>
          </p:cNvPr>
          <p:cNvSpPr>
            <a:spLocks noChangeAspect="1"/>
          </p:cNvSpPr>
          <p:nvPr/>
        </p:nvSpPr>
        <p:spPr>
          <a:xfrm>
            <a:off x="-1273767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492FD0-73F9-B640-A529-56A538B202D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E704CF3C-2111-7346-B5A5-B068BC8DD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94488DF5-CA66-F44E-B873-3307F0855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9149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2BC52425-AE4E-C744-93D8-ABFCA6205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A98BE7DB-D120-1B41-921B-8EDA1D293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204398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C728009-0822-B141-8D94-369737699E34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893250A8-B2A0-7E49-91F0-A1BEA9D26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A9517186-CDEE-084B-BEF4-5699994F2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9" name="Gráfico 18" descr="Informações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5BA0F7FD-83C1-9E45-993C-79A18A76F9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pic>
        <p:nvPicPr>
          <p:cNvPr id="20" name="Gráfico 19" descr="Máquina de escrever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A3422AA5-89A7-084A-92E8-A6A72E6DFA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764" y="4342099"/>
            <a:ext cx="795405" cy="795405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55ABA5BE-1380-B246-8612-BD6AA84D6A76}"/>
              </a:ext>
            </a:extLst>
          </p:cNvPr>
          <p:cNvSpPr txBox="1"/>
          <p:nvPr/>
        </p:nvSpPr>
        <p:spPr>
          <a:xfrm>
            <a:off x="-126530" y="1804180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403F51B-7B3A-BC40-9901-FEC7913E84B2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5" name="Gráfico 24" descr="Office trabalhador Male com preenchimento sólido">
              <a:extLst>
                <a:ext uri="{FF2B5EF4-FFF2-40B4-BE49-F238E27FC236}">
                  <a16:creationId xmlns:a16="http://schemas.microsoft.com/office/drawing/2014/main" id="{20987A99-C37B-E24C-BCD9-5B4DC107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6" name="Gráfico 25" descr="Feminino do trabalhador do Office com preenchimento sólido">
              <a:hlinkClick r:id="rId22" action="ppaction://hlinksldjump"/>
              <a:extLst>
                <a:ext uri="{FF2B5EF4-FFF2-40B4-BE49-F238E27FC236}">
                  <a16:creationId xmlns:a16="http://schemas.microsoft.com/office/drawing/2014/main" id="{61B5575C-8259-5245-8973-A4B2B652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27" name="Gráfico 26" descr="Ligações com preenchimento sólido">
            <a:hlinkClick r:id="rId25" action="ppaction://hlinksldjump"/>
            <a:extLst>
              <a:ext uri="{FF2B5EF4-FFF2-40B4-BE49-F238E27FC236}">
                <a16:creationId xmlns:a16="http://schemas.microsoft.com/office/drawing/2014/main" id="{72C05F4B-94F9-B34F-A662-D6D8066839E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sp>
        <p:nvSpPr>
          <p:cNvPr id="144" name="Retângulo Arredondado 143">
            <a:extLst>
              <a:ext uri="{FF2B5EF4-FFF2-40B4-BE49-F238E27FC236}">
                <a16:creationId xmlns:a16="http://schemas.microsoft.com/office/drawing/2014/main" id="{42C06887-86D1-E446-A6B6-E006E7E8B770}"/>
              </a:ext>
            </a:extLst>
          </p:cNvPr>
          <p:cNvSpPr/>
          <p:nvPr/>
        </p:nvSpPr>
        <p:spPr>
          <a:xfrm>
            <a:off x="2420081" y="290004"/>
            <a:ext cx="862553" cy="327945"/>
          </a:xfrm>
          <a:prstGeom prst="roundRect">
            <a:avLst/>
          </a:prstGeom>
          <a:solidFill>
            <a:srgbClr val="CFE3F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tx1">
                  <a:alpha val="11000"/>
                </a:schemeClr>
              </a:solidFill>
            </a:endParaRPr>
          </a:p>
        </p:txBody>
      </p:sp>
      <p:sp>
        <p:nvSpPr>
          <p:cNvPr id="145" name="CaixaDeTexto 144">
            <a:extLst>
              <a:ext uri="{FF2B5EF4-FFF2-40B4-BE49-F238E27FC236}">
                <a16:creationId xmlns:a16="http://schemas.microsoft.com/office/drawing/2014/main" id="{CC458346-F13C-5C46-AF9E-818698F46D55}"/>
              </a:ext>
            </a:extLst>
          </p:cNvPr>
          <p:cNvSpPr txBox="1"/>
          <p:nvPr/>
        </p:nvSpPr>
        <p:spPr>
          <a:xfrm>
            <a:off x="2422410" y="290401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Confounding</a:t>
            </a:r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CaixaDeTexto 145">
            <a:extLst>
              <a:ext uri="{FF2B5EF4-FFF2-40B4-BE49-F238E27FC236}">
                <a16:creationId xmlns:a16="http://schemas.microsoft.com/office/drawing/2014/main" id="{8747AF59-15DB-B641-A58D-15CE8C5BA21D}"/>
              </a:ext>
            </a:extLst>
          </p:cNvPr>
          <p:cNvSpPr txBox="1"/>
          <p:nvPr/>
        </p:nvSpPr>
        <p:spPr>
          <a:xfrm>
            <a:off x="2420082" y="1488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47" name="Retângulo Arredondado 146">
            <a:extLst>
              <a:ext uri="{FF2B5EF4-FFF2-40B4-BE49-F238E27FC236}">
                <a16:creationId xmlns:a16="http://schemas.microsoft.com/office/drawing/2014/main" id="{C972C938-D8DF-8A42-A03D-B83296A27CD9}"/>
              </a:ext>
            </a:extLst>
          </p:cNvPr>
          <p:cNvSpPr/>
          <p:nvPr/>
        </p:nvSpPr>
        <p:spPr>
          <a:xfrm>
            <a:off x="4560071" y="289712"/>
            <a:ext cx="862552" cy="334588"/>
          </a:xfrm>
          <a:prstGeom prst="roundRect">
            <a:avLst/>
          </a:prstGeom>
          <a:solidFill>
            <a:srgbClr val="CFE3F3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EDE0FD17-2768-BB4B-A3EE-3FC3AC3523EC}"/>
              </a:ext>
            </a:extLst>
          </p:cNvPr>
          <p:cNvSpPr txBox="1"/>
          <p:nvPr/>
        </p:nvSpPr>
        <p:spPr>
          <a:xfrm>
            <a:off x="4560070" y="3599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CaixaDeTexto 150">
            <a:extLst>
              <a:ext uri="{FF2B5EF4-FFF2-40B4-BE49-F238E27FC236}">
                <a16:creationId xmlns:a16="http://schemas.microsoft.com/office/drawing/2014/main" id="{9E8002CC-3A2E-7249-BB5F-AB199A252CFB}"/>
              </a:ext>
            </a:extLst>
          </p:cNvPr>
          <p:cNvSpPr txBox="1"/>
          <p:nvPr/>
        </p:nvSpPr>
        <p:spPr>
          <a:xfrm>
            <a:off x="4560072" y="1393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52" name="Retângulo Arredondado 151">
            <a:extLst>
              <a:ext uri="{FF2B5EF4-FFF2-40B4-BE49-F238E27FC236}">
                <a16:creationId xmlns:a16="http://schemas.microsoft.com/office/drawing/2014/main" id="{3830EF39-0B92-D740-8C49-BD39CF502CA3}"/>
              </a:ext>
            </a:extLst>
          </p:cNvPr>
          <p:cNvSpPr/>
          <p:nvPr/>
        </p:nvSpPr>
        <p:spPr>
          <a:xfrm>
            <a:off x="6026827" y="292794"/>
            <a:ext cx="862553" cy="318155"/>
          </a:xfrm>
          <a:prstGeom prst="roundRect">
            <a:avLst/>
          </a:prstGeom>
          <a:solidFill>
            <a:srgbClr val="CFE3F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9" name="CaixaDeTexto 158">
            <a:extLst>
              <a:ext uri="{FF2B5EF4-FFF2-40B4-BE49-F238E27FC236}">
                <a16:creationId xmlns:a16="http://schemas.microsoft.com/office/drawing/2014/main" id="{9F19CA43-F4D2-DA43-8E76-9D8693AEDE35}"/>
              </a:ext>
            </a:extLst>
          </p:cNvPr>
          <p:cNvSpPr txBox="1"/>
          <p:nvPr/>
        </p:nvSpPr>
        <p:spPr>
          <a:xfrm>
            <a:off x="6026827" y="302655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CaixaDeTexto 171">
            <a:extLst>
              <a:ext uri="{FF2B5EF4-FFF2-40B4-BE49-F238E27FC236}">
                <a16:creationId xmlns:a16="http://schemas.microsoft.com/office/drawing/2014/main" id="{9ADB9ECC-6DAA-B840-8D97-B43C34DA8D79}"/>
              </a:ext>
            </a:extLst>
          </p:cNvPr>
          <p:cNvSpPr txBox="1"/>
          <p:nvPr/>
        </p:nvSpPr>
        <p:spPr>
          <a:xfrm>
            <a:off x="6026827" y="1399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3" name="Retângulo Arredondado 172">
            <a:extLst>
              <a:ext uri="{FF2B5EF4-FFF2-40B4-BE49-F238E27FC236}">
                <a16:creationId xmlns:a16="http://schemas.microsoft.com/office/drawing/2014/main" id="{52E2E45D-A30C-A54F-98C2-FACA5AD654FB}"/>
              </a:ext>
            </a:extLst>
          </p:cNvPr>
          <p:cNvSpPr/>
          <p:nvPr/>
        </p:nvSpPr>
        <p:spPr>
          <a:xfrm>
            <a:off x="7939035" y="284729"/>
            <a:ext cx="862553" cy="327945"/>
          </a:xfrm>
          <a:prstGeom prst="roundRect">
            <a:avLst/>
          </a:prstGeom>
          <a:solidFill>
            <a:srgbClr val="CFE3F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174" name="CaixaDeTexto 173">
            <a:extLst>
              <a:ext uri="{FF2B5EF4-FFF2-40B4-BE49-F238E27FC236}">
                <a16:creationId xmlns:a16="http://schemas.microsoft.com/office/drawing/2014/main" id="{070555B7-8992-CA4D-B5F6-B10C7EE9CA11}"/>
              </a:ext>
            </a:extLst>
          </p:cNvPr>
          <p:cNvSpPr txBox="1"/>
          <p:nvPr/>
        </p:nvSpPr>
        <p:spPr>
          <a:xfrm>
            <a:off x="7939035" y="294043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175" name="CaixaDeTexto 174">
            <a:extLst>
              <a:ext uri="{FF2B5EF4-FFF2-40B4-BE49-F238E27FC236}">
                <a16:creationId xmlns:a16="http://schemas.microsoft.com/office/drawing/2014/main" id="{8A4D617A-7C82-BB4B-A36C-BA8D45932203}"/>
              </a:ext>
            </a:extLst>
          </p:cNvPr>
          <p:cNvSpPr txBox="1"/>
          <p:nvPr/>
        </p:nvSpPr>
        <p:spPr>
          <a:xfrm>
            <a:off x="7939035" y="14357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176" name="Retângulo Arredondado 175">
            <a:extLst>
              <a:ext uri="{FF2B5EF4-FFF2-40B4-BE49-F238E27FC236}">
                <a16:creationId xmlns:a16="http://schemas.microsoft.com/office/drawing/2014/main" id="{B08ECC3F-3EE8-AF4D-87EC-62A8F4A2F6F4}"/>
              </a:ext>
            </a:extLst>
          </p:cNvPr>
          <p:cNvSpPr/>
          <p:nvPr/>
        </p:nvSpPr>
        <p:spPr>
          <a:xfrm>
            <a:off x="2420081" y="1276245"/>
            <a:ext cx="862553" cy="327945"/>
          </a:xfrm>
          <a:prstGeom prst="roundRect">
            <a:avLst/>
          </a:prstGeom>
          <a:solidFill>
            <a:srgbClr val="CFE3F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77" name="CaixaDeTexto 176">
            <a:extLst>
              <a:ext uri="{FF2B5EF4-FFF2-40B4-BE49-F238E27FC236}">
                <a16:creationId xmlns:a16="http://schemas.microsoft.com/office/drawing/2014/main" id="{E2C48984-B58C-444F-87D2-32B74A8D7458}"/>
              </a:ext>
            </a:extLst>
          </p:cNvPr>
          <p:cNvSpPr txBox="1"/>
          <p:nvPr/>
        </p:nvSpPr>
        <p:spPr>
          <a:xfrm>
            <a:off x="2431399" y="126959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CaixaDeTexto 177">
            <a:extLst>
              <a:ext uri="{FF2B5EF4-FFF2-40B4-BE49-F238E27FC236}">
                <a16:creationId xmlns:a16="http://schemas.microsoft.com/office/drawing/2014/main" id="{BBE9237B-EC46-A348-AE1A-AC40E9B20C2D}"/>
              </a:ext>
            </a:extLst>
          </p:cNvPr>
          <p:cNvSpPr txBox="1"/>
          <p:nvPr/>
        </p:nvSpPr>
        <p:spPr>
          <a:xfrm>
            <a:off x="2432693" y="1135096"/>
            <a:ext cx="1910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9" name="Retângulo Arredondado 178">
            <a:extLst>
              <a:ext uri="{FF2B5EF4-FFF2-40B4-BE49-F238E27FC236}">
                <a16:creationId xmlns:a16="http://schemas.microsoft.com/office/drawing/2014/main" id="{8D04DC4B-E993-7D4F-86FD-E73ED4C10B57}"/>
              </a:ext>
            </a:extLst>
          </p:cNvPr>
          <p:cNvSpPr/>
          <p:nvPr/>
        </p:nvSpPr>
        <p:spPr>
          <a:xfrm>
            <a:off x="2420081" y="2061849"/>
            <a:ext cx="862553" cy="327945"/>
          </a:xfrm>
          <a:prstGeom prst="roundRect">
            <a:avLst/>
          </a:prstGeom>
          <a:solidFill>
            <a:srgbClr val="CFE3F3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80" name="CaixaDeTexto 179">
            <a:extLst>
              <a:ext uri="{FF2B5EF4-FFF2-40B4-BE49-F238E27FC236}">
                <a16:creationId xmlns:a16="http://schemas.microsoft.com/office/drawing/2014/main" id="{B4B6EB24-4D62-E54A-BD18-89C2EF665E2F}"/>
              </a:ext>
            </a:extLst>
          </p:cNvPr>
          <p:cNvSpPr txBox="1"/>
          <p:nvPr/>
        </p:nvSpPr>
        <p:spPr>
          <a:xfrm>
            <a:off x="2430531" y="207116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181" name="CaixaDeTexto 180">
            <a:extLst>
              <a:ext uri="{FF2B5EF4-FFF2-40B4-BE49-F238E27FC236}">
                <a16:creationId xmlns:a16="http://schemas.microsoft.com/office/drawing/2014/main" id="{1C1F4E95-7B21-D041-9072-E72427222880}"/>
              </a:ext>
            </a:extLst>
          </p:cNvPr>
          <p:cNvSpPr txBox="1"/>
          <p:nvPr/>
        </p:nvSpPr>
        <p:spPr>
          <a:xfrm>
            <a:off x="2420081" y="1920700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82" name="CaixaDeTexto 181">
            <a:extLst>
              <a:ext uri="{FF2B5EF4-FFF2-40B4-BE49-F238E27FC236}">
                <a16:creationId xmlns:a16="http://schemas.microsoft.com/office/drawing/2014/main" id="{C9AD5BD1-DAB4-C945-A4CD-E3B04EC649DC}"/>
              </a:ext>
            </a:extLst>
          </p:cNvPr>
          <p:cNvSpPr txBox="1"/>
          <p:nvPr/>
        </p:nvSpPr>
        <p:spPr>
          <a:xfrm>
            <a:off x="2420081" y="2876042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3" name="CaixaDeTexto 182">
            <a:extLst>
              <a:ext uri="{FF2B5EF4-FFF2-40B4-BE49-F238E27FC236}">
                <a16:creationId xmlns:a16="http://schemas.microsoft.com/office/drawing/2014/main" id="{A82359FF-6D1E-3643-A978-804B19372B9B}"/>
              </a:ext>
            </a:extLst>
          </p:cNvPr>
          <p:cNvSpPr txBox="1"/>
          <p:nvPr/>
        </p:nvSpPr>
        <p:spPr>
          <a:xfrm>
            <a:off x="2510862" y="4422653"/>
            <a:ext cx="21448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84" name="Retângulo Arredondado 183">
            <a:extLst>
              <a:ext uri="{FF2B5EF4-FFF2-40B4-BE49-F238E27FC236}">
                <a16:creationId xmlns:a16="http://schemas.microsoft.com/office/drawing/2014/main" id="{C4630ACE-BFA3-274B-AF96-EB790394B4E1}"/>
              </a:ext>
            </a:extLst>
          </p:cNvPr>
          <p:cNvSpPr/>
          <p:nvPr/>
        </p:nvSpPr>
        <p:spPr>
          <a:xfrm>
            <a:off x="2420078" y="5542039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85" name="CaixaDeTexto 184">
            <a:extLst>
              <a:ext uri="{FF2B5EF4-FFF2-40B4-BE49-F238E27FC236}">
                <a16:creationId xmlns:a16="http://schemas.microsoft.com/office/drawing/2014/main" id="{67CFF444-3272-544F-AF60-DBDBEE5C6262}"/>
              </a:ext>
            </a:extLst>
          </p:cNvPr>
          <p:cNvSpPr txBox="1"/>
          <p:nvPr/>
        </p:nvSpPr>
        <p:spPr>
          <a:xfrm>
            <a:off x="2420079" y="5560076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CaixaDeTexto 185">
            <a:extLst>
              <a:ext uri="{FF2B5EF4-FFF2-40B4-BE49-F238E27FC236}">
                <a16:creationId xmlns:a16="http://schemas.microsoft.com/office/drawing/2014/main" id="{6D773911-E7C5-3140-A050-25D9F92822AF}"/>
              </a:ext>
            </a:extLst>
          </p:cNvPr>
          <p:cNvSpPr txBox="1"/>
          <p:nvPr/>
        </p:nvSpPr>
        <p:spPr>
          <a:xfrm>
            <a:off x="2420079" y="5389610"/>
            <a:ext cx="36893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87" name="Retângulo Arredondado 186">
            <a:extLst>
              <a:ext uri="{FF2B5EF4-FFF2-40B4-BE49-F238E27FC236}">
                <a16:creationId xmlns:a16="http://schemas.microsoft.com/office/drawing/2014/main" id="{19D6B324-7941-AD42-AF77-4EDB858B7B26}"/>
              </a:ext>
            </a:extLst>
          </p:cNvPr>
          <p:cNvSpPr/>
          <p:nvPr/>
        </p:nvSpPr>
        <p:spPr>
          <a:xfrm>
            <a:off x="3508612" y="6325201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88" name="CaixaDeTexto 187">
            <a:extLst>
              <a:ext uri="{FF2B5EF4-FFF2-40B4-BE49-F238E27FC236}">
                <a16:creationId xmlns:a16="http://schemas.microsoft.com/office/drawing/2014/main" id="{7CE9E0F5-4946-D147-9694-08118C10C76E}"/>
              </a:ext>
            </a:extLst>
          </p:cNvPr>
          <p:cNvSpPr txBox="1"/>
          <p:nvPr/>
        </p:nvSpPr>
        <p:spPr>
          <a:xfrm>
            <a:off x="3508612" y="632210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CaixaDeTexto 188">
            <a:extLst>
              <a:ext uri="{FF2B5EF4-FFF2-40B4-BE49-F238E27FC236}">
                <a16:creationId xmlns:a16="http://schemas.microsoft.com/office/drawing/2014/main" id="{F4E74BEB-19AB-824A-9FE0-DE38A53A1223}"/>
              </a:ext>
            </a:extLst>
          </p:cNvPr>
          <p:cNvSpPr txBox="1"/>
          <p:nvPr/>
        </p:nvSpPr>
        <p:spPr>
          <a:xfrm>
            <a:off x="4109417" y="6150921"/>
            <a:ext cx="3775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190" name="CaixaDeTexto 189">
            <a:extLst>
              <a:ext uri="{FF2B5EF4-FFF2-40B4-BE49-F238E27FC236}">
                <a16:creationId xmlns:a16="http://schemas.microsoft.com/office/drawing/2014/main" id="{E3B266FA-06C1-4548-B2BB-C9E880FD3720}"/>
              </a:ext>
            </a:extLst>
          </p:cNvPr>
          <p:cNvSpPr txBox="1"/>
          <p:nvPr/>
        </p:nvSpPr>
        <p:spPr>
          <a:xfrm>
            <a:off x="3411822" y="4409548"/>
            <a:ext cx="2959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91" name="CaixaDeTexto 190">
            <a:extLst>
              <a:ext uri="{FF2B5EF4-FFF2-40B4-BE49-F238E27FC236}">
                <a16:creationId xmlns:a16="http://schemas.microsoft.com/office/drawing/2014/main" id="{7563F531-FF09-9048-BFAA-53546DFA442F}"/>
              </a:ext>
            </a:extLst>
          </p:cNvPr>
          <p:cNvSpPr txBox="1"/>
          <p:nvPr/>
        </p:nvSpPr>
        <p:spPr>
          <a:xfrm>
            <a:off x="4962551" y="4420181"/>
            <a:ext cx="3730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92" name="Retângulo Arredondado 191">
            <a:extLst>
              <a:ext uri="{FF2B5EF4-FFF2-40B4-BE49-F238E27FC236}">
                <a16:creationId xmlns:a16="http://schemas.microsoft.com/office/drawing/2014/main" id="{05ED22ED-CBFA-DB42-B402-0F0E7AD687BB}"/>
              </a:ext>
            </a:extLst>
          </p:cNvPr>
          <p:cNvSpPr/>
          <p:nvPr/>
        </p:nvSpPr>
        <p:spPr>
          <a:xfrm>
            <a:off x="4895798" y="1675728"/>
            <a:ext cx="862553" cy="327945"/>
          </a:xfrm>
          <a:prstGeom prst="roundRect">
            <a:avLst/>
          </a:prstGeom>
          <a:solidFill>
            <a:srgbClr val="F1C244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93" name="CaixaDeTexto 192">
            <a:extLst>
              <a:ext uri="{FF2B5EF4-FFF2-40B4-BE49-F238E27FC236}">
                <a16:creationId xmlns:a16="http://schemas.microsoft.com/office/drawing/2014/main" id="{234FBDD9-99AB-CF47-9BF2-6F81C824984C}"/>
              </a:ext>
            </a:extLst>
          </p:cNvPr>
          <p:cNvSpPr txBox="1"/>
          <p:nvPr/>
        </p:nvSpPr>
        <p:spPr>
          <a:xfrm>
            <a:off x="4895799" y="1672781"/>
            <a:ext cx="86255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94" name="CaixaDeTexto 193">
            <a:extLst>
              <a:ext uri="{FF2B5EF4-FFF2-40B4-BE49-F238E27FC236}">
                <a16:creationId xmlns:a16="http://schemas.microsoft.com/office/drawing/2014/main" id="{680A54AA-ED38-0848-B5A4-D7E6F182DD93}"/>
              </a:ext>
            </a:extLst>
          </p:cNvPr>
          <p:cNvSpPr txBox="1"/>
          <p:nvPr/>
        </p:nvSpPr>
        <p:spPr>
          <a:xfrm>
            <a:off x="5610834" y="1511007"/>
            <a:ext cx="177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95" name="CaixaDeTexto 194">
            <a:extLst>
              <a:ext uri="{FF2B5EF4-FFF2-40B4-BE49-F238E27FC236}">
                <a16:creationId xmlns:a16="http://schemas.microsoft.com/office/drawing/2014/main" id="{DAFEEA14-59CC-214E-BD87-F5222BFF52A4}"/>
              </a:ext>
            </a:extLst>
          </p:cNvPr>
          <p:cNvSpPr txBox="1"/>
          <p:nvPr/>
        </p:nvSpPr>
        <p:spPr>
          <a:xfrm>
            <a:off x="5476779" y="2548830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96" name="CaixaDeTexto 195">
            <a:extLst>
              <a:ext uri="{FF2B5EF4-FFF2-40B4-BE49-F238E27FC236}">
                <a16:creationId xmlns:a16="http://schemas.microsoft.com/office/drawing/2014/main" id="{C6AF985F-FDB6-E34A-B207-5A836FD33C93}"/>
              </a:ext>
            </a:extLst>
          </p:cNvPr>
          <p:cNvSpPr txBox="1"/>
          <p:nvPr/>
        </p:nvSpPr>
        <p:spPr>
          <a:xfrm>
            <a:off x="5472609" y="5421445"/>
            <a:ext cx="36893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97" name="CaixaDeTexto 196">
            <a:extLst>
              <a:ext uri="{FF2B5EF4-FFF2-40B4-BE49-F238E27FC236}">
                <a16:creationId xmlns:a16="http://schemas.microsoft.com/office/drawing/2014/main" id="{D068A3D0-B407-2742-8436-2A920D7DC7D2}"/>
              </a:ext>
            </a:extLst>
          </p:cNvPr>
          <p:cNvSpPr txBox="1"/>
          <p:nvPr/>
        </p:nvSpPr>
        <p:spPr>
          <a:xfrm>
            <a:off x="7955536" y="1151176"/>
            <a:ext cx="1836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98" name="CaixaDeTexto 197">
            <a:extLst>
              <a:ext uri="{FF2B5EF4-FFF2-40B4-BE49-F238E27FC236}">
                <a16:creationId xmlns:a16="http://schemas.microsoft.com/office/drawing/2014/main" id="{96B7D6AC-981B-564C-9A98-631B442B72D1}"/>
              </a:ext>
            </a:extLst>
          </p:cNvPr>
          <p:cNvSpPr txBox="1"/>
          <p:nvPr/>
        </p:nvSpPr>
        <p:spPr>
          <a:xfrm>
            <a:off x="6427315" y="4228248"/>
            <a:ext cx="39142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99" name="Retângulo Arredondado 198">
            <a:extLst>
              <a:ext uri="{FF2B5EF4-FFF2-40B4-BE49-F238E27FC236}">
                <a16:creationId xmlns:a16="http://schemas.microsoft.com/office/drawing/2014/main" id="{C6DA9065-FF73-8742-B852-AFB7E77A4E59}"/>
              </a:ext>
            </a:extLst>
          </p:cNvPr>
          <p:cNvSpPr/>
          <p:nvPr/>
        </p:nvSpPr>
        <p:spPr>
          <a:xfrm>
            <a:off x="7346944" y="4377919"/>
            <a:ext cx="862553" cy="327945"/>
          </a:xfrm>
          <a:prstGeom prst="roundRect">
            <a:avLst/>
          </a:prstGeom>
          <a:solidFill>
            <a:srgbClr val="F1C24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00" name="CaixaDeTexto 199">
            <a:extLst>
              <a:ext uri="{FF2B5EF4-FFF2-40B4-BE49-F238E27FC236}">
                <a16:creationId xmlns:a16="http://schemas.microsoft.com/office/drawing/2014/main" id="{756142AD-0DBE-A344-A8FA-5B4D03F91D33}"/>
              </a:ext>
            </a:extLst>
          </p:cNvPr>
          <p:cNvSpPr txBox="1"/>
          <p:nvPr/>
        </p:nvSpPr>
        <p:spPr>
          <a:xfrm>
            <a:off x="7358520" y="4438303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CaixaDeTexto 200">
            <a:extLst>
              <a:ext uri="{FF2B5EF4-FFF2-40B4-BE49-F238E27FC236}">
                <a16:creationId xmlns:a16="http://schemas.microsoft.com/office/drawing/2014/main" id="{5DAF6FAC-D452-F449-8250-0AAABFC26744}"/>
              </a:ext>
            </a:extLst>
          </p:cNvPr>
          <p:cNvSpPr txBox="1"/>
          <p:nvPr/>
        </p:nvSpPr>
        <p:spPr>
          <a:xfrm>
            <a:off x="7839971" y="4209720"/>
            <a:ext cx="3533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02" name="CaixaDeTexto 201">
            <a:extLst>
              <a:ext uri="{FF2B5EF4-FFF2-40B4-BE49-F238E27FC236}">
                <a16:creationId xmlns:a16="http://schemas.microsoft.com/office/drawing/2014/main" id="{A955EA8F-DD4C-F64D-AD83-D0284E46A915}"/>
              </a:ext>
            </a:extLst>
          </p:cNvPr>
          <p:cNvSpPr txBox="1"/>
          <p:nvPr/>
        </p:nvSpPr>
        <p:spPr>
          <a:xfrm>
            <a:off x="8447563" y="6160959"/>
            <a:ext cx="3714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203" name="CaixaDeTexto 202">
            <a:extLst>
              <a:ext uri="{FF2B5EF4-FFF2-40B4-BE49-F238E27FC236}">
                <a16:creationId xmlns:a16="http://schemas.microsoft.com/office/drawing/2014/main" id="{98F01B60-C5F5-5D4B-9C50-6533CE2662EA}"/>
              </a:ext>
            </a:extLst>
          </p:cNvPr>
          <p:cNvSpPr txBox="1"/>
          <p:nvPr/>
        </p:nvSpPr>
        <p:spPr>
          <a:xfrm>
            <a:off x="8530614" y="2842493"/>
            <a:ext cx="31788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204" name="Conexão Reta 203">
            <a:extLst>
              <a:ext uri="{FF2B5EF4-FFF2-40B4-BE49-F238E27FC236}">
                <a16:creationId xmlns:a16="http://schemas.microsoft.com/office/drawing/2014/main" id="{9301F3F1-8620-E14D-970D-E16CB146EA6D}"/>
              </a:ext>
            </a:extLst>
          </p:cNvPr>
          <p:cNvCxnSpPr>
            <a:cxnSpLocks/>
            <a:stCxn id="144" idx="3"/>
            <a:endCxn id="148" idx="1"/>
          </p:cNvCxnSpPr>
          <p:nvPr/>
        </p:nvCxnSpPr>
        <p:spPr>
          <a:xfrm>
            <a:off x="3282634" y="453977"/>
            <a:ext cx="1277436" cy="9801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" name="Conexão Reta 204">
            <a:extLst>
              <a:ext uri="{FF2B5EF4-FFF2-40B4-BE49-F238E27FC236}">
                <a16:creationId xmlns:a16="http://schemas.microsoft.com/office/drawing/2014/main" id="{BA9E4493-C572-ED4B-B7AF-22C6FA8222ED}"/>
              </a:ext>
            </a:extLst>
          </p:cNvPr>
          <p:cNvCxnSpPr>
            <a:cxnSpLocks/>
            <a:stCxn id="148" idx="3"/>
            <a:endCxn id="159" idx="1"/>
          </p:cNvCxnSpPr>
          <p:nvPr/>
        </p:nvCxnSpPr>
        <p:spPr>
          <a:xfrm>
            <a:off x="5422622" y="463778"/>
            <a:ext cx="604205" cy="460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" name="Conexão Reta 205">
            <a:extLst>
              <a:ext uri="{FF2B5EF4-FFF2-40B4-BE49-F238E27FC236}">
                <a16:creationId xmlns:a16="http://schemas.microsoft.com/office/drawing/2014/main" id="{A1889980-CA4D-674F-BBB6-C6BA13E980AB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2989" cy="1192614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Conexão Reta 206">
            <a:extLst>
              <a:ext uri="{FF2B5EF4-FFF2-40B4-BE49-F238E27FC236}">
                <a16:creationId xmlns:a16="http://schemas.microsoft.com/office/drawing/2014/main" id="{AA5F1A98-5496-924A-ADAA-B71039BAE832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052255" cy="1192614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8" name="Conexão Reta 207">
            <a:extLst>
              <a:ext uri="{FF2B5EF4-FFF2-40B4-BE49-F238E27FC236}">
                <a16:creationId xmlns:a16="http://schemas.microsoft.com/office/drawing/2014/main" id="{7898FC84-743E-6444-8506-AA19195F8950}"/>
              </a:ext>
            </a:extLst>
          </p:cNvPr>
          <p:cNvCxnSpPr>
            <a:cxnSpLocks/>
          </p:cNvCxnSpPr>
          <p:nvPr/>
        </p:nvCxnSpPr>
        <p:spPr>
          <a:xfrm>
            <a:off x="2848298" y="3376958"/>
            <a:ext cx="1960699" cy="1185018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9" name="Conexão Reta 208">
            <a:extLst>
              <a:ext uri="{FF2B5EF4-FFF2-40B4-BE49-F238E27FC236}">
                <a16:creationId xmlns:a16="http://schemas.microsoft.com/office/drawing/2014/main" id="{D4F674A6-AE55-8A4A-B329-12A675408017}"/>
              </a:ext>
            </a:extLst>
          </p:cNvPr>
          <p:cNvCxnSpPr>
            <a:cxnSpLocks/>
            <a:stCxn id="159" idx="2"/>
          </p:cNvCxnSpPr>
          <p:nvPr/>
        </p:nvCxnSpPr>
        <p:spPr>
          <a:xfrm>
            <a:off x="6458103" y="625820"/>
            <a:ext cx="1254387" cy="718425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Conexão Reta 209">
            <a:extLst>
              <a:ext uri="{FF2B5EF4-FFF2-40B4-BE49-F238E27FC236}">
                <a16:creationId xmlns:a16="http://schemas.microsoft.com/office/drawing/2014/main" id="{921B4BB9-7D15-EB48-AFB3-3CABBF376F4A}"/>
              </a:ext>
            </a:extLst>
          </p:cNvPr>
          <p:cNvCxnSpPr>
            <a:cxnSpLocks/>
            <a:endCxn id="187" idx="0"/>
          </p:cNvCxnSpPr>
          <p:nvPr/>
        </p:nvCxnSpPr>
        <p:spPr>
          <a:xfrm flipH="1">
            <a:off x="3939889" y="4889921"/>
            <a:ext cx="869108" cy="1435280"/>
          </a:xfrm>
          <a:prstGeom prst="line">
            <a:avLst/>
          </a:prstGeom>
          <a:ln>
            <a:solidFill>
              <a:schemeClr val="dk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1" name="Conexão Reta 210">
            <a:extLst>
              <a:ext uri="{FF2B5EF4-FFF2-40B4-BE49-F238E27FC236}">
                <a16:creationId xmlns:a16="http://schemas.microsoft.com/office/drawing/2014/main" id="{EAB32746-FAFA-B54E-89F7-94C0151FED58}"/>
              </a:ext>
            </a:extLst>
          </p:cNvPr>
          <p:cNvCxnSpPr>
            <a:cxnSpLocks/>
            <a:endCxn id="184" idx="0"/>
          </p:cNvCxnSpPr>
          <p:nvPr/>
        </p:nvCxnSpPr>
        <p:spPr>
          <a:xfrm flipH="1">
            <a:off x="2851355" y="4892545"/>
            <a:ext cx="1968275" cy="649494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2" name="Conexão Reta 211">
            <a:extLst>
              <a:ext uri="{FF2B5EF4-FFF2-40B4-BE49-F238E27FC236}">
                <a16:creationId xmlns:a16="http://schemas.microsoft.com/office/drawing/2014/main" id="{F3DAA694-5CFB-D245-A364-949E14113A30}"/>
              </a:ext>
            </a:extLst>
          </p:cNvPr>
          <p:cNvCxnSpPr>
            <a:cxnSpLocks/>
            <a:endCxn id="185" idx="3"/>
          </p:cNvCxnSpPr>
          <p:nvPr/>
        </p:nvCxnSpPr>
        <p:spPr>
          <a:xfrm flipH="1">
            <a:off x="3282631" y="5712717"/>
            <a:ext cx="1631382" cy="8942"/>
          </a:xfrm>
          <a:prstGeom prst="line">
            <a:avLst/>
          </a:prstGeom>
          <a:ln w="9525" cap="flat" cmpd="sng" algn="ctr">
            <a:solidFill>
              <a:schemeClr val="dk1">
                <a:alpha val="11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3" name="Conexão Reta 212">
            <a:extLst>
              <a:ext uri="{FF2B5EF4-FFF2-40B4-BE49-F238E27FC236}">
                <a16:creationId xmlns:a16="http://schemas.microsoft.com/office/drawing/2014/main" id="{06DB2BD4-8EC2-A34C-8431-AF60D4667CBC}"/>
              </a:ext>
            </a:extLst>
          </p:cNvPr>
          <p:cNvCxnSpPr>
            <a:cxnSpLocks/>
            <a:stCxn id="188" idx="1"/>
            <a:endCxn id="185" idx="2"/>
          </p:cNvCxnSpPr>
          <p:nvPr/>
        </p:nvCxnSpPr>
        <p:spPr>
          <a:xfrm flipH="1" flipV="1">
            <a:off x="2851355" y="5883241"/>
            <a:ext cx="657257" cy="600446"/>
          </a:xfrm>
          <a:prstGeom prst="line">
            <a:avLst/>
          </a:prstGeom>
          <a:ln w="9525" cap="flat" cmpd="sng" algn="ctr">
            <a:solidFill>
              <a:schemeClr val="dk1">
                <a:alpha val="12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4" name="Conexão Reta 213">
            <a:extLst>
              <a:ext uri="{FF2B5EF4-FFF2-40B4-BE49-F238E27FC236}">
                <a16:creationId xmlns:a16="http://schemas.microsoft.com/office/drawing/2014/main" id="{69C412E4-A017-DC42-874F-6D07593A87A5}"/>
              </a:ext>
            </a:extLst>
          </p:cNvPr>
          <p:cNvCxnSpPr>
            <a:cxnSpLocks/>
          </p:cNvCxnSpPr>
          <p:nvPr/>
        </p:nvCxnSpPr>
        <p:spPr>
          <a:xfrm flipH="1">
            <a:off x="3282632" y="1489100"/>
            <a:ext cx="3998582" cy="1707872"/>
          </a:xfrm>
          <a:prstGeom prst="line">
            <a:avLst/>
          </a:prstGeom>
          <a:ln w="9525" cap="flat" cmpd="sng" algn="ctr">
            <a:solidFill>
              <a:schemeClr val="dk1">
                <a:alpha val="9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15" name="Conexão Reta Unidirecional 214">
            <a:extLst>
              <a:ext uri="{FF2B5EF4-FFF2-40B4-BE49-F238E27FC236}">
                <a16:creationId xmlns:a16="http://schemas.microsoft.com/office/drawing/2014/main" id="{029AA187-EDB0-A74B-A6A4-39C30FE460BD}"/>
              </a:ext>
            </a:extLst>
          </p:cNvPr>
          <p:cNvCxnSpPr>
            <a:cxnSpLocks/>
            <a:stCxn id="193" idx="0"/>
            <a:endCxn id="159" idx="2"/>
          </p:cNvCxnSpPr>
          <p:nvPr/>
        </p:nvCxnSpPr>
        <p:spPr>
          <a:xfrm flipV="1">
            <a:off x="5327075" y="625820"/>
            <a:ext cx="1131028" cy="1046961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6" name="Conexão Reta Unidirecional 215">
            <a:extLst>
              <a:ext uri="{FF2B5EF4-FFF2-40B4-BE49-F238E27FC236}">
                <a16:creationId xmlns:a16="http://schemas.microsoft.com/office/drawing/2014/main" id="{6594FB18-48DC-6643-B19C-46FE70B9C02B}"/>
              </a:ext>
            </a:extLst>
          </p:cNvPr>
          <p:cNvCxnSpPr>
            <a:cxnSpLocks/>
            <a:stCxn id="159" idx="1"/>
            <a:endCxn id="177" idx="3"/>
          </p:cNvCxnSpPr>
          <p:nvPr/>
        </p:nvCxnSpPr>
        <p:spPr>
          <a:xfrm flipH="1">
            <a:off x="3293951" y="464238"/>
            <a:ext cx="2732876" cy="966935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7" name="Conexão Reta Unidirecional 216">
            <a:extLst>
              <a:ext uri="{FF2B5EF4-FFF2-40B4-BE49-F238E27FC236}">
                <a16:creationId xmlns:a16="http://schemas.microsoft.com/office/drawing/2014/main" id="{6953FAE0-8E79-0041-9CF3-802E8B909521}"/>
              </a:ext>
            </a:extLst>
          </p:cNvPr>
          <p:cNvCxnSpPr>
            <a:cxnSpLocks/>
            <a:stCxn id="176" idx="2"/>
            <a:endCxn id="179" idx="0"/>
          </p:cNvCxnSpPr>
          <p:nvPr/>
        </p:nvCxnSpPr>
        <p:spPr>
          <a:xfrm>
            <a:off x="2851358" y="1604190"/>
            <a:ext cx="0" cy="457659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Conexão Reta Unidirecional 217">
            <a:extLst>
              <a:ext uri="{FF2B5EF4-FFF2-40B4-BE49-F238E27FC236}">
                <a16:creationId xmlns:a16="http://schemas.microsoft.com/office/drawing/2014/main" id="{DD00B1A8-239D-314B-9BA0-9888EA848F43}"/>
              </a:ext>
            </a:extLst>
          </p:cNvPr>
          <p:cNvCxnSpPr>
            <a:cxnSpLocks/>
            <a:stCxn id="179" idx="2"/>
          </p:cNvCxnSpPr>
          <p:nvPr/>
        </p:nvCxnSpPr>
        <p:spPr>
          <a:xfrm flipH="1">
            <a:off x="2851357" y="2389794"/>
            <a:ext cx="1" cy="647225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9" name="Conexão Reta Unidirecional 218">
            <a:extLst>
              <a:ext uri="{FF2B5EF4-FFF2-40B4-BE49-F238E27FC236}">
                <a16:creationId xmlns:a16="http://schemas.microsoft.com/office/drawing/2014/main" id="{65CB1F2D-6A80-1547-B97E-BABB196B872B}"/>
              </a:ext>
            </a:extLst>
          </p:cNvPr>
          <p:cNvCxnSpPr>
            <a:cxnSpLocks/>
            <a:stCxn id="159" idx="3"/>
            <a:endCxn id="173" idx="1"/>
          </p:cNvCxnSpPr>
          <p:nvPr/>
        </p:nvCxnSpPr>
        <p:spPr>
          <a:xfrm flipV="1">
            <a:off x="6889379" y="448702"/>
            <a:ext cx="1049656" cy="15536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0" name="Conexão Reta Unidirecional 219">
            <a:extLst>
              <a:ext uri="{FF2B5EF4-FFF2-40B4-BE49-F238E27FC236}">
                <a16:creationId xmlns:a16="http://schemas.microsoft.com/office/drawing/2014/main" id="{2BCECED7-9007-144D-AA39-D27F2967C455}"/>
              </a:ext>
            </a:extLst>
          </p:cNvPr>
          <p:cNvCxnSpPr>
            <a:cxnSpLocks/>
          </p:cNvCxnSpPr>
          <p:nvPr/>
        </p:nvCxnSpPr>
        <p:spPr>
          <a:xfrm>
            <a:off x="3282632" y="3196972"/>
            <a:ext cx="2603608" cy="1345203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" name="Conexão Reta Unidirecional 220">
            <a:extLst>
              <a:ext uri="{FF2B5EF4-FFF2-40B4-BE49-F238E27FC236}">
                <a16:creationId xmlns:a16="http://schemas.microsoft.com/office/drawing/2014/main" id="{7287E2BF-34FC-154F-B50A-CCFB35F64E51}"/>
              </a:ext>
            </a:extLst>
          </p:cNvPr>
          <p:cNvCxnSpPr>
            <a:cxnSpLocks/>
            <a:stCxn id="199" idx="1"/>
          </p:cNvCxnSpPr>
          <p:nvPr/>
        </p:nvCxnSpPr>
        <p:spPr>
          <a:xfrm flipH="1">
            <a:off x="6748792" y="4541892"/>
            <a:ext cx="598152" cy="283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2" name="Conexão Reta Unidirecional 221">
            <a:extLst>
              <a:ext uri="{FF2B5EF4-FFF2-40B4-BE49-F238E27FC236}">
                <a16:creationId xmlns:a16="http://schemas.microsoft.com/office/drawing/2014/main" id="{8EB27B61-F7D4-4143-98D4-5508BCB5A102}"/>
              </a:ext>
            </a:extLst>
          </p:cNvPr>
          <p:cNvCxnSpPr>
            <a:cxnSpLocks/>
          </p:cNvCxnSpPr>
          <p:nvPr/>
        </p:nvCxnSpPr>
        <p:spPr>
          <a:xfrm flipH="1" flipV="1">
            <a:off x="5782519" y="5711832"/>
            <a:ext cx="2162115" cy="76455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3" name="Conexão Reta Unidirecional 222">
            <a:extLst>
              <a:ext uri="{FF2B5EF4-FFF2-40B4-BE49-F238E27FC236}">
                <a16:creationId xmlns:a16="http://schemas.microsoft.com/office/drawing/2014/main" id="{6F7C2943-3787-6340-B367-C5B6CF71C3CB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25002" cy="2514572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4" name="Conexão Reta Unidirecional 223">
            <a:extLst>
              <a:ext uri="{FF2B5EF4-FFF2-40B4-BE49-F238E27FC236}">
                <a16:creationId xmlns:a16="http://schemas.microsoft.com/office/drawing/2014/main" id="{BB7BB235-29C0-514E-8287-91D066CB5B36}"/>
              </a:ext>
            </a:extLst>
          </p:cNvPr>
          <p:cNvCxnSpPr>
            <a:cxnSpLocks/>
            <a:stCxn id="199" idx="0"/>
            <a:endCxn id="193" idx="2"/>
          </p:cNvCxnSpPr>
          <p:nvPr/>
        </p:nvCxnSpPr>
        <p:spPr>
          <a:xfrm flipH="1" flipV="1">
            <a:off x="5327075" y="1995946"/>
            <a:ext cx="2451146" cy="2381973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Conexão Reta Unidirecional 224">
            <a:extLst>
              <a:ext uri="{FF2B5EF4-FFF2-40B4-BE49-F238E27FC236}">
                <a16:creationId xmlns:a16="http://schemas.microsoft.com/office/drawing/2014/main" id="{D2D2D341-AB85-F84C-9B99-D0143B0AB789}"/>
              </a:ext>
            </a:extLst>
          </p:cNvPr>
          <p:cNvCxnSpPr>
            <a:cxnSpLocks/>
            <a:stCxn id="173" idx="2"/>
          </p:cNvCxnSpPr>
          <p:nvPr/>
        </p:nvCxnSpPr>
        <p:spPr>
          <a:xfrm>
            <a:off x="8370312" y="612674"/>
            <a:ext cx="1" cy="2381129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6" name="Conexão Reta Unidirecional 225">
            <a:extLst>
              <a:ext uri="{FF2B5EF4-FFF2-40B4-BE49-F238E27FC236}">
                <a16:creationId xmlns:a16="http://schemas.microsoft.com/office/drawing/2014/main" id="{96A84200-D18C-4240-91A8-C7A86E58B64F}"/>
              </a:ext>
            </a:extLst>
          </p:cNvPr>
          <p:cNvCxnSpPr>
            <a:cxnSpLocks/>
          </p:cNvCxnSpPr>
          <p:nvPr/>
        </p:nvCxnSpPr>
        <p:spPr>
          <a:xfrm flipH="1">
            <a:off x="8370311" y="3321748"/>
            <a:ext cx="2" cy="3001042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Conexão Reta Unidirecional 226">
            <a:extLst>
              <a:ext uri="{FF2B5EF4-FFF2-40B4-BE49-F238E27FC236}">
                <a16:creationId xmlns:a16="http://schemas.microsoft.com/office/drawing/2014/main" id="{1D1548FA-12E0-924B-AB31-BBF76815E21C}"/>
              </a:ext>
            </a:extLst>
          </p:cNvPr>
          <p:cNvCxnSpPr>
            <a:cxnSpLocks/>
            <a:endCxn id="188" idx="3"/>
          </p:cNvCxnSpPr>
          <p:nvPr/>
        </p:nvCxnSpPr>
        <p:spPr>
          <a:xfrm flipH="1">
            <a:off x="4371164" y="6465371"/>
            <a:ext cx="3573470" cy="1831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Conexão Reta Unidirecional 227">
            <a:extLst>
              <a:ext uri="{FF2B5EF4-FFF2-40B4-BE49-F238E27FC236}">
                <a16:creationId xmlns:a16="http://schemas.microsoft.com/office/drawing/2014/main" id="{00EAD4B4-1A68-4F4F-A95A-3B2AB736F974}"/>
              </a:ext>
            </a:extLst>
          </p:cNvPr>
          <p:cNvCxnSpPr>
            <a:cxnSpLocks/>
            <a:stCxn id="199" idx="0"/>
          </p:cNvCxnSpPr>
          <p:nvPr/>
        </p:nvCxnSpPr>
        <p:spPr>
          <a:xfrm flipV="1">
            <a:off x="7778221" y="3315642"/>
            <a:ext cx="601485" cy="1062277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9" name="Conexão Reta Unidirecional 228">
            <a:extLst>
              <a:ext uri="{FF2B5EF4-FFF2-40B4-BE49-F238E27FC236}">
                <a16:creationId xmlns:a16="http://schemas.microsoft.com/office/drawing/2014/main" id="{F69A2C7E-90F2-4049-B23C-F57537298D3F}"/>
              </a:ext>
            </a:extLst>
          </p:cNvPr>
          <p:cNvCxnSpPr>
            <a:cxnSpLocks/>
          </p:cNvCxnSpPr>
          <p:nvPr/>
        </p:nvCxnSpPr>
        <p:spPr>
          <a:xfrm flipV="1">
            <a:off x="3282632" y="3154060"/>
            <a:ext cx="4665798" cy="42912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0" name="Conexão Reta Unidirecional 229">
            <a:extLst>
              <a:ext uri="{FF2B5EF4-FFF2-40B4-BE49-F238E27FC236}">
                <a16:creationId xmlns:a16="http://schemas.microsoft.com/office/drawing/2014/main" id="{D5629C41-F569-4E4D-83B7-7F1F2119527F}"/>
              </a:ext>
            </a:extLst>
          </p:cNvPr>
          <p:cNvCxnSpPr>
            <a:cxnSpLocks/>
            <a:endCxn id="193" idx="2"/>
          </p:cNvCxnSpPr>
          <p:nvPr/>
        </p:nvCxnSpPr>
        <p:spPr>
          <a:xfrm flipV="1">
            <a:off x="5320288" y="1995946"/>
            <a:ext cx="6787" cy="691201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Conexão Reta Unidirecional 230">
            <a:extLst>
              <a:ext uri="{FF2B5EF4-FFF2-40B4-BE49-F238E27FC236}">
                <a16:creationId xmlns:a16="http://schemas.microsoft.com/office/drawing/2014/main" id="{F3B8D5F9-70C1-814F-BA2E-74861E466EF6}"/>
              </a:ext>
            </a:extLst>
          </p:cNvPr>
          <p:cNvCxnSpPr>
            <a:cxnSpLocks/>
            <a:stCxn id="199" idx="2"/>
          </p:cNvCxnSpPr>
          <p:nvPr/>
        </p:nvCxnSpPr>
        <p:spPr>
          <a:xfrm>
            <a:off x="7778221" y="4705864"/>
            <a:ext cx="592090" cy="161692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2" name="Conexão Reta 231">
            <a:extLst>
              <a:ext uri="{FF2B5EF4-FFF2-40B4-BE49-F238E27FC236}">
                <a16:creationId xmlns:a16="http://schemas.microsoft.com/office/drawing/2014/main" id="{55FA924C-05E8-AD41-A182-79B0D067E245}"/>
              </a:ext>
            </a:extLst>
          </p:cNvPr>
          <p:cNvCxnSpPr>
            <a:cxnSpLocks/>
          </p:cNvCxnSpPr>
          <p:nvPr/>
        </p:nvCxnSpPr>
        <p:spPr>
          <a:xfrm flipH="1">
            <a:off x="6305942" y="3149458"/>
            <a:ext cx="1626764" cy="1232270"/>
          </a:xfrm>
          <a:prstGeom prst="line">
            <a:avLst/>
          </a:prstGeom>
          <a:ln>
            <a:solidFill>
              <a:schemeClr val="dk1">
                <a:alpha val="12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3" name="Conexão Reta Unidirecional 232">
            <a:extLst>
              <a:ext uri="{FF2B5EF4-FFF2-40B4-BE49-F238E27FC236}">
                <a16:creationId xmlns:a16="http://schemas.microsoft.com/office/drawing/2014/main" id="{FA13B443-98DE-D94F-A901-98ACCCE889CF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985654" cy="1355620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4" name="Conexão Reta Unidirecional 233">
            <a:extLst>
              <a:ext uri="{FF2B5EF4-FFF2-40B4-BE49-F238E27FC236}">
                <a16:creationId xmlns:a16="http://schemas.microsoft.com/office/drawing/2014/main" id="{1297EDC9-70A5-1040-9C7F-623A4D84F150}"/>
              </a:ext>
            </a:extLst>
          </p:cNvPr>
          <p:cNvCxnSpPr>
            <a:cxnSpLocks/>
          </p:cNvCxnSpPr>
          <p:nvPr/>
        </p:nvCxnSpPr>
        <p:spPr>
          <a:xfrm flipV="1">
            <a:off x="2851356" y="2870200"/>
            <a:ext cx="2037655" cy="1691776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Conexão Reta 234">
            <a:extLst>
              <a:ext uri="{FF2B5EF4-FFF2-40B4-BE49-F238E27FC236}">
                <a16:creationId xmlns:a16="http://schemas.microsoft.com/office/drawing/2014/main" id="{16A3A525-BD97-F148-A539-E485774D59BA}"/>
              </a:ext>
            </a:extLst>
          </p:cNvPr>
          <p:cNvCxnSpPr>
            <a:cxnSpLocks/>
          </p:cNvCxnSpPr>
          <p:nvPr/>
        </p:nvCxnSpPr>
        <p:spPr>
          <a:xfrm flipH="1" flipV="1">
            <a:off x="4819630" y="4892545"/>
            <a:ext cx="525660" cy="648135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6" name="Conexão Curva 235">
            <a:extLst>
              <a:ext uri="{FF2B5EF4-FFF2-40B4-BE49-F238E27FC236}">
                <a16:creationId xmlns:a16="http://schemas.microsoft.com/office/drawing/2014/main" id="{F2DCEE10-BF1E-A049-B13E-C390CED3E9DB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83891" y="2412081"/>
            <a:ext cx="3889998" cy="2367200"/>
          </a:xfrm>
          <a:prstGeom prst="curvedConnector3">
            <a:avLst>
              <a:gd name="adj1" fmla="val 50000"/>
            </a:avLst>
          </a:prstGeom>
          <a:ln>
            <a:solidFill>
              <a:schemeClr val="dk1">
                <a:alpha val="12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7" name="Conexão Reta 236">
            <a:extLst>
              <a:ext uri="{FF2B5EF4-FFF2-40B4-BE49-F238E27FC236}">
                <a16:creationId xmlns:a16="http://schemas.microsoft.com/office/drawing/2014/main" id="{43B70F35-F7E8-5E47-A713-E3B15161F707}"/>
              </a:ext>
            </a:extLst>
          </p:cNvPr>
          <p:cNvCxnSpPr>
            <a:cxnSpLocks/>
          </p:cNvCxnSpPr>
          <p:nvPr/>
        </p:nvCxnSpPr>
        <p:spPr>
          <a:xfrm flipH="1">
            <a:off x="3164451" y="4730643"/>
            <a:ext cx="267248" cy="320"/>
          </a:xfrm>
          <a:prstGeom prst="line">
            <a:avLst/>
          </a:prstGeom>
          <a:ln w="9525" cap="flat" cmpd="sng" algn="ctr">
            <a:solidFill>
              <a:schemeClr val="dk1">
                <a:alpha val="1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38" name="Conexão Curva 237">
            <a:extLst>
              <a:ext uri="{FF2B5EF4-FFF2-40B4-BE49-F238E27FC236}">
                <a16:creationId xmlns:a16="http://schemas.microsoft.com/office/drawing/2014/main" id="{3D40553E-C8D6-834B-B5AB-3DE90A6E02AC}"/>
              </a:ext>
            </a:extLst>
          </p:cNvPr>
          <p:cNvCxnSpPr>
            <a:cxnSpLocks/>
            <a:stCxn id="145" idx="3"/>
          </p:cNvCxnSpPr>
          <p:nvPr/>
        </p:nvCxnSpPr>
        <p:spPr>
          <a:xfrm>
            <a:off x="3284962" y="451984"/>
            <a:ext cx="3998581" cy="1028199"/>
          </a:xfrm>
          <a:prstGeom prst="curvedConnector3">
            <a:avLst>
              <a:gd name="adj1" fmla="val 46818"/>
            </a:avLst>
          </a:prstGeom>
          <a:ln>
            <a:solidFill>
              <a:schemeClr val="dk1">
                <a:alpha val="9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9" name="CaixaDeTexto 238">
            <a:extLst>
              <a:ext uri="{FF2B5EF4-FFF2-40B4-BE49-F238E27FC236}">
                <a16:creationId xmlns:a16="http://schemas.microsoft.com/office/drawing/2014/main" id="{1E59CF59-DA1F-964B-9118-8C2FDFE90C45}"/>
              </a:ext>
            </a:extLst>
          </p:cNvPr>
          <p:cNvSpPr txBox="1"/>
          <p:nvPr/>
        </p:nvSpPr>
        <p:spPr>
          <a:xfrm>
            <a:off x="3292583" y="28678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700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0" name="CaixaDeTexto 239">
            <a:extLst>
              <a:ext uri="{FF2B5EF4-FFF2-40B4-BE49-F238E27FC236}">
                <a16:creationId xmlns:a16="http://schemas.microsoft.com/office/drawing/2014/main" id="{8FE3B903-55F0-3740-8E9A-EAAAE9BF5B57}"/>
              </a:ext>
            </a:extLst>
          </p:cNvPr>
          <p:cNvSpPr txBox="1"/>
          <p:nvPr/>
        </p:nvSpPr>
        <p:spPr>
          <a:xfrm rot="1785454">
            <a:off x="7017501" y="880117"/>
            <a:ext cx="9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EEG, </a:t>
            </a:r>
            <a:r>
              <a:rPr lang="pt-PT" sz="700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endParaRPr lang="pt-PT" sz="700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CaixaDeTexto 240">
            <a:extLst>
              <a:ext uri="{FF2B5EF4-FFF2-40B4-BE49-F238E27FC236}">
                <a16:creationId xmlns:a16="http://schemas.microsoft.com/office/drawing/2014/main" id="{39785D1F-FBCE-AB47-8DDF-59335F31F379}"/>
              </a:ext>
            </a:extLst>
          </p:cNvPr>
          <p:cNvSpPr txBox="1"/>
          <p:nvPr/>
        </p:nvSpPr>
        <p:spPr>
          <a:xfrm rot="20070315">
            <a:off x="2855227" y="605337"/>
            <a:ext cx="1215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2" name="Conexão Reta Unidirecional 241">
            <a:extLst>
              <a:ext uri="{FF2B5EF4-FFF2-40B4-BE49-F238E27FC236}">
                <a16:creationId xmlns:a16="http://schemas.microsoft.com/office/drawing/2014/main" id="{D5AB0038-F6F0-4E43-82E5-CDF8071B15E9}"/>
              </a:ext>
            </a:extLst>
          </p:cNvPr>
          <p:cNvCxnSpPr>
            <a:cxnSpLocks/>
            <a:stCxn id="148" idx="1"/>
            <a:endCxn id="177" idx="0"/>
          </p:cNvCxnSpPr>
          <p:nvPr/>
        </p:nvCxnSpPr>
        <p:spPr>
          <a:xfrm flipH="1">
            <a:off x="2862675" y="463778"/>
            <a:ext cx="1697395" cy="805812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3" name="CaixaDeTexto 242">
            <a:extLst>
              <a:ext uri="{FF2B5EF4-FFF2-40B4-BE49-F238E27FC236}">
                <a16:creationId xmlns:a16="http://schemas.microsoft.com/office/drawing/2014/main" id="{6F316482-88A8-1840-B01C-80919A0C8A03}"/>
              </a:ext>
            </a:extLst>
          </p:cNvPr>
          <p:cNvSpPr txBox="1"/>
          <p:nvPr/>
        </p:nvSpPr>
        <p:spPr>
          <a:xfrm rot="20316075">
            <a:off x="3290113" y="160948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can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44" name="Conexão Reta 243">
            <a:extLst>
              <a:ext uri="{FF2B5EF4-FFF2-40B4-BE49-F238E27FC236}">
                <a16:creationId xmlns:a16="http://schemas.microsoft.com/office/drawing/2014/main" id="{EC9E9F4C-5C11-0641-943F-334424C6EE7C}"/>
              </a:ext>
            </a:extLst>
          </p:cNvPr>
          <p:cNvCxnSpPr>
            <a:cxnSpLocks/>
            <a:stCxn id="174" idx="1"/>
            <a:endCxn id="180" idx="3"/>
          </p:cNvCxnSpPr>
          <p:nvPr/>
        </p:nvCxnSpPr>
        <p:spPr>
          <a:xfrm flipH="1">
            <a:off x="3293083" y="455626"/>
            <a:ext cx="4645952" cy="1777121"/>
          </a:xfrm>
          <a:prstGeom prst="line">
            <a:avLst/>
          </a:prstGeom>
          <a:ln w="9525" cap="flat" cmpd="sng" algn="ctr">
            <a:solidFill>
              <a:schemeClr val="dk1">
                <a:alpha val="9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5" name="CaixaDeTexto 244">
            <a:extLst>
              <a:ext uri="{FF2B5EF4-FFF2-40B4-BE49-F238E27FC236}">
                <a16:creationId xmlns:a16="http://schemas.microsoft.com/office/drawing/2014/main" id="{EF69E1DA-ADDF-D748-910B-122CFD108E54}"/>
              </a:ext>
            </a:extLst>
          </p:cNvPr>
          <p:cNvSpPr txBox="1"/>
          <p:nvPr/>
        </p:nvSpPr>
        <p:spPr>
          <a:xfrm>
            <a:off x="6889378" y="291872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00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</a:p>
        </p:txBody>
      </p:sp>
      <p:sp>
        <p:nvSpPr>
          <p:cNvPr id="246" name="CaixaDeTexto 245">
            <a:extLst>
              <a:ext uri="{FF2B5EF4-FFF2-40B4-BE49-F238E27FC236}">
                <a16:creationId xmlns:a16="http://schemas.microsoft.com/office/drawing/2014/main" id="{1C70E6F6-548E-8646-ACE2-3139A6AD5FE7}"/>
              </a:ext>
            </a:extLst>
          </p:cNvPr>
          <p:cNvSpPr txBox="1"/>
          <p:nvPr/>
        </p:nvSpPr>
        <p:spPr>
          <a:xfrm>
            <a:off x="4550302" y="6225848"/>
            <a:ext cx="280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CaixaDeTexto 246">
            <a:extLst>
              <a:ext uri="{FF2B5EF4-FFF2-40B4-BE49-F238E27FC236}">
                <a16:creationId xmlns:a16="http://schemas.microsoft.com/office/drawing/2014/main" id="{AC857A08-C3FF-864F-8A79-FD61D1D81306}"/>
              </a:ext>
            </a:extLst>
          </p:cNvPr>
          <p:cNvSpPr txBox="1"/>
          <p:nvPr/>
        </p:nvSpPr>
        <p:spPr>
          <a:xfrm rot="2614141">
            <a:off x="2590411" y="6118553"/>
            <a:ext cx="1054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8" name="CaixaDeTexto 247">
            <a:extLst>
              <a:ext uri="{FF2B5EF4-FFF2-40B4-BE49-F238E27FC236}">
                <a16:creationId xmlns:a16="http://schemas.microsoft.com/office/drawing/2014/main" id="{A63DF8E6-6457-B14B-9D3C-6DEBCF500DA4}"/>
              </a:ext>
            </a:extLst>
          </p:cNvPr>
          <p:cNvSpPr txBox="1"/>
          <p:nvPr/>
        </p:nvSpPr>
        <p:spPr>
          <a:xfrm rot="1213327">
            <a:off x="6299300" y="5934336"/>
            <a:ext cx="11485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22, GDPR 2018</a:t>
            </a:r>
          </a:p>
        </p:txBody>
      </p:sp>
      <p:sp>
        <p:nvSpPr>
          <p:cNvPr id="249" name="CaixaDeTexto 248">
            <a:extLst>
              <a:ext uri="{FF2B5EF4-FFF2-40B4-BE49-F238E27FC236}">
                <a16:creationId xmlns:a16="http://schemas.microsoft.com/office/drawing/2014/main" id="{5D304BBD-0C5A-3F49-A50D-215A817606BA}"/>
              </a:ext>
            </a:extLst>
          </p:cNvPr>
          <p:cNvSpPr txBox="1"/>
          <p:nvPr/>
        </p:nvSpPr>
        <p:spPr>
          <a:xfrm>
            <a:off x="3320565" y="5697441"/>
            <a:ext cx="163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0" name="CaixaDeTexto 249">
            <a:extLst>
              <a:ext uri="{FF2B5EF4-FFF2-40B4-BE49-F238E27FC236}">
                <a16:creationId xmlns:a16="http://schemas.microsoft.com/office/drawing/2014/main" id="{DA0E399E-F71B-9440-98A8-A646937AF8B8}"/>
              </a:ext>
            </a:extLst>
          </p:cNvPr>
          <p:cNvSpPr txBox="1"/>
          <p:nvPr/>
        </p:nvSpPr>
        <p:spPr>
          <a:xfrm>
            <a:off x="6682195" y="4556781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false positives</a:t>
            </a:r>
          </a:p>
        </p:txBody>
      </p:sp>
      <p:sp>
        <p:nvSpPr>
          <p:cNvPr id="251" name="CaixaDeTexto 250">
            <a:extLst>
              <a:ext uri="{FF2B5EF4-FFF2-40B4-BE49-F238E27FC236}">
                <a16:creationId xmlns:a16="http://schemas.microsoft.com/office/drawing/2014/main" id="{8A5B2042-FB9B-DA48-BA67-BF877F2BE187}"/>
              </a:ext>
            </a:extLst>
          </p:cNvPr>
          <p:cNvSpPr txBox="1"/>
          <p:nvPr/>
        </p:nvSpPr>
        <p:spPr>
          <a:xfrm>
            <a:off x="4366175" y="3230825"/>
            <a:ext cx="1032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b="1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b="1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2" name="CaixaDeTexto 251">
            <a:extLst>
              <a:ext uri="{FF2B5EF4-FFF2-40B4-BE49-F238E27FC236}">
                <a16:creationId xmlns:a16="http://schemas.microsoft.com/office/drawing/2014/main" id="{565301A3-4704-724B-A7F2-1C0C4F92C995}"/>
              </a:ext>
            </a:extLst>
          </p:cNvPr>
          <p:cNvSpPr txBox="1"/>
          <p:nvPr/>
        </p:nvSpPr>
        <p:spPr>
          <a:xfrm rot="1653416">
            <a:off x="3244301" y="361303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performance</a:t>
            </a:r>
          </a:p>
        </p:txBody>
      </p:sp>
      <p:sp>
        <p:nvSpPr>
          <p:cNvPr id="253" name="CaixaDeTexto 252">
            <a:extLst>
              <a:ext uri="{FF2B5EF4-FFF2-40B4-BE49-F238E27FC236}">
                <a16:creationId xmlns:a16="http://schemas.microsoft.com/office/drawing/2014/main" id="{7B01B246-A293-5940-B26F-8CD52C3286EA}"/>
              </a:ext>
            </a:extLst>
          </p:cNvPr>
          <p:cNvSpPr txBox="1"/>
          <p:nvPr/>
        </p:nvSpPr>
        <p:spPr>
          <a:xfrm>
            <a:off x="2789012" y="2483600"/>
            <a:ext cx="61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00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4" name="CaixaDeTexto 253">
            <a:extLst>
              <a:ext uri="{FF2B5EF4-FFF2-40B4-BE49-F238E27FC236}">
                <a16:creationId xmlns:a16="http://schemas.microsoft.com/office/drawing/2014/main" id="{23F7807C-B456-4F4D-B29A-8C31D238149B}"/>
              </a:ext>
            </a:extLst>
          </p:cNvPr>
          <p:cNvSpPr txBox="1"/>
          <p:nvPr/>
        </p:nvSpPr>
        <p:spPr>
          <a:xfrm rot="188655">
            <a:off x="6422955" y="1910331"/>
            <a:ext cx="143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pt-PT" sz="700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5" name="CaixaDeTexto 254">
            <a:extLst>
              <a:ext uri="{FF2B5EF4-FFF2-40B4-BE49-F238E27FC236}">
                <a16:creationId xmlns:a16="http://schemas.microsoft.com/office/drawing/2014/main" id="{6BB26B90-F381-8E40-A311-D614A1510D1F}"/>
              </a:ext>
            </a:extLst>
          </p:cNvPr>
          <p:cNvSpPr txBox="1"/>
          <p:nvPr/>
        </p:nvSpPr>
        <p:spPr>
          <a:xfrm rot="20204253">
            <a:off x="3197568" y="2293742"/>
            <a:ext cx="200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design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obeying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" name="CaixaDeTexto 255">
            <a:extLst>
              <a:ext uri="{FF2B5EF4-FFF2-40B4-BE49-F238E27FC236}">
                <a16:creationId xmlns:a16="http://schemas.microsoft.com/office/drawing/2014/main" id="{8895EBA2-D967-D447-B4B4-E8DE790E5D9F}"/>
              </a:ext>
            </a:extLst>
          </p:cNvPr>
          <p:cNvSpPr txBox="1"/>
          <p:nvPr/>
        </p:nvSpPr>
        <p:spPr>
          <a:xfrm rot="1353298">
            <a:off x="5018286" y="102956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7" name="CaixaDeTexto 256">
            <a:extLst>
              <a:ext uri="{FF2B5EF4-FFF2-40B4-BE49-F238E27FC236}">
                <a16:creationId xmlns:a16="http://schemas.microsoft.com/office/drawing/2014/main" id="{C9E071A9-78E4-AC45-B806-4646BDA479B3}"/>
              </a:ext>
            </a:extLst>
          </p:cNvPr>
          <p:cNvSpPr txBox="1"/>
          <p:nvPr/>
        </p:nvSpPr>
        <p:spPr>
          <a:xfrm rot="20489433">
            <a:off x="7080368" y="5209078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are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take in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patient’s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8" name="CaixaDeTexto 257">
            <a:extLst>
              <a:ext uri="{FF2B5EF4-FFF2-40B4-BE49-F238E27FC236}">
                <a16:creationId xmlns:a16="http://schemas.microsoft.com/office/drawing/2014/main" id="{5F28944E-52BC-4946-BD44-51F20D13CDD7}"/>
              </a:ext>
            </a:extLst>
          </p:cNvPr>
          <p:cNvSpPr txBox="1"/>
          <p:nvPr/>
        </p:nvSpPr>
        <p:spPr>
          <a:xfrm rot="17951193">
            <a:off x="7457854" y="3770309"/>
            <a:ext cx="1032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complacency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9" name="CaixaDeTexto 258">
            <a:extLst>
              <a:ext uri="{FF2B5EF4-FFF2-40B4-BE49-F238E27FC236}">
                <a16:creationId xmlns:a16="http://schemas.microsoft.com/office/drawing/2014/main" id="{8A2094F3-95A2-824C-AFC3-197996E87465}"/>
              </a:ext>
            </a:extLst>
          </p:cNvPr>
          <p:cNvSpPr txBox="1"/>
          <p:nvPr/>
        </p:nvSpPr>
        <p:spPr>
          <a:xfrm>
            <a:off x="5647362" y="3149458"/>
            <a:ext cx="20468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0" name="CaixaDeTexto 259">
            <a:extLst>
              <a:ext uri="{FF2B5EF4-FFF2-40B4-BE49-F238E27FC236}">
                <a16:creationId xmlns:a16="http://schemas.microsoft.com/office/drawing/2014/main" id="{3D2350BC-A39C-E644-B55D-ACA52FF81168}"/>
              </a:ext>
            </a:extLst>
          </p:cNvPr>
          <p:cNvSpPr txBox="1"/>
          <p:nvPr/>
        </p:nvSpPr>
        <p:spPr>
          <a:xfrm rot="2676205">
            <a:off x="5695534" y="2484675"/>
            <a:ext cx="934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1" name="CaixaDeTexto 260">
            <a:extLst>
              <a:ext uri="{FF2B5EF4-FFF2-40B4-BE49-F238E27FC236}">
                <a16:creationId xmlns:a16="http://schemas.microsoft.com/office/drawing/2014/main" id="{21142A27-374F-364F-8DF5-0CA46B52B367}"/>
              </a:ext>
            </a:extLst>
          </p:cNvPr>
          <p:cNvSpPr txBox="1"/>
          <p:nvPr/>
        </p:nvSpPr>
        <p:spPr>
          <a:xfrm rot="19390043">
            <a:off x="6500037" y="3672914"/>
            <a:ext cx="14568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2" name="Retângulo Arredondado 261">
            <a:extLst>
              <a:ext uri="{FF2B5EF4-FFF2-40B4-BE49-F238E27FC236}">
                <a16:creationId xmlns:a16="http://schemas.microsoft.com/office/drawing/2014/main" id="{0A479AD5-B0FD-C84A-AB0F-B48A357B7969}"/>
              </a:ext>
            </a:extLst>
          </p:cNvPr>
          <p:cNvSpPr/>
          <p:nvPr/>
        </p:nvSpPr>
        <p:spPr>
          <a:xfrm>
            <a:off x="2414613" y="3046670"/>
            <a:ext cx="862553" cy="327945"/>
          </a:xfrm>
          <a:prstGeom prst="roundRect">
            <a:avLst/>
          </a:prstGeom>
          <a:solidFill>
            <a:srgbClr val="F6B26B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63" name="CaixaDeTexto 262">
            <a:extLst>
              <a:ext uri="{FF2B5EF4-FFF2-40B4-BE49-F238E27FC236}">
                <a16:creationId xmlns:a16="http://schemas.microsoft.com/office/drawing/2014/main" id="{5E001880-0860-454F-A70E-E5B63FB45005}"/>
              </a:ext>
            </a:extLst>
          </p:cNvPr>
          <p:cNvSpPr txBox="1"/>
          <p:nvPr/>
        </p:nvSpPr>
        <p:spPr>
          <a:xfrm>
            <a:off x="2425042" y="3040999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4" name="Retângulo Arredondado 263">
            <a:extLst>
              <a:ext uri="{FF2B5EF4-FFF2-40B4-BE49-F238E27FC236}">
                <a16:creationId xmlns:a16="http://schemas.microsoft.com/office/drawing/2014/main" id="{E8E7D411-ADD7-D748-8242-012C5D0A41E7}"/>
              </a:ext>
            </a:extLst>
          </p:cNvPr>
          <p:cNvSpPr/>
          <p:nvPr/>
        </p:nvSpPr>
        <p:spPr>
          <a:xfrm>
            <a:off x="2429158" y="4575547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65" name="CaixaDeTexto 264">
            <a:extLst>
              <a:ext uri="{FF2B5EF4-FFF2-40B4-BE49-F238E27FC236}">
                <a16:creationId xmlns:a16="http://schemas.microsoft.com/office/drawing/2014/main" id="{253E3E7E-C213-F34E-97DC-62AC5EBAA7C2}"/>
              </a:ext>
            </a:extLst>
          </p:cNvPr>
          <p:cNvSpPr txBox="1"/>
          <p:nvPr/>
        </p:nvSpPr>
        <p:spPr>
          <a:xfrm>
            <a:off x="2439587" y="4634376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6" name="Retângulo Arredondado 265">
            <a:extLst>
              <a:ext uri="{FF2B5EF4-FFF2-40B4-BE49-F238E27FC236}">
                <a16:creationId xmlns:a16="http://schemas.microsoft.com/office/drawing/2014/main" id="{1128A844-6954-A54D-8783-EDAC68783717}"/>
              </a:ext>
            </a:extLst>
          </p:cNvPr>
          <p:cNvSpPr/>
          <p:nvPr/>
        </p:nvSpPr>
        <p:spPr>
          <a:xfrm>
            <a:off x="3437062" y="4569311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67" name="CaixaDeTexto 266">
            <a:extLst>
              <a:ext uri="{FF2B5EF4-FFF2-40B4-BE49-F238E27FC236}">
                <a16:creationId xmlns:a16="http://schemas.microsoft.com/office/drawing/2014/main" id="{95292089-B778-5B42-838C-BD385F8AD148}"/>
              </a:ext>
            </a:extLst>
          </p:cNvPr>
          <p:cNvSpPr txBox="1"/>
          <p:nvPr/>
        </p:nvSpPr>
        <p:spPr>
          <a:xfrm>
            <a:off x="3437873" y="4570346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8" name="Retângulo Arredondado 267">
            <a:extLst>
              <a:ext uri="{FF2B5EF4-FFF2-40B4-BE49-F238E27FC236}">
                <a16:creationId xmlns:a16="http://schemas.microsoft.com/office/drawing/2014/main" id="{0077262C-0C45-7F4E-B288-30465A4DC270}"/>
              </a:ext>
            </a:extLst>
          </p:cNvPr>
          <p:cNvSpPr/>
          <p:nvPr/>
        </p:nvSpPr>
        <p:spPr>
          <a:xfrm>
            <a:off x="4423521" y="4564643"/>
            <a:ext cx="862553" cy="327945"/>
          </a:xfrm>
          <a:prstGeom prst="roundRect">
            <a:avLst/>
          </a:prstGeom>
          <a:solidFill>
            <a:srgbClr val="F6B26B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69" name="CaixaDeTexto 268">
            <a:extLst>
              <a:ext uri="{FF2B5EF4-FFF2-40B4-BE49-F238E27FC236}">
                <a16:creationId xmlns:a16="http://schemas.microsoft.com/office/drawing/2014/main" id="{97170619-128E-4B41-8B7D-0A198F7F29A1}"/>
              </a:ext>
            </a:extLst>
          </p:cNvPr>
          <p:cNvSpPr txBox="1"/>
          <p:nvPr/>
        </p:nvSpPr>
        <p:spPr>
          <a:xfrm>
            <a:off x="4424328" y="4574326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270" name="Retângulo Arredondado 269">
            <a:extLst>
              <a:ext uri="{FF2B5EF4-FFF2-40B4-BE49-F238E27FC236}">
                <a16:creationId xmlns:a16="http://schemas.microsoft.com/office/drawing/2014/main" id="{44EA3716-FB69-B948-B3FA-4C24DAF51856}"/>
              </a:ext>
            </a:extLst>
          </p:cNvPr>
          <p:cNvSpPr/>
          <p:nvPr/>
        </p:nvSpPr>
        <p:spPr>
          <a:xfrm>
            <a:off x="5884225" y="4404787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71" name="CaixaDeTexto 270">
            <a:extLst>
              <a:ext uri="{FF2B5EF4-FFF2-40B4-BE49-F238E27FC236}">
                <a16:creationId xmlns:a16="http://schemas.microsoft.com/office/drawing/2014/main" id="{D5EA27FE-B9F4-5442-9C9A-329C4CAF13EB}"/>
              </a:ext>
            </a:extLst>
          </p:cNvPr>
          <p:cNvSpPr txBox="1"/>
          <p:nvPr/>
        </p:nvSpPr>
        <p:spPr>
          <a:xfrm>
            <a:off x="5875200" y="4464814"/>
            <a:ext cx="88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272" name="Retângulo Arredondado 271">
            <a:extLst>
              <a:ext uri="{FF2B5EF4-FFF2-40B4-BE49-F238E27FC236}">
                <a16:creationId xmlns:a16="http://schemas.microsoft.com/office/drawing/2014/main" id="{169FFCF3-0BE9-2E41-A466-F6C6A304242C}"/>
              </a:ext>
            </a:extLst>
          </p:cNvPr>
          <p:cNvSpPr/>
          <p:nvPr/>
        </p:nvSpPr>
        <p:spPr>
          <a:xfrm>
            <a:off x="4923961" y="5561750"/>
            <a:ext cx="862553" cy="327945"/>
          </a:xfrm>
          <a:prstGeom prst="roundRect">
            <a:avLst/>
          </a:prstGeom>
          <a:solidFill>
            <a:srgbClr val="F1C24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73" name="CaixaDeTexto 272">
            <a:extLst>
              <a:ext uri="{FF2B5EF4-FFF2-40B4-BE49-F238E27FC236}">
                <a16:creationId xmlns:a16="http://schemas.microsoft.com/office/drawing/2014/main" id="{23B2AC56-A1B1-A54E-AD81-7D8D6F61FE76}"/>
              </a:ext>
            </a:extLst>
          </p:cNvPr>
          <p:cNvSpPr txBox="1"/>
          <p:nvPr/>
        </p:nvSpPr>
        <p:spPr>
          <a:xfrm>
            <a:off x="4935537" y="5613486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4" name="Retângulo Arredondado 273">
            <a:extLst>
              <a:ext uri="{FF2B5EF4-FFF2-40B4-BE49-F238E27FC236}">
                <a16:creationId xmlns:a16="http://schemas.microsoft.com/office/drawing/2014/main" id="{D866430B-2CA0-4C48-8852-ADDB435B90EE}"/>
              </a:ext>
            </a:extLst>
          </p:cNvPr>
          <p:cNvSpPr/>
          <p:nvPr/>
        </p:nvSpPr>
        <p:spPr>
          <a:xfrm>
            <a:off x="4889464" y="2705766"/>
            <a:ext cx="862553" cy="327945"/>
          </a:xfrm>
          <a:prstGeom prst="roundRect">
            <a:avLst/>
          </a:prstGeom>
          <a:solidFill>
            <a:srgbClr val="F1C244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75" name="CaixaDeTexto 274">
            <a:extLst>
              <a:ext uri="{FF2B5EF4-FFF2-40B4-BE49-F238E27FC236}">
                <a16:creationId xmlns:a16="http://schemas.microsoft.com/office/drawing/2014/main" id="{D72D1446-FF6B-F145-B440-94DD619DB70F}"/>
              </a:ext>
            </a:extLst>
          </p:cNvPr>
          <p:cNvSpPr txBox="1"/>
          <p:nvPr/>
        </p:nvSpPr>
        <p:spPr>
          <a:xfrm>
            <a:off x="4901040" y="2767334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276" name="Retângulo Arredondado 275">
            <a:extLst>
              <a:ext uri="{FF2B5EF4-FFF2-40B4-BE49-F238E27FC236}">
                <a16:creationId xmlns:a16="http://schemas.microsoft.com/office/drawing/2014/main" id="{F4C10CF6-B608-FD42-9C1E-F0B1EF00F48F}"/>
              </a:ext>
            </a:extLst>
          </p:cNvPr>
          <p:cNvSpPr/>
          <p:nvPr/>
        </p:nvSpPr>
        <p:spPr>
          <a:xfrm>
            <a:off x="7936854" y="2991101"/>
            <a:ext cx="862553" cy="327945"/>
          </a:xfrm>
          <a:prstGeom prst="roundRect">
            <a:avLst/>
          </a:prstGeom>
          <a:solidFill>
            <a:srgbClr val="B6D7A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77" name="CaixaDeTexto 276">
            <a:extLst>
              <a:ext uri="{FF2B5EF4-FFF2-40B4-BE49-F238E27FC236}">
                <a16:creationId xmlns:a16="http://schemas.microsoft.com/office/drawing/2014/main" id="{86D40D47-1052-C642-A2DF-97DB42B6C76D}"/>
              </a:ext>
            </a:extLst>
          </p:cNvPr>
          <p:cNvSpPr txBox="1"/>
          <p:nvPr/>
        </p:nvSpPr>
        <p:spPr>
          <a:xfrm>
            <a:off x="7948430" y="2994861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8" name="Retângulo Arredondado 277">
            <a:extLst>
              <a:ext uri="{FF2B5EF4-FFF2-40B4-BE49-F238E27FC236}">
                <a16:creationId xmlns:a16="http://schemas.microsoft.com/office/drawing/2014/main" id="{26C5E1B7-5877-344B-8D48-8609CFC9358F}"/>
              </a:ext>
            </a:extLst>
          </p:cNvPr>
          <p:cNvSpPr/>
          <p:nvPr/>
        </p:nvSpPr>
        <p:spPr>
          <a:xfrm>
            <a:off x="7942641" y="6337990"/>
            <a:ext cx="862553" cy="327945"/>
          </a:xfrm>
          <a:prstGeom prst="roundRect">
            <a:avLst/>
          </a:prstGeom>
          <a:solidFill>
            <a:srgbClr val="B6D7A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79" name="CaixaDeTexto 278">
            <a:extLst>
              <a:ext uri="{FF2B5EF4-FFF2-40B4-BE49-F238E27FC236}">
                <a16:creationId xmlns:a16="http://schemas.microsoft.com/office/drawing/2014/main" id="{E5031C0E-BE99-E540-82E8-716CBFF3A868}"/>
              </a:ext>
            </a:extLst>
          </p:cNvPr>
          <p:cNvSpPr txBox="1"/>
          <p:nvPr/>
        </p:nvSpPr>
        <p:spPr>
          <a:xfrm>
            <a:off x="7954217" y="6336242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Retângulo Arredondado 279">
            <a:extLst>
              <a:ext uri="{FF2B5EF4-FFF2-40B4-BE49-F238E27FC236}">
                <a16:creationId xmlns:a16="http://schemas.microsoft.com/office/drawing/2014/main" id="{B0E61592-E706-174F-A4E4-47280D6FD620}"/>
              </a:ext>
            </a:extLst>
          </p:cNvPr>
          <p:cNvSpPr/>
          <p:nvPr/>
        </p:nvSpPr>
        <p:spPr>
          <a:xfrm>
            <a:off x="7279280" y="1337913"/>
            <a:ext cx="862553" cy="327945"/>
          </a:xfrm>
          <a:prstGeom prst="roundRect">
            <a:avLst/>
          </a:prstGeom>
          <a:solidFill>
            <a:srgbClr val="E0666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81" name="CaixaDeTexto 280">
            <a:extLst>
              <a:ext uri="{FF2B5EF4-FFF2-40B4-BE49-F238E27FC236}">
                <a16:creationId xmlns:a16="http://schemas.microsoft.com/office/drawing/2014/main" id="{8D7C988E-E04B-DB4C-ADE4-678029E82283}"/>
              </a:ext>
            </a:extLst>
          </p:cNvPr>
          <p:cNvSpPr txBox="1"/>
          <p:nvPr/>
        </p:nvSpPr>
        <p:spPr>
          <a:xfrm>
            <a:off x="7290856" y="1341809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Dynamics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F9170085-65B5-CA46-B04A-A5E2A0879DE9}"/>
              </a:ext>
            </a:extLst>
          </p:cNvPr>
          <p:cNvGrpSpPr/>
          <p:nvPr/>
        </p:nvGrpSpPr>
        <p:grpSpPr>
          <a:xfrm>
            <a:off x="3801807" y="2377949"/>
            <a:ext cx="3080258" cy="2126460"/>
            <a:chOff x="5149099" y="4385358"/>
            <a:chExt cx="3080258" cy="2126460"/>
          </a:xfrm>
        </p:grpSpPr>
        <p:grpSp>
          <p:nvGrpSpPr>
            <p:cNvPr id="305" name="Agrupar 304">
              <a:extLst>
                <a:ext uri="{FF2B5EF4-FFF2-40B4-BE49-F238E27FC236}">
                  <a16:creationId xmlns:a16="http://schemas.microsoft.com/office/drawing/2014/main" id="{CAACB851-027A-3A45-A08F-EB97B061C7B6}"/>
                </a:ext>
              </a:extLst>
            </p:cNvPr>
            <p:cNvGrpSpPr/>
            <p:nvPr/>
          </p:nvGrpSpPr>
          <p:grpSpPr>
            <a:xfrm>
              <a:off x="5149099" y="4385358"/>
              <a:ext cx="3080258" cy="2126460"/>
              <a:chOff x="2870864" y="2715395"/>
              <a:chExt cx="3080258" cy="2126460"/>
            </a:xfrm>
          </p:grpSpPr>
          <p:sp>
            <p:nvSpPr>
              <p:cNvPr id="307" name="Retângulo 306">
                <a:extLst>
                  <a:ext uri="{FF2B5EF4-FFF2-40B4-BE49-F238E27FC236}">
                    <a16:creationId xmlns:a16="http://schemas.microsoft.com/office/drawing/2014/main" id="{F9761E41-050C-CC41-A69B-642B979DEC6B}"/>
                  </a:ext>
                </a:extLst>
              </p:cNvPr>
              <p:cNvSpPr/>
              <p:nvPr/>
            </p:nvSpPr>
            <p:spPr>
              <a:xfrm>
                <a:off x="2870864" y="2715395"/>
                <a:ext cx="3080258" cy="21264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308" name="CaixaDeTexto 307">
                <a:extLst>
                  <a:ext uri="{FF2B5EF4-FFF2-40B4-BE49-F238E27FC236}">
                    <a16:creationId xmlns:a16="http://schemas.microsoft.com/office/drawing/2014/main" id="{7D323E96-0B0A-0B49-9063-0E04137A86B2}"/>
                  </a:ext>
                </a:extLst>
              </p:cNvPr>
              <p:cNvSpPr txBox="1"/>
              <p:nvPr/>
            </p:nvSpPr>
            <p:spPr>
              <a:xfrm>
                <a:off x="2964374" y="2951946"/>
                <a:ext cx="294343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Here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you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can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see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straightforward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product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process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seizure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prediction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device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from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pre-surgical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monitoring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 a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clinical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trial.</a:t>
                </a:r>
              </a:p>
            </p:txBody>
          </p:sp>
        </p:grpSp>
        <p:pic>
          <p:nvPicPr>
            <p:cNvPr id="312" name="Gráfico 311" descr="Seta: Curva ligeira com preenchimento sólido">
              <a:hlinkClick r:id="rId28" action="ppaction://hlinksldjump"/>
              <a:extLst>
                <a:ext uri="{FF2B5EF4-FFF2-40B4-BE49-F238E27FC236}">
                  <a16:creationId xmlns:a16="http://schemas.microsoft.com/office/drawing/2014/main" id="{6CAB8E72-B690-4A49-A01E-5B5D84402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p:blipFill>
          <p:spPr>
            <a:xfrm>
              <a:off x="6417570" y="5830482"/>
              <a:ext cx="470452" cy="470452"/>
            </a:xfrm>
            <a:prstGeom prst="rect">
              <a:avLst/>
            </a:prstGeom>
          </p:spPr>
        </p:pic>
        <p:sp>
          <p:nvSpPr>
            <p:cNvPr id="313" name="CaixaDeTexto 312">
              <a:extLst>
                <a:ext uri="{FF2B5EF4-FFF2-40B4-BE49-F238E27FC236}">
                  <a16:creationId xmlns:a16="http://schemas.microsoft.com/office/drawing/2014/main" id="{16561AB8-521C-0247-BC03-00CADFDBB6F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5988354" y="6193614"/>
              <a:ext cx="1365535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Begin</a:t>
              </a:r>
              <a:endParaRPr lang="pt-PT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CaixaDeTexto 2">
            <a:extLst>
              <a:ext uri="{FF2B5EF4-FFF2-40B4-BE49-F238E27FC236}">
                <a16:creationId xmlns:a16="http://schemas.microsoft.com/office/drawing/2014/main" id="{53AAD1B3-3F4F-B748-9BD5-3A6B37346B55}"/>
              </a:ext>
            </a:extLst>
          </p:cNvPr>
          <p:cNvSpPr txBox="1"/>
          <p:nvPr/>
        </p:nvSpPr>
        <p:spPr>
          <a:xfrm>
            <a:off x="8066762" y="777866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478650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1D7AF67C-C092-EB4E-B1D9-65EA1DD0B246}"/>
              </a:ext>
            </a:extLst>
          </p:cNvPr>
          <p:cNvSpPr/>
          <p:nvPr/>
        </p:nvSpPr>
        <p:spPr>
          <a:xfrm>
            <a:off x="-57799" y="-544994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15CECB-3110-9D44-9D93-DCF58B45B02E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720CD8-63F2-DA4D-A811-1110C265FAB9}"/>
              </a:ext>
            </a:extLst>
          </p:cNvPr>
          <p:cNvSpPr>
            <a:spLocks noChangeAspect="1"/>
          </p:cNvSpPr>
          <p:nvPr/>
        </p:nvSpPr>
        <p:spPr>
          <a:xfrm>
            <a:off x="1288356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00B02E-1940-D540-B96B-7CE882A9FB10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5E6540-15C7-3746-89C0-2604871F872F}"/>
              </a:ext>
            </a:extLst>
          </p:cNvPr>
          <p:cNvSpPr>
            <a:spLocks noChangeAspect="1"/>
          </p:cNvSpPr>
          <p:nvPr/>
        </p:nvSpPr>
        <p:spPr>
          <a:xfrm>
            <a:off x="-1273767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492FD0-73F9-B640-A529-56A538B202D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E704CF3C-2111-7346-B5A5-B068BC8DD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94488DF5-CA66-F44E-B873-3307F0855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9149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2BC52425-AE4E-C744-93D8-ABFCA6205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A98BE7DB-D120-1B41-921B-8EDA1D293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204398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C728009-0822-B141-8D94-369737699E34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893250A8-B2A0-7E49-91F0-A1BEA9D26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A9517186-CDEE-084B-BEF4-5699994F2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9" name="Gráfico 18" descr="Informações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5BA0F7FD-83C1-9E45-993C-79A18A76F9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pic>
        <p:nvPicPr>
          <p:cNvPr id="20" name="Gráfico 19" descr="Máquina de escrever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A3422AA5-89A7-084A-92E8-A6A72E6DFA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764" y="4342099"/>
            <a:ext cx="795405" cy="795405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55ABA5BE-1380-B246-8612-BD6AA84D6A76}"/>
              </a:ext>
            </a:extLst>
          </p:cNvPr>
          <p:cNvSpPr txBox="1"/>
          <p:nvPr/>
        </p:nvSpPr>
        <p:spPr>
          <a:xfrm>
            <a:off x="-126530" y="1804180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403F51B-7B3A-BC40-9901-FEC7913E84B2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5" name="Gráfico 24" descr="Office trabalhador Male com preenchimento sólido">
              <a:extLst>
                <a:ext uri="{FF2B5EF4-FFF2-40B4-BE49-F238E27FC236}">
                  <a16:creationId xmlns:a16="http://schemas.microsoft.com/office/drawing/2014/main" id="{20987A99-C37B-E24C-BCD9-5B4DC107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6" name="Gráfico 25" descr="Feminino do trabalhador do Office com preenchimento sólido">
              <a:hlinkClick r:id="rId22" action="ppaction://hlinksldjump"/>
              <a:extLst>
                <a:ext uri="{FF2B5EF4-FFF2-40B4-BE49-F238E27FC236}">
                  <a16:creationId xmlns:a16="http://schemas.microsoft.com/office/drawing/2014/main" id="{61B5575C-8259-5245-8973-A4B2B652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27" name="Gráfico 26" descr="Ligações com preenchimento sólido">
            <a:hlinkClick r:id="rId25" action="ppaction://hlinksldjump"/>
            <a:extLst>
              <a:ext uri="{FF2B5EF4-FFF2-40B4-BE49-F238E27FC236}">
                <a16:creationId xmlns:a16="http://schemas.microsoft.com/office/drawing/2014/main" id="{72C05F4B-94F9-B34F-A662-D6D8066839E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EC439F0C-D1F3-F043-A4D2-B7F71098D8E0}"/>
              </a:ext>
            </a:extLst>
          </p:cNvPr>
          <p:cNvSpPr/>
          <p:nvPr/>
        </p:nvSpPr>
        <p:spPr>
          <a:xfrm>
            <a:off x="2420081" y="290004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tx1">
                  <a:alpha val="11000"/>
                </a:schemeClr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580E8EA-F93F-0944-A58A-975BB5FC15C5}"/>
              </a:ext>
            </a:extLst>
          </p:cNvPr>
          <p:cNvSpPr txBox="1"/>
          <p:nvPr/>
        </p:nvSpPr>
        <p:spPr>
          <a:xfrm>
            <a:off x="2422410" y="290401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Confounding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CA099DE-D6D8-E443-B264-7B3BF2B0A22C}"/>
              </a:ext>
            </a:extLst>
          </p:cNvPr>
          <p:cNvSpPr txBox="1"/>
          <p:nvPr/>
        </p:nvSpPr>
        <p:spPr>
          <a:xfrm>
            <a:off x="2420082" y="1488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23EE3D28-138A-E340-8DDC-F0DC147A62D0}"/>
              </a:ext>
            </a:extLst>
          </p:cNvPr>
          <p:cNvSpPr/>
          <p:nvPr/>
        </p:nvSpPr>
        <p:spPr>
          <a:xfrm>
            <a:off x="4560071" y="289712"/>
            <a:ext cx="862552" cy="334588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6D1533F-F35D-4943-A56B-E3C7E42A75BE}"/>
              </a:ext>
            </a:extLst>
          </p:cNvPr>
          <p:cNvSpPr txBox="1"/>
          <p:nvPr/>
        </p:nvSpPr>
        <p:spPr>
          <a:xfrm>
            <a:off x="4560070" y="3599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2DD50DE-663E-E342-85CB-7FB00AEDD4F7}"/>
              </a:ext>
            </a:extLst>
          </p:cNvPr>
          <p:cNvSpPr txBox="1"/>
          <p:nvPr/>
        </p:nvSpPr>
        <p:spPr>
          <a:xfrm>
            <a:off x="4560072" y="1393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799CF1DC-EA9D-7F49-B65F-EE7D8F82E330}"/>
              </a:ext>
            </a:extLst>
          </p:cNvPr>
          <p:cNvSpPr/>
          <p:nvPr/>
        </p:nvSpPr>
        <p:spPr>
          <a:xfrm>
            <a:off x="6026827" y="292794"/>
            <a:ext cx="862553" cy="31815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A51254-E90E-2241-B97C-9B56C18EF8A2}"/>
              </a:ext>
            </a:extLst>
          </p:cNvPr>
          <p:cNvSpPr txBox="1"/>
          <p:nvPr/>
        </p:nvSpPr>
        <p:spPr>
          <a:xfrm>
            <a:off x="6026827" y="29332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72C1C5D-E4EF-8C44-99CB-C5A20B5572B2}"/>
              </a:ext>
            </a:extLst>
          </p:cNvPr>
          <p:cNvSpPr txBox="1"/>
          <p:nvPr/>
        </p:nvSpPr>
        <p:spPr>
          <a:xfrm>
            <a:off x="6026827" y="1399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tângulo Arredondado 37">
            <a:extLst>
              <a:ext uri="{FF2B5EF4-FFF2-40B4-BE49-F238E27FC236}">
                <a16:creationId xmlns:a16="http://schemas.microsoft.com/office/drawing/2014/main" id="{71EFC0B5-04F5-7346-9CB2-C78372B19BCB}"/>
              </a:ext>
            </a:extLst>
          </p:cNvPr>
          <p:cNvSpPr/>
          <p:nvPr/>
        </p:nvSpPr>
        <p:spPr>
          <a:xfrm>
            <a:off x="7939035" y="284729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  <a:effectLst>
            <a:glow rad="889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2527890-04F5-984F-9BB3-69ABB69D923D}"/>
              </a:ext>
            </a:extLst>
          </p:cNvPr>
          <p:cNvSpPr txBox="1"/>
          <p:nvPr/>
        </p:nvSpPr>
        <p:spPr>
          <a:xfrm>
            <a:off x="7939035" y="291876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22CED98-EA0E-124C-A54B-56DB021D194A}"/>
              </a:ext>
            </a:extLst>
          </p:cNvPr>
          <p:cNvSpPr txBox="1"/>
          <p:nvPr/>
        </p:nvSpPr>
        <p:spPr>
          <a:xfrm>
            <a:off x="7939035" y="14357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1" name="Retângulo Arredondado 40">
            <a:extLst>
              <a:ext uri="{FF2B5EF4-FFF2-40B4-BE49-F238E27FC236}">
                <a16:creationId xmlns:a16="http://schemas.microsoft.com/office/drawing/2014/main" id="{B5DDF700-529E-D941-954D-854E8A83F9DF}"/>
              </a:ext>
            </a:extLst>
          </p:cNvPr>
          <p:cNvSpPr/>
          <p:nvPr/>
        </p:nvSpPr>
        <p:spPr>
          <a:xfrm>
            <a:off x="2420081" y="1276245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443E4A3-06FF-3948-9D7E-712F51C03929}"/>
              </a:ext>
            </a:extLst>
          </p:cNvPr>
          <p:cNvSpPr txBox="1"/>
          <p:nvPr/>
        </p:nvSpPr>
        <p:spPr>
          <a:xfrm>
            <a:off x="2431399" y="126959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6FFEADB-BE97-4246-9349-E8AD842E565A}"/>
              </a:ext>
            </a:extLst>
          </p:cNvPr>
          <p:cNvSpPr txBox="1"/>
          <p:nvPr/>
        </p:nvSpPr>
        <p:spPr>
          <a:xfrm>
            <a:off x="2432693" y="1135096"/>
            <a:ext cx="1910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Retângulo Arredondado 44">
            <a:extLst>
              <a:ext uri="{FF2B5EF4-FFF2-40B4-BE49-F238E27FC236}">
                <a16:creationId xmlns:a16="http://schemas.microsoft.com/office/drawing/2014/main" id="{323F7C2D-35B0-6C44-933A-DAEDBBD60C87}"/>
              </a:ext>
            </a:extLst>
          </p:cNvPr>
          <p:cNvSpPr/>
          <p:nvPr/>
        </p:nvSpPr>
        <p:spPr>
          <a:xfrm>
            <a:off x="2420081" y="2061849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005EAFF-DBD1-9542-A9BA-31C7D4779437}"/>
              </a:ext>
            </a:extLst>
          </p:cNvPr>
          <p:cNvSpPr txBox="1"/>
          <p:nvPr/>
        </p:nvSpPr>
        <p:spPr>
          <a:xfrm>
            <a:off x="2430531" y="206202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6BF1353-9093-D643-9490-BC91A2641BA8}"/>
              </a:ext>
            </a:extLst>
          </p:cNvPr>
          <p:cNvSpPr txBox="1"/>
          <p:nvPr/>
        </p:nvSpPr>
        <p:spPr>
          <a:xfrm>
            <a:off x="2420081" y="1920700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A2C3FDB-2A64-CF40-A82E-61E130B9FD87}"/>
              </a:ext>
            </a:extLst>
          </p:cNvPr>
          <p:cNvSpPr txBox="1"/>
          <p:nvPr/>
        </p:nvSpPr>
        <p:spPr>
          <a:xfrm>
            <a:off x="2420081" y="2876042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D7D9B2A-0427-AB45-818F-BB3E42FD82F3}"/>
              </a:ext>
            </a:extLst>
          </p:cNvPr>
          <p:cNvSpPr txBox="1"/>
          <p:nvPr/>
        </p:nvSpPr>
        <p:spPr>
          <a:xfrm>
            <a:off x="2510862" y="4422653"/>
            <a:ext cx="21448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75ED7688-8C79-7940-97C1-FF2C728E7102}"/>
              </a:ext>
            </a:extLst>
          </p:cNvPr>
          <p:cNvSpPr/>
          <p:nvPr/>
        </p:nvSpPr>
        <p:spPr>
          <a:xfrm>
            <a:off x="2420078" y="5542039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8BAB6F3-5506-2248-A79A-8A6D8DD4BDB8}"/>
              </a:ext>
            </a:extLst>
          </p:cNvPr>
          <p:cNvSpPr txBox="1"/>
          <p:nvPr/>
        </p:nvSpPr>
        <p:spPr>
          <a:xfrm>
            <a:off x="2420079" y="5548502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02411EE-7A09-3242-B314-ADDBC11A8572}"/>
              </a:ext>
            </a:extLst>
          </p:cNvPr>
          <p:cNvSpPr txBox="1"/>
          <p:nvPr/>
        </p:nvSpPr>
        <p:spPr>
          <a:xfrm>
            <a:off x="2420079" y="5389610"/>
            <a:ext cx="36893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3" name="Retângulo Arredondado 52">
            <a:extLst>
              <a:ext uri="{FF2B5EF4-FFF2-40B4-BE49-F238E27FC236}">
                <a16:creationId xmlns:a16="http://schemas.microsoft.com/office/drawing/2014/main" id="{870796AF-F0E0-2445-AB1A-D5533CD35841}"/>
              </a:ext>
            </a:extLst>
          </p:cNvPr>
          <p:cNvSpPr/>
          <p:nvPr/>
        </p:nvSpPr>
        <p:spPr>
          <a:xfrm>
            <a:off x="3508612" y="632520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FF6AE93-4069-9247-8105-9F8C4D239883}"/>
              </a:ext>
            </a:extLst>
          </p:cNvPr>
          <p:cNvSpPr txBox="1"/>
          <p:nvPr/>
        </p:nvSpPr>
        <p:spPr>
          <a:xfrm>
            <a:off x="3508612" y="6322106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D502AFC-E770-FC45-9E8D-23D7B860C9C1}"/>
              </a:ext>
            </a:extLst>
          </p:cNvPr>
          <p:cNvSpPr txBox="1"/>
          <p:nvPr/>
        </p:nvSpPr>
        <p:spPr>
          <a:xfrm>
            <a:off x="4109417" y="6150921"/>
            <a:ext cx="3775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054E3CAF-79F0-0047-BD9F-D551ABC21026}"/>
              </a:ext>
            </a:extLst>
          </p:cNvPr>
          <p:cNvSpPr txBox="1"/>
          <p:nvPr/>
        </p:nvSpPr>
        <p:spPr>
          <a:xfrm>
            <a:off x="3411822" y="4409548"/>
            <a:ext cx="2959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BC9D9A92-59A6-034A-8ACD-A985BB7B5BC7}"/>
              </a:ext>
            </a:extLst>
          </p:cNvPr>
          <p:cNvSpPr txBox="1"/>
          <p:nvPr/>
        </p:nvSpPr>
        <p:spPr>
          <a:xfrm>
            <a:off x="4962551" y="4420181"/>
            <a:ext cx="3730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8" name="Retângulo Arredondado 57">
            <a:extLst>
              <a:ext uri="{FF2B5EF4-FFF2-40B4-BE49-F238E27FC236}">
                <a16:creationId xmlns:a16="http://schemas.microsoft.com/office/drawing/2014/main" id="{55EEB803-2B43-E84B-83A2-AF4E0428890D}"/>
              </a:ext>
            </a:extLst>
          </p:cNvPr>
          <p:cNvSpPr/>
          <p:nvPr/>
        </p:nvSpPr>
        <p:spPr>
          <a:xfrm>
            <a:off x="4895798" y="1675728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9E0B99D-09F8-C24B-A2F9-401669A44EC4}"/>
              </a:ext>
            </a:extLst>
          </p:cNvPr>
          <p:cNvSpPr txBox="1"/>
          <p:nvPr/>
        </p:nvSpPr>
        <p:spPr>
          <a:xfrm>
            <a:off x="4886170" y="1671581"/>
            <a:ext cx="86255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E09D61F-0B5F-A849-A31D-08D9A5F7EFBE}"/>
              </a:ext>
            </a:extLst>
          </p:cNvPr>
          <p:cNvSpPr txBox="1"/>
          <p:nvPr/>
        </p:nvSpPr>
        <p:spPr>
          <a:xfrm>
            <a:off x="5610834" y="1511007"/>
            <a:ext cx="177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2114B26B-9C4C-7E4C-9277-C3DB465CCEC7}"/>
              </a:ext>
            </a:extLst>
          </p:cNvPr>
          <p:cNvSpPr txBox="1"/>
          <p:nvPr/>
        </p:nvSpPr>
        <p:spPr>
          <a:xfrm>
            <a:off x="5476779" y="2548830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3360B16B-AFD0-FF46-8C62-8696288B497E}"/>
              </a:ext>
            </a:extLst>
          </p:cNvPr>
          <p:cNvSpPr txBox="1"/>
          <p:nvPr/>
        </p:nvSpPr>
        <p:spPr>
          <a:xfrm>
            <a:off x="5472609" y="5421445"/>
            <a:ext cx="36893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634F7FDF-96F6-AE4D-9C24-2BB33AD57EDA}"/>
              </a:ext>
            </a:extLst>
          </p:cNvPr>
          <p:cNvSpPr txBox="1"/>
          <p:nvPr/>
        </p:nvSpPr>
        <p:spPr>
          <a:xfrm>
            <a:off x="7955536" y="1151176"/>
            <a:ext cx="1836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54DD42E-50CB-8E49-9035-17F89C96FAA0}"/>
              </a:ext>
            </a:extLst>
          </p:cNvPr>
          <p:cNvSpPr txBox="1"/>
          <p:nvPr/>
        </p:nvSpPr>
        <p:spPr>
          <a:xfrm>
            <a:off x="6427315" y="4228248"/>
            <a:ext cx="39142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6FBC96A2-0E27-9E46-B91A-F3D0FBC1F6F8}"/>
              </a:ext>
            </a:extLst>
          </p:cNvPr>
          <p:cNvSpPr/>
          <p:nvPr/>
        </p:nvSpPr>
        <p:spPr>
          <a:xfrm>
            <a:off x="7346944" y="4377919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28AA743-7827-A643-BED0-1B562A4CE6B8}"/>
              </a:ext>
            </a:extLst>
          </p:cNvPr>
          <p:cNvSpPr txBox="1"/>
          <p:nvPr/>
        </p:nvSpPr>
        <p:spPr>
          <a:xfrm>
            <a:off x="7358520" y="4438303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8E834F6F-A263-004B-9FD1-4E022FAD5902}"/>
              </a:ext>
            </a:extLst>
          </p:cNvPr>
          <p:cNvSpPr txBox="1"/>
          <p:nvPr/>
        </p:nvSpPr>
        <p:spPr>
          <a:xfrm>
            <a:off x="8447563" y="6160959"/>
            <a:ext cx="3714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E78EDBE6-1256-F54B-BF6D-9D53E876123D}"/>
              </a:ext>
            </a:extLst>
          </p:cNvPr>
          <p:cNvSpPr txBox="1"/>
          <p:nvPr/>
        </p:nvSpPr>
        <p:spPr>
          <a:xfrm>
            <a:off x="8530614" y="2842493"/>
            <a:ext cx="31788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70" name="Conexão Reta 69">
            <a:extLst>
              <a:ext uri="{FF2B5EF4-FFF2-40B4-BE49-F238E27FC236}">
                <a16:creationId xmlns:a16="http://schemas.microsoft.com/office/drawing/2014/main" id="{01FD4080-D3C4-AE4A-905B-80983BBAEF8B}"/>
              </a:ext>
            </a:extLst>
          </p:cNvPr>
          <p:cNvCxnSpPr>
            <a:cxnSpLocks/>
            <a:stCxn id="23" idx="3"/>
            <a:endCxn id="32" idx="1"/>
          </p:cNvCxnSpPr>
          <p:nvPr/>
        </p:nvCxnSpPr>
        <p:spPr>
          <a:xfrm>
            <a:off x="3282634" y="453977"/>
            <a:ext cx="1277436" cy="980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xão Reta 70">
            <a:extLst>
              <a:ext uri="{FF2B5EF4-FFF2-40B4-BE49-F238E27FC236}">
                <a16:creationId xmlns:a16="http://schemas.microsoft.com/office/drawing/2014/main" id="{F4035C7C-6031-6A46-8A2A-D9B800331A83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 flipV="1">
            <a:off x="5422622" y="454907"/>
            <a:ext cx="604205" cy="887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xão Reta 71">
            <a:extLst>
              <a:ext uri="{FF2B5EF4-FFF2-40B4-BE49-F238E27FC236}">
                <a16:creationId xmlns:a16="http://schemas.microsoft.com/office/drawing/2014/main" id="{B89245B2-73AE-634C-A41C-76AD9A093C66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2989" cy="119261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xão Reta 72">
            <a:extLst>
              <a:ext uri="{FF2B5EF4-FFF2-40B4-BE49-F238E27FC236}">
                <a16:creationId xmlns:a16="http://schemas.microsoft.com/office/drawing/2014/main" id="{57BA5267-1350-0E4C-AB79-BCC00F794C92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052255" cy="119261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8F21306A-75CE-1A49-84BA-CFA26408E1CA}"/>
              </a:ext>
            </a:extLst>
          </p:cNvPr>
          <p:cNvCxnSpPr>
            <a:cxnSpLocks/>
          </p:cNvCxnSpPr>
          <p:nvPr/>
        </p:nvCxnSpPr>
        <p:spPr>
          <a:xfrm>
            <a:off x="2848298" y="3376958"/>
            <a:ext cx="1960699" cy="1185018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62CB6C7B-112D-4B4F-B482-63C7AA570DFD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6458103" y="616489"/>
            <a:ext cx="1254387" cy="718425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79891E52-989F-BA4B-9E94-3BCAFCA29C6E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3939889" y="4889921"/>
            <a:ext cx="869108" cy="1435280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6E9ECBD8-7492-FD4D-9E30-0F3FB992493E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2851355" y="4892545"/>
            <a:ext cx="1968275" cy="64949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xão Reta 77">
            <a:extLst>
              <a:ext uri="{FF2B5EF4-FFF2-40B4-BE49-F238E27FC236}">
                <a16:creationId xmlns:a16="http://schemas.microsoft.com/office/drawing/2014/main" id="{C1863D64-8DCB-4745-AFD9-2A27F24D9B1F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3282631" y="5701143"/>
            <a:ext cx="1631382" cy="894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9118AB32-53C4-334D-A65E-C7BEA9A67DB5}"/>
              </a:ext>
            </a:extLst>
          </p:cNvPr>
          <p:cNvCxnSpPr>
            <a:cxnSpLocks/>
            <a:stCxn id="54" idx="1"/>
            <a:endCxn id="51" idx="2"/>
          </p:cNvCxnSpPr>
          <p:nvPr/>
        </p:nvCxnSpPr>
        <p:spPr>
          <a:xfrm flipH="1" flipV="1">
            <a:off x="2851355" y="5871667"/>
            <a:ext cx="657257" cy="61202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CCF6D4A0-68D3-7E43-B062-D57B2DCF7969}"/>
              </a:ext>
            </a:extLst>
          </p:cNvPr>
          <p:cNvCxnSpPr>
            <a:cxnSpLocks/>
          </p:cNvCxnSpPr>
          <p:nvPr/>
        </p:nvCxnSpPr>
        <p:spPr>
          <a:xfrm flipH="1">
            <a:off x="3282632" y="1489100"/>
            <a:ext cx="3998582" cy="170787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Conexão Reta Unidirecional 80">
            <a:extLst>
              <a:ext uri="{FF2B5EF4-FFF2-40B4-BE49-F238E27FC236}">
                <a16:creationId xmlns:a16="http://schemas.microsoft.com/office/drawing/2014/main" id="{C222E057-A851-294A-BA0C-8EAF5C8F7527}"/>
              </a:ext>
            </a:extLst>
          </p:cNvPr>
          <p:cNvCxnSpPr>
            <a:cxnSpLocks/>
            <a:stCxn id="59" idx="0"/>
            <a:endCxn id="35" idx="2"/>
          </p:cNvCxnSpPr>
          <p:nvPr/>
        </p:nvCxnSpPr>
        <p:spPr>
          <a:xfrm flipV="1">
            <a:off x="5317446" y="616489"/>
            <a:ext cx="1140657" cy="1055092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xão Reta Unidirecional 81">
            <a:extLst>
              <a:ext uri="{FF2B5EF4-FFF2-40B4-BE49-F238E27FC236}">
                <a16:creationId xmlns:a16="http://schemas.microsoft.com/office/drawing/2014/main" id="{31069A1B-A86A-404F-BA1D-C15D4DF3B931}"/>
              </a:ext>
            </a:extLst>
          </p:cNvPr>
          <p:cNvCxnSpPr>
            <a:cxnSpLocks/>
            <a:stCxn id="35" idx="1"/>
            <a:endCxn id="42" idx="3"/>
          </p:cNvCxnSpPr>
          <p:nvPr/>
        </p:nvCxnSpPr>
        <p:spPr>
          <a:xfrm flipH="1">
            <a:off x="3293951" y="454907"/>
            <a:ext cx="2732876" cy="97626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7CB3929C-47DB-4145-83DA-66F77DE9851E}"/>
              </a:ext>
            </a:extLst>
          </p:cNvPr>
          <p:cNvCxnSpPr>
            <a:cxnSpLocks/>
            <a:stCxn id="41" idx="2"/>
            <a:endCxn id="45" idx="0"/>
          </p:cNvCxnSpPr>
          <p:nvPr/>
        </p:nvCxnSpPr>
        <p:spPr>
          <a:xfrm>
            <a:off x="2851358" y="1604190"/>
            <a:ext cx="0" cy="457659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xão Reta Unidirecional 83">
            <a:extLst>
              <a:ext uri="{FF2B5EF4-FFF2-40B4-BE49-F238E27FC236}">
                <a16:creationId xmlns:a16="http://schemas.microsoft.com/office/drawing/2014/main" id="{46685E51-617D-7845-BE50-69029044CAF0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2851357" y="2389794"/>
            <a:ext cx="1" cy="647225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xão Reta Unidirecional 84">
            <a:extLst>
              <a:ext uri="{FF2B5EF4-FFF2-40B4-BE49-F238E27FC236}">
                <a16:creationId xmlns:a16="http://schemas.microsoft.com/office/drawing/2014/main" id="{96F041C2-0428-D94E-95D8-0A0FC72992F8}"/>
              </a:ext>
            </a:extLst>
          </p:cNvPr>
          <p:cNvCxnSpPr>
            <a:cxnSpLocks/>
            <a:stCxn id="35" idx="3"/>
            <a:endCxn id="38" idx="1"/>
          </p:cNvCxnSpPr>
          <p:nvPr/>
        </p:nvCxnSpPr>
        <p:spPr>
          <a:xfrm flipV="1">
            <a:off x="6889379" y="448702"/>
            <a:ext cx="1049656" cy="6205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exão Reta Unidirecional 85">
            <a:extLst>
              <a:ext uri="{FF2B5EF4-FFF2-40B4-BE49-F238E27FC236}">
                <a16:creationId xmlns:a16="http://schemas.microsoft.com/office/drawing/2014/main" id="{D379CBA0-42D6-A541-AA07-75382A2D198C}"/>
              </a:ext>
            </a:extLst>
          </p:cNvPr>
          <p:cNvCxnSpPr>
            <a:cxnSpLocks/>
          </p:cNvCxnSpPr>
          <p:nvPr/>
        </p:nvCxnSpPr>
        <p:spPr>
          <a:xfrm>
            <a:off x="3282632" y="3196972"/>
            <a:ext cx="2603608" cy="134520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xão Reta Unidirecional 86">
            <a:extLst>
              <a:ext uri="{FF2B5EF4-FFF2-40B4-BE49-F238E27FC236}">
                <a16:creationId xmlns:a16="http://schemas.microsoft.com/office/drawing/2014/main" id="{16B2952F-971E-B54E-84B7-5043680C2A75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6748792" y="4541892"/>
            <a:ext cx="598152" cy="28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xão Reta Unidirecional 87">
            <a:extLst>
              <a:ext uri="{FF2B5EF4-FFF2-40B4-BE49-F238E27FC236}">
                <a16:creationId xmlns:a16="http://schemas.microsoft.com/office/drawing/2014/main" id="{9E52D741-033A-2A44-B98E-EAB982F60F4D}"/>
              </a:ext>
            </a:extLst>
          </p:cNvPr>
          <p:cNvCxnSpPr>
            <a:cxnSpLocks/>
          </p:cNvCxnSpPr>
          <p:nvPr/>
        </p:nvCxnSpPr>
        <p:spPr>
          <a:xfrm flipH="1" flipV="1">
            <a:off x="5782519" y="5711832"/>
            <a:ext cx="2162115" cy="76455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xão Reta Unidirecional 88">
            <a:extLst>
              <a:ext uri="{FF2B5EF4-FFF2-40B4-BE49-F238E27FC236}">
                <a16:creationId xmlns:a16="http://schemas.microsoft.com/office/drawing/2014/main" id="{DDE3E764-6F7D-7945-AD48-1ECC51668A93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25002" cy="2514572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exão Reta Unidirecional 89">
            <a:extLst>
              <a:ext uri="{FF2B5EF4-FFF2-40B4-BE49-F238E27FC236}">
                <a16:creationId xmlns:a16="http://schemas.microsoft.com/office/drawing/2014/main" id="{A36CE092-C0D1-574F-8328-83F50DD46B90}"/>
              </a:ext>
            </a:extLst>
          </p:cNvPr>
          <p:cNvCxnSpPr>
            <a:cxnSpLocks/>
            <a:stCxn id="65" idx="0"/>
            <a:endCxn id="59" idx="2"/>
          </p:cNvCxnSpPr>
          <p:nvPr/>
        </p:nvCxnSpPr>
        <p:spPr>
          <a:xfrm flipH="1" flipV="1">
            <a:off x="5317446" y="1994746"/>
            <a:ext cx="2460775" cy="238317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exão Reta Unidirecional 90">
            <a:extLst>
              <a:ext uri="{FF2B5EF4-FFF2-40B4-BE49-F238E27FC236}">
                <a16:creationId xmlns:a16="http://schemas.microsoft.com/office/drawing/2014/main" id="{8DD314A3-753E-FB4F-812C-31C15B58F2C2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8370312" y="612674"/>
            <a:ext cx="1" cy="2381129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exão Reta Unidirecional 91">
            <a:extLst>
              <a:ext uri="{FF2B5EF4-FFF2-40B4-BE49-F238E27FC236}">
                <a16:creationId xmlns:a16="http://schemas.microsoft.com/office/drawing/2014/main" id="{001E9FE3-E06A-4943-86E0-4BBA06134871}"/>
              </a:ext>
            </a:extLst>
          </p:cNvPr>
          <p:cNvCxnSpPr>
            <a:cxnSpLocks/>
          </p:cNvCxnSpPr>
          <p:nvPr/>
        </p:nvCxnSpPr>
        <p:spPr>
          <a:xfrm flipH="1">
            <a:off x="8370311" y="3321748"/>
            <a:ext cx="2" cy="3001042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E39F077D-6D16-154F-9EA9-AE1E8598A8CB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4371164" y="6465373"/>
            <a:ext cx="3573470" cy="1831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2874E6C5-2296-7C46-9684-8A3A18E9179E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7778221" y="3315642"/>
            <a:ext cx="601485" cy="1062277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xão Reta Unidirecional 94">
            <a:extLst>
              <a:ext uri="{FF2B5EF4-FFF2-40B4-BE49-F238E27FC236}">
                <a16:creationId xmlns:a16="http://schemas.microsoft.com/office/drawing/2014/main" id="{A6B05EB4-A397-1843-A538-A246E469D10F}"/>
              </a:ext>
            </a:extLst>
          </p:cNvPr>
          <p:cNvCxnSpPr>
            <a:cxnSpLocks/>
          </p:cNvCxnSpPr>
          <p:nvPr/>
        </p:nvCxnSpPr>
        <p:spPr>
          <a:xfrm flipV="1">
            <a:off x="3282632" y="3154060"/>
            <a:ext cx="4665798" cy="429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9519CAB8-07D2-9343-968D-4BC62685C420}"/>
              </a:ext>
            </a:extLst>
          </p:cNvPr>
          <p:cNvCxnSpPr>
            <a:cxnSpLocks/>
            <a:endCxn id="59" idx="2"/>
          </p:cNvCxnSpPr>
          <p:nvPr/>
        </p:nvCxnSpPr>
        <p:spPr>
          <a:xfrm flipV="1">
            <a:off x="5310659" y="1994746"/>
            <a:ext cx="6787" cy="691201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exão Reta Unidirecional 96">
            <a:extLst>
              <a:ext uri="{FF2B5EF4-FFF2-40B4-BE49-F238E27FC236}">
                <a16:creationId xmlns:a16="http://schemas.microsoft.com/office/drawing/2014/main" id="{E2C23E33-6CC3-AE4D-8331-3370D803B903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7778221" y="4705864"/>
            <a:ext cx="592090" cy="1616926"/>
          </a:xfrm>
          <a:prstGeom prst="straightConnector1">
            <a:avLst/>
          </a:prstGeom>
          <a:ln>
            <a:solidFill>
              <a:schemeClr val="dk1">
                <a:alpha val="9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xão Reta 97">
            <a:extLst>
              <a:ext uri="{FF2B5EF4-FFF2-40B4-BE49-F238E27FC236}">
                <a16:creationId xmlns:a16="http://schemas.microsoft.com/office/drawing/2014/main" id="{7013AB32-32CC-6C42-A274-B4E709823A99}"/>
              </a:ext>
            </a:extLst>
          </p:cNvPr>
          <p:cNvCxnSpPr>
            <a:cxnSpLocks/>
          </p:cNvCxnSpPr>
          <p:nvPr/>
        </p:nvCxnSpPr>
        <p:spPr>
          <a:xfrm flipH="1">
            <a:off x="6305942" y="3149458"/>
            <a:ext cx="1626764" cy="1232270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exão Reta Unidirecional 98">
            <a:extLst>
              <a:ext uri="{FF2B5EF4-FFF2-40B4-BE49-F238E27FC236}">
                <a16:creationId xmlns:a16="http://schemas.microsoft.com/office/drawing/2014/main" id="{C06B5A78-445F-1C45-B24E-07422CC9EF3F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985654" cy="1355620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xão Reta Unidirecional 99">
            <a:extLst>
              <a:ext uri="{FF2B5EF4-FFF2-40B4-BE49-F238E27FC236}">
                <a16:creationId xmlns:a16="http://schemas.microsoft.com/office/drawing/2014/main" id="{81CDF56D-5D52-F64A-9FD6-D5AAB1E65BA7}"/>
              </a:ext>
            </a:extLst>
          </p:cNvPr>
          <p:cNvCxnSpPr>
            <a:cxnSpLocks/>
          </p:cNvCxnSpPr>
          <p:nvPr/>
        </p:nvCxnSpPr>
        <p:spPr>
          <a:xfrm flipV="1">
            <a:off x="2851356" y="2870200"/>
            <a:ext cx="2037655" cy="1691776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D85566C1-7D62-9B45-9418-0B0126631280}"/>
              </a:ext>
            </a:extLst>
          </p:cNvPr>
          <p:cNvCxnSpPr>
            <a:cxnSpLocks/>
          </p:cNvCxnSpPr>
          <p:nvPr/>
        </p:nvCxnSpPr>
        <p:spPr>
          <a:xfrm flipH="1" flipV="1">
            <a:off x="4819630" y="4892545"/>
            <a:ext cx="525660" cy="648135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exão Curva 101">
            <a:extLst>
              <a:ext uri="{FF2B5EF4-FFF2-40B4-BE49-F238E27FC236}">
                <a16:creationId xmlns:a16="http://schemas.microsoft.com/office/drawing/2014/main" id="{D49538A1-6E06-934A-8008-A70B879F5C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83891" y="2412081"/>
            <a:ext cx="3889998" cy="2367200"/>
          </a:xfrm>
          <a:prstGeom prst="curvedConnector3">
            <a:avLst>
              <a:gd name="adj1" fmla="val 50000"/>
            </a:avLst>
          </a:prstGeom>
          <a:ln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xão Reta 102">
            <a:extLst>
              <a:ext uri="{FF2B5EF4-FFF2-40B4-BE49-F238E27FC236}">
                <a16:creationId xmlns:a16="http://schemas.microsoft.com/office/drawing/2014/main" id="{D7B31E9F-97C3-1840-8089-CC829ABE7DD2}"/>
              </a:ext>
            </a:extLst>
          </p:cNvPr>
          <p:cNvCxnSpPr>
            <a:cxnSpLocks/>
          </p:cNvCxnSpPr>
          <p:nvPr/>
        </p:nvCxnSpPr>
        <p:spPr>
          <a:xfrm flipH="1">
            <a:off x="3164451" y="4730643"/>
            <a:ext cx="267248" cy="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" name="Conexão Curva 103">
            <a:extLst>
              <a:ext uri="{FF2B5EF4-FFF2-40B4-BE49-F238E27FC236}">
                <a16:creationId xmlns:a16="http://schemas.microsoft.com/office/drawing/2014/main" id="{5BDCFD4E-FD07-B74C-A792-BAEA4C495927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3284962" y="451984"/>
            <a:ext cx="3998581" cy="1028199"/>
          </a:xfrm>
          <a:prstGeom prst="curvedConnector3">
            <a:avLst>
              <a:gd name="adj1" fmla="val 46818"/>
            </a:avLst>
          </a:prstGeom>
          <a:ln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BD4D7687-3E5C-8C42-9388-D9829A73EDBC}"/>
              </a:ext>
            </a:extLst>
          </p:cNvPr>
          <p:cNvSpPr txBox="1"/>
          <p:nvPr/>
        </p:nvSpPr>
        <p:spPr>
          <a:xfrm>
            <a:off x="3292583" y="28678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5E4F5748-479F-B14D-A6EE-05A2336E8B0D}"/>
              </a:ext>
            </a:extLst>
          </p:cNvPr>
          <p:cNvSpPr txBox="1"/>
          <p:nvPr/>
        </p:nvSpPr>
        <p:spPr>
          <a:xfrm rot="1785454">
            <a:off x="7017501" y="880117"/>
            <a:ext cx="9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EEG,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76050E64-945E-4648-800C-F0AB6BA6C86D}"/>
              </a:ext>
            </a:extLst>
          </p:cNvPr>
          <p:cNvSpPr txBox="1"/>
          <p:nvPr/>
        </p:nvSpPr>
        <p:spPr>
          <a:xfrm rot="20070315">
            <a:off x="2855227" y="605337"/>
            <a:ext cx="1215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Conexão Reta Unidirecional 107">
            <a:extLst>
              <a:ext uri="{FF2B5EF4-FFF2-40B4-BE49-F238E27FC236}">
                <a16:creationId xmlns:a16="http://schemas.microsoft.com/office/drawing/2014/main" id="{6639909A-C781-5E41-A1CB-CA5338218716}"/>
              </a:ext>
            </a:extLst>
          </p:cNvPr>
          <p:cNvCxnSpPr>
            <a:cxnSpLocks/>
            <a:stCxn id="32" idx="1"/>
            <a:endCxn id="42" idx="0"/>
          </p:cNvCxnSpPr>
          <p:nvPr/>
        </p:nvCxnSpPr>
        <p:spPr>
          <a:xfrm flipH="1">
            <a:off x="2862675" y="463778"/>
            <a:ext cx="1697395" cy="8058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F0634A6D-0A76-1942-83DF-7BAB4F5F1C9A}"/>
              </a:ext>
            </a:extLst>
          </p:cNvPr>
          <p:cNvSpPr txBox="1"/>
          <p:nvPr/>
        </p:nvSpPr>
        <p:spPr>
          <a:xfrm rot="20316075">
            <a:off x="3290113" y="160948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later,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data can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Conexão Reta 109">
            <a:extLst>
              <a:ext uri="{FF2B5EF4-FFF2-40B4-BE49-F238E27FC236}">
                <a16:creationId xmlns:a16="http://schemas.microsoft.com/office/drawing/2014/main" id="{C8589989-72CD-5E44-B779-1BD4DBF0E3C7}"/>
              </a:ext>
            </a:extLst>
          </p:cNvPr>
          <p:cNvCxnSpPr>
            <a:cxnSpLocks/>
            <a:stCxn id="39" idx="1"/>
            <a:endCxn id="46" idx="3"/>
          </p:cNvCxnSpPr>
          <p:nvPr/>
        </p:nvCxnSpPr>
        <p:spPr>
          <a:xfrm flipH="1">
            <a:off x="3293083" y="453459"/>
            <a:ext cx="4645952" cy="177014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6213CAA9-8DD7-074C-B2EB-A651E76A3590}"/>
              </a:ext>
            </a:extLst>
          </p:cNvPr>
          <p:cNvSpPr txBox="1"/>
          <p:nvPr/>
        </p:nvSpPr>
        <p:spPr>
          <a:xfrm>
            <a:off x="6889378" y="270607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73854F42-E655-5A47-BCF6-9B16F0FC9398}"/>
              </a:ext>
            </a:extLst>
          </p:cNvPr>
          <p:cNvSpPr txBox="1"/>
          <p:nvPr/>
        </p:nvSpPr>
        <p:spPr>
          <a:xfrm>
            <a:off x="4550302" y="6225848"/>
            <a:ext cx="280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E9FDA80B-A6EA-5248-9C4C-CD583EB5622A}"/>
              </a:ext>
            </a:extLst>
          </p:cNvPr>
          <p:cNvSpPr txBox="1"/>
          <p:nvPr/>
        </p:nvSpPr>
        <p:spPr>
          <a:xfrm rot="1213327">
            <a:off x="6299300" y="5934336"/>
            <a:ext cx="11485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22, GDPR 2018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7CB3CB1D-A682-7C4C-8BEA-EDE6C2FFD867}"/>
              </a:ext>
            </a:extLst>
          </p:cNvPr>
          <p:cNvSpPr txBox="1"/>
          <p:nvPr/>
        </p:nvSpPr>
        <p:spPr>
          <a:xfrm>
            <a:off x="6682195" y="4546149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relate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false positives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F5821C5D-2A54-D94D-827D-AE0D8BA606FE}"/>
              </a:ext>
            </a:extLst>
          </p:cNvPr>
          <p:cNvSpPr txBox="1"/>
          <p:nvPr/>
        </p:nvSpPr>
        <p:spPr>
          <a:xfrm>
            <a:off x="4366175" y="3230825"/>
            <a:ext cx="1032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D20AACAE-A495-E444-A107-571FAA182922}"/>
              </a:ext>
            </a:extLst>
          </p:cNvPr>
          <p:cNvSpPr txBox="1"/>
          <p:nvPr/>
        </p:nvSpPr>
        <p:spPr>
          <a:xfrm rot="1653416">
            <a:off x="3244301" y="361303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performance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AF41EB17-3DF5-1F4A-834F-483FDA79FEC4}"/>
              </a:ext>
            </a:extLst>
          </p:cNvPr>
          <p:cNvSpPr txBox="1"/>
          <p:nvPr/>
        </p:nvSpPr>
        <p:spPr>
          <a:xfrm>
            <a:off x="2789012" y="2483600"/>
            <a:ext cx="61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E3D559B7-1CA1-9546-B31F-B58EB675D0F4}"/>
              </a:ext>
            </a:extLst>
          </p:cNvPr>
          <p:cNvSpPr txBox="1"/>
          <p:nvPr/>
        </p:nvSpPr>
        <p:spPr>
          <a:xfrm rot="188655">
            <a:off x="6422955" y="1910331"/>
            <a:ext cx="143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0B775E8C-6EFD-DE42-A2FE-AE5185F06EF6}"/>
              </a:ext>
            </a:extLst>
          </p:cNvPr>
          <p:cNvSpPr txBox="1"/>
          <p:nvPr/>
        </p:nvSpPr>
        <p:spPr>
          <a:xfrm rot="20204253">
            <a:off x="3197568" y="2293742"/>
            <a:ext cx="200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obeying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1E77B5F2-F632-B84B-80B8-3895B2C75255}"/>
              </a:ext>
            </a:extLst>
          </p:cNvPr>
          <p:cNvSpPr txBox="1"/>
          <p:nvPr/>
        </p:nvSpPr>
        <p:spPr>
          <a:xfrm rot="1353298">
            <a:off x="5018286" y="102956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859CBD7D-F39A-2E42-8133-E5FD7F9D1A6F}"/>
              </a:ext>
            </a:extLst>
          </p:cNvPr>
          <p:cNvSpPr txBox="1"/>
          <p:nvPr/>
        </p:nvSpPr>
        <p:spPr>
          <a:xfrm rot="20489433">
            <a:off x="7080368" y="5209078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standards 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take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patient’s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AADC5A44-286B-D448-AC85-ECC77E2326A0}"/>
              </a:ext>
            </a:extLst>
          </p:cNvPr>
          <p:cNvSpPr txBox="1"/>
          <p:nvPr/>
        </p:nvSpPr>
        <p:spPr>
          <a:xfrm rot="17951193">
            <a:off x="7457854" y="3770309"/>
            <a:ext cx="1032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complacency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898B6C42-B489-4146-930E-BC991DB118F8}"/>
              </a:ext>
            </a:extLst>
          </p:cNvPr>
          <p:cNvSpPr txBox="1"/>
          <p:nvPr/>
        </p:nvSpPr>
        <p:spPr>
          <a:xfrm>
            <a:off x="5647362" y="3149458"/>
            <a:ext cx="20468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FB32A9EE-2227-F34E-B21D-22AB586092B0}"/>
              </a:ext>
            </a:extLst>
          </p:cNvPr>
          <p:cNvSpPr txBox="1"/>
          <p:nvPr/>
        </p:nvSpPr>
        <p:spPr>
          <a:xfrm rot="2676205">
            <a:off x="5695534" y="2484675"/>
            <a:ext cx="934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7F8554A1-D996-5B47-8216-3B1F06DBE905}"/>
              </a:ext>
            </a:extLst>
          </p:cNvPr>
          <p:cNvSpPr txBox="1"/>
          <p:nvPr/>
        </p:nvSpPr>
        <p:spPr>
          <a:xfrm rot="19390043">
            <a:off x="6500037" y="3672914"/>
            <a:ext cx="14568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tângulo Arredondado 148">
            <a:extLst>
              <a:ext uri="{FF2B5EF4-FFF2-40B4-BE49-F238E27FC236}">
                <a16:creationId xmlns:a16="http://schemas.microsoft.com/office/drawing/2014/main" id="{42FC9749-9C3A-E74A-8348-6A3B0E6333FC}"/>
              </a:ext>
            </a:extLst>
          </p:cNvPr>
          <p:cNvSpPr/>
          <p:nvPr/>
        </p:nvSpPr>
        <p:spPr>
          <a:xfrm>
            <a:off x="2414613" y="304667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DC9A8113-A1B5-9948-8DE4-C4481995DA95}"/>
              </a:ext>
            </a:extLst>
          </p:cNvPr>
          <p:cNvSpPr txBox="1"/>
          <p:nvPr/>
        </p:nvSpPr>
        <p:spPr>
          <a:xfrm>
            <a:off x="2425042" y="3040999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tângulo Arredondado 152">
            <a:extLst>
              <a:ext uri="{FF2B5EF4-FFF2-40B4-BE49-F238E27FC236}">
                <a16:creationId xmlns:a16="http://schemas.microsoft.com/office/drawing/2014/main" id="{33F7D6DD-1424-5841-AD47-16BA49C48A6F}"/>
              </a:ext>
            </a:extLst>
          </p:cNvPr>
          <p:cNvSpPr/>
          <p:nvPr/>
        </p:nvSpPr>
        <p:spPr>
          <a:xfrm>
            <a:off x="2429158" y="457554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401D5D22-2DBC-8B47-AA18-845A3E79D5C9}"/>
              </a:ext>
            </a:extLst>
          </p:cNvPr>
          <p:cNvSpPr txBox="1"/>
          <p:nvPr/>
        </p:nvSpPr>
        <p:spPr>
          <a:xfrm>
            <a:off x="2439587" y="4634376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tângulo Arredondado 154">
            <a:extLst>
              <a:ext uri="{FF2B5EF4-FFF2-40B4-BE49-F238E27FC236}">
                <a16:creationId xmlns:a16="http://schemas.microsoft.com/office/drawing/2014/main" id="{74511D66-E704-7F40-BC4F-B6C08050BC7D}"/>
              </a:ext>
            </a:extLst>
          </p:cNvPr>
          <p:cNvSpPr/>
          <p:nvPr/>
        </p:nvSpPr>
        <p:spPr>
          <a:xfrm>
            <a:off x="3437062" y="456931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A05C2557-2AB0-6F46-A7D4-907D9FD6DCAD}"/>
              </a:ext>
            </a:extLst>
          </p:cNvPr>
          <p:cNvSpPr txBox="1"/>
          <p:nvPr/>
        </p:nvSpPr>
        <p:spPr>
          <a:xfrm>
            <a:off x="3437873" y="4570351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tângulo Arredondado 156">
            <a:extLst>
              <a:ext uri="{FF2B5EF4-FFF2-40B4-BE49-F238E27FC236}">
                <a16:creationId xmlns:a16="http://schemas.microsoft.com/office/drawing/2014/main" id="{E277367A-B1A6-7D4C-805B-B2E1A2EC66F5}"/>
              </a:ext>
            </a:extLst>
          </p:cNvPr>
          <p:cNvSpPr/>
          <p:nvPr/>
        </p:nvSpPr>
        <p:spPr>
          <a:xfrm>
            <a:off x="4423521" y="4564643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1F319146-F914-A54B-AE9B-DACD08B6FBE3}"/>
              </a:ext>
            </a:extLst>
          </p:cNvPr>
          <p:cNvSpPr txBox="1"/>
          <p:nvPr/>
        </p:nvSpPr>
        <p:spPr>
          <a:xfrm>
            <a:off x="4424328" y="4574326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60" name="Retângulo Arredondado 159">
            <a:extLst>
              <a:ext uri="{FF2B5EF4-FFF2-40B4-BE49-F238E27FC236}">
                <a16:creationId xmlns:a16="http://schemas.microsoft.com/office/drawing/2014/main" id="{DAFB874E-CA63-EC4E-ACF7-0223CB923AE6}"/>
              </a:ext>
            </a:extLst>
          </p:cNvPr>
          <p:cNvSpPr/>
          <p:nvPr/>
        </p:nvSpPr>
        <p:spPr>
          <a:xfrm>
            <a:off x="5884225" y="440478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6CC28F7E-CBD0-FB46-B957-AF0DF1F6D6BD}"/>
              </a:ext>
            </a:extLst>
          </p:cNvPr>
          <p:cNvSpPr txBox="1"/>
          <p:nvPr/>
        </p:nvSpPr>
        <p:spPr>
          <a:xfrm>
            <a:off x="5875200" y="4464814"/>
            <a:ext cx="88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62" name="Retângulo Arredondado 161">
            <a:extLst>
              <a:ext uri="{FF2B5EF4-FFF2-40B4-BE49-F238E27FC236}">
                <a16:creationId xmlns:a16="http://schemas.microsoft.com/office/drawing/2014/main" id="{9E1B53AC-90B5-6C4F-8577-D46B6F47925E}"/>
              </a:ext>
            </a:extLst>
          </p:cNvPr>
          <p:cNvSpPr/>
          <p:nvPr/>
        </p:nvSpPr>
        <p:spPr>
          <a:xfrm>
            <a:off x="4923961" y="5561750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5778DC91-6A72-584B-825D-A2F01A7D3A57}"/>
              </a:ext>
            </a:extLst>
          </p:cNvPr>
          <p:cNvSpPr txBox="1"/>
          <p:nvPr/>
        </p:nvSpPr>
        <p:spPr>
          <a:xfrm>
            <a:off x="4935537" y="5613486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tângulo Arredondado 163">
            <a:extLst>
              <a:ext uri="{FF2B5EF4-FFF2-40B4-BE49-F238E27FC236}">
                <a16:creationId xmlns:a16="http://schemas.microsoft.com/office/drawing/2014/main" id="{0177E18B-25C6-AC40-8A23-F35B909BE524}"/>
              </a:ext>
            </a:extLst>
          </p:cNvPr>
          <p:cNvSpPr/>
          <p:nvPr/>
        </p:nvSpPr>
        <p:spPr>
          <a:xfrm>
            <a:off x="4889464" y="2705766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7F7844B3-00E8-B949-9344-937E2C07E4F0}"/>
              </a:ext>
            </a:extLst>
          </p:cNvPr>
          <p:cNvSpPr txBox="1"/>
          <p:nvPr/>
        </p:nvSpPr>
        <p:spPr>
          <a:xfrm>
            <a:off x="4901040" y="2755760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166" name="Retângulo Arredondado 165">
            <a:extLst>
              <a:ext uri="{FF2B5EF4-FFF2-40B4-BE49-F238E27FC236}">
                <a16:creationId xmlns:a16="http://schemas.microsoft.com/office/drawing/2014/main" id="{A187BCAB-46E7-8546-8D34-3E9C7541153A}"/>
              </a:ext>
            </a:extLst>
          </p:cNvPr>
          <p:cNvSpPr/>
          <p:nvPr/>
        </p:nvSpPr>
        <p:spPr>
          <a:xfrm>
            <a:off x="7936854" y="2991101"/>
            <a:ext cx="862553" cy="327945"/>
          </a:xfrm>
          <a:prstGeom prst="roundRect">
            <a:avLst/>
          </a:prstGeom>
          <a:solidFill>
            <a:srgbClr val="B6D7A8"/>
          </a:solidFill>
          <a:ln>
            <a:noFill/>
          </a:ln>
          <a:effectLst>
            <a:glow rad="889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7" name="CaixaDeTexto 166">
            <a:extLst>
              <a:ext uri="{FF2B5EF4-FFF2-40B4-BE49-F238E27FC236}">
                <a16:creationId xmlns:a16="http://schemas.microsoft.com/office/drawing/2014/main" id="{A82FA8B3-8347-1444-89A4-389354F4BC21}"/>
              </a:ext>
            </a:extLst>
          </p:cNvPr>
          <p:cNvSpPr txBox="1"/>
          <p:nvPr/>
        </p:nvSpPr>
        <p:spPr>
          <a:xfrm>
            <a:off x="7948430" y="2991755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tângulo Arredondado 167">
            <a:extLst>
              <a:ext uri="{FF2B5EF4-FFF2-40B4-BE49-F238E27FC236}">
                <a16:creationId xmlns:a16="http://schemas.microsoft.com/office/drawing/2014/main" id="{B28B4AE1-0AB6-4C44-87CB-02634231CBE2}"/>
              </a:ext>
            </a:extLst>
          </p:cNvPr>
          <p:cNvSpPr/>
          <p:nvPr/>
        </p:nvSpPr>
        <p:spPr>
          <a:xfrm>
            <a:off x="7942641" y="6337990"/>
            <a:ext cx="862553" cy="327945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BAFD5F06-EA7A-2E45-B497-F2B69EF11EE1}"/>
              </a:ext>
            </a:extLst>
          </p:cNvPr>
          <p:cNvSpPr txBox="1"/>
          <p:nvPr/>
        </p:nvSpPr>
        <p:spPr>
          <a:xfrm>
            <a:off x="7954217" y="6336242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tângulo Arredondado 169">
            <a:extLst>
              <a:ext uri="{FF2B5EF4-FFF2-40B4-BE49-F238E27FC236}">
                <a16:creationId xmlns:a16="http://schemas.microsoft.com/office/drawing/2014/main" id="{38CC1020-4C78-3B4B-ABC6-6875F1F9C442}"/>
              </a:ext>
            </a:extLst>
          </p:cNvPr>
          <p:cNvSpPr/>
          <p:nvPr/>
        </p:nvSpPr>
        <p:spPr>
          <a:xfrm>
            <a:off x="7279280" y="1337913"/>
            <a:ext cx="862553" cy="327945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id="{37D0C71B-16B5-794D-8A2B-93D80EE17053}"/>
              </a:ext>
            </a:extLst>
          </p:cNvPr>
          <p:cNvSpPr txBox="1"/>
          <p:nvPr/>
        </p:nvSpPr>
        <p:spPr>
          <a:xfrm>
            <a:off x="7281712" y="1341809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Dynamics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849C2BB9-C9E8-2A49-B953-381637EC7377}"/>
              </a:ext>
            </a:extLst>
          </p:cNvPr>
          <p:cNvGrpSpPr/>
          <p:nvPr/>
        </p:nvGrpSpPr>
        <p:grpSpPr>
          <a:xfrm>
            <a:off x="4734768" y="1031028"/>
            <a:ext cx="3080258" cy="2145478"/>
            <a:chOff x="2838327" y="2038429"/>
            <a:chExt cx="3080258" cy="2145478"/>
          </a:xfrm>
        </p:grpSpPr>
        <p:grpSp>
          <p:nvGrpSpPr>
            <p:cNvPr id="172" name="Agrupar 171">
              <a:extLst>
                <a:ext uri="{FF2B5EF4-FFF2-40B4-BE49-F238E27FC236}">
                  <a16:creationId xmlns:a16="http://schemas.microsoft.com/office/drawing/2014/main" id="{1B134543-7238-624C-B55B-ED64781F4B64}"/>
                </a:ext>
              </a:extLst>
            </p:cNvPr>
            <p:cNvGrpSpPr/>
            <p:nvPr/>
          </p:nvGrpSpPr>
          <p:grpSpPr>
            <a:xfrm>
              <a:off x="2838327" y="2038429"/>
              <a:ext cx="3080258" cy="2145478"/>
              <a:chOff x="2870864" y="2715395"/>
              <a:chExt cx="3080258" cy="2145478"/>
            </a:xfrm>
          </p:grpSpPr>
          <p:grpSp>
            <p:nvGrpSpPr>
              <p:cNvPr id="175" name="Agrupar 174">
                <a:extLst>
                  <a:ext uri="{FF2B5EF4-FFF2-40B4-BE49-F238E27FC236}">
                    <a16:creationId xmlns:a16="http://schemas.microsoft.com/office/drawing/2014/main" id="{CC2DFF7E-CEE4-2B4C-A0AF-0B61FF271F37}"/>
                  </a:ext>
                </a:extLst>
              </p:cNvPr>
              <p:cNvGrpSpPr/>
              <p:nvPr/>
            </p:nvGrpSpPr>
            <p:grpSpPr>
              <a:xfrm>
                <a:off x="2870864" y="2715395"/>
                <a:ext cx="3080258" cy="2145478"/>
                <a:chOff x="2870864" y="2715395"/>
                <a:chExt cx="3080258" cy="2145478"/>
              </a:xfrm>
            </p:grpSpPr>
            <p:sp>
              <p:nvSpPr>
                <p:cNvPr id="217" name="Retângulo 216">
                  <a:extLst>
                    <a:ext uri="{FF2B5EF4-FFF2-40B4-BE49-F238E27FC236}">
                      <a16:creationId xmlns:a16="http://schemas.microsoft.com/office/drawing/2014/main" id="{0BD0F838-CDE6-8F4E-8D89-C4EF81503092}"/>
                    </a:ext>
                  </a:extLst>
                </p:cNvPr>
                <p:cNvSpPr/>
                <p:nvPr/>
              </p:nvSpPr>
              <p:spPr>
                <a:xfrm>
                  <a:off x="2870864" y="2715395"/>
                  <a:ext cx="3080258" cy="21264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18" name="CaixaDeTexto 217">
                  <a:extLst>
                    <a:ext uri="{FF2B5EF4-FFF2-40B4-BE49-F238E27FC236}">
                      <a16:creationId xmlns:a16="http://schemas.microsoft.com/office/drawing/2014/main" id="{6FC1519D-7CE7-4E46-B298-F4416EB59F3C}"/>
                    </a:ext>
                  </a:extLst>
                </p:cNvPr>
                <p:cNvSpPr txBox="1"/>
                <p:nvPr/>
              </p:nvSpPr>
              <p:spPr>
                <a:xfrm>
                  <a:off x="2964374" y="2951946"/>
                  <a:ext cx="2943430" cy="138499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13.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We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can use a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prospective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application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When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seizure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anticipated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we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can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trigger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an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intervention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To do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this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we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need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good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performance,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and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we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need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to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guarantee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that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false-positive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interventions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are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not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harmful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  <p:pic>
              <p:nvPicPr>
                <p:cNvPr id="219" name="Gráfico 218" descr="Seta: Curva ligeira com preenchimento sólido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8261370B-B678-8041-B3BD-ACFA4690F25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2114" y="4387129"/>
                  <a:ext cx="470452" cy="470452"/>
                </a:xfrm>
                <a:prstGeom prst="rect">
                  <a:avLst/>
                </a:prstGeom>
              </p:spPr>
            </p:pic>
            <p:pic>
              <p:nvPicPr>
                <p:cNvPr id="220" name="Gráfico 219" descr="Seta: Curva ligeira com preenchimento sólido">
                  <a:hlinkClick r:id="" action="ppaction://hlinkshowjump?jump=previousslide"/>
                  <a:extLst>
                    <a:ext uri="{FF2B5EF4-FFF2-40B4-BE49-F238E27FC236}">
                      <a16:creationId xmlns:a16="http://schemas.microsoft.com/office/drawing/2014/main" id="{D9037CCF-7113-2B4A-A96C-A65349606D9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941102" y="4390421"/>
                  <a:ext cx="461161" cy="470452"/>
                </a:xfrm>
                <a:prstGeom prst="rect">
                  <a:avLst/>
                </a:prstGeom>
              </p:spPr>
            </p:pic>
            <p:sp>
              <p:nvSpPr>
                <p:cNvPr id="221" name="CaixaDeTexto 220">
                  <a:extLst>
                    <a:ext uri="{FF2B5EF4-FFF2-40B4-BE49-F238E27FC236}">
                      <a16:creationId xmlns:a16="http://schemas.microsoft.com/office/drawing/2014/main" id="{3E1A8195-2789-E143-8376-67A6607F73D0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700171" y="4296135"/>
                  <a:ext cx="757299" cy="2539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Previous</a:t>
                  </a:r>
                  <a:endParaRPr lang="pt-PT" sz="105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74" name="CaixaDeTexto 173">
                <a:extLst>
                  <a:ext uri="{FF2B5EF4-FFF2-40B4-BE49-F238E27FC236}">
                    <a16:creationId xmlns:a16="http://schemas.microsoft.com/office/drawing/2014/main" id="{BB8B888E-48BD-114A-A661-C3FC2186734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431325" y="4293349"/>
                <a:ext cx="500449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5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Next</a:t>
                </a:r>
                <a:endParaRPr lang="pt-PT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4" name="Agrupar 183">
              <a:extLst>
                <a:ext uri="{FF2B5EF4-FFF2-40B4-BE49-F238E27FC236}">
                  <a16:creationId xmlns:a16="http://schemas.microsoft.com/office/drawing/2014/main" id="{FA404939-89F7-154A-8445-2FFE86C3DFB3}"/>
                </a:ext>
              </a:extLst>
            </p:cNvPr>
            <p:cNvGrpSpPr/>
            <p:nvPr/>
          </p:nvGrpSpPr>
          <p:grpSpPr>
            <a:xfrm>
              <a:off x="4338184" y="2203130"/>
              <a:ext cx="1424861" cy="73591"/>
              <a:chOff x="6461272" y="2933738"/>
              <a:chExt cx="1424861" cy="73591"/>
            </a:xfrm>
          </p:grpSpPr>
          <p:sp>
            <p:nvSpPr>
              <p:cNvPr id="185" name="Oval 184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BBAB39ED-0FD3-F940-8792-159118D673E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6127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6" name="Oval 185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5DF62D47-0F4D-2144-9B1F-037FE792061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6516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7" name="Oval 186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8934BD0A-941E-A941-8F43-3EDEA4C452C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906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8" name="Oval 187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54370831-F9E6-DA4C-9D18-B06CC7BE119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295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9" name="Oval 188">
                <a:hlinkClick r:id="rId34" action="ppaction://hlinksldjump"/>
                <a:extLst>
                  <a:ext uri="{FF2B5EF4-FFF2-40B4-BE49-F238E27FC236}">
                    <a16:creationId xmlns:a16="http://schemas.microsoft.com/office/drawing/2014/main" id="{2F11AF3E-B8BF-8D47-AE72-89E90575C97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6848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0" name="Oval 189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D8B56FC4-5224-FE4C-B6C2-364465ED3B6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074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1" name="Oval 190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A871C652-E8E5-3E4B-9B6E-644FCCC295A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8463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2" name="Oval 191">
                <a:hlinkClick r:id="rId37" action="ppaction://hlinksldjump"/>
                <a:extLst>
                  <a:ext uri="{FF2B5EF4-FFF2-40B4-BE49-F238E27FC236}">
                    <a16:creationId xmlns:a16="http://schemas.microsoft.com/office/drawing/2014/main" id="{616A53B7-A7EE-2042-8923-F15A116E809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853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3" name="Oval 192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054784DC-62BE-D44A-90E5-55D1907A1E9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9242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4" name="Oval 193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4BCDAF9F-9DC9-BD46-A131-F29A52A4C2E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96318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5" name="Oval 194">
                <a:hlinkClick r:id="rId40" action="ppaction://hlinksldjump"/>
                <a:extLst>
                  <a:ext uri="{FF2B5EF4-FFF2-40B4-BE49-F238E27FC236}">
                    <a16:creationId xmlns:a16="http://schemas.microsoft.com/office/drawing/2014/main" id="{0FCAD0F9-6686-7247-93EC-2890DDBE965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021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6" name="Oval 195">
                <a:hlinkClick r:id="rId41" action="ppaction://hlinksldjump"/>
                <a:extLst>
                  <a:ext uri="{FF2B5EF4-FFF2-40B4-BE49-F238E27FC236}">
                    <a16:creationId xmlns:a16="http://schemas.microsoft.com/office/drawing/2014/main" id="{26201944-4E3A-384A-9CE0-5C9F5620967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0410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7" name="Oval 196">
                <a:hlinkClick r:id="rId42" action="ppaction://hlinksldjump"/>
                <a:extLst>
                  <a:ext uri="{FF2B5EF4-FFF2-40B4-BE49-F238E27FC236}">
                    <a16:creationId xmlns:a16="http://schemas.microsoft.com/office/drawing/2014/main" id="{7F7EA748-9726-DC4A-86C1-05289EB1C2D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08000" y="2933738"/>
                <a:ext cx="74239" cy="73591"/>
              </a:xfrm>
              <a:prstGeom prst="ellipse">
                <a:avLst/>
              </a:prstGeom>
              <a:solidFill>
                <a:srgbClr val="B6D7A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8" name="Oval 197">
                <a:hlinkClick r:id="rId43" action="ppaction://hlinksldjump"/>
                <a:extLst>
                  <a:ext uri="{FF2B5EF4-FFF2-40B4-BE49-F238E27FC236}">
                    <a16:creationId xmlns:a16="http://schemas.microsoft.com/office/drawing/2014/main" id="{5C40F0F8-B8BE-7F46-AA91-4160CD5B56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189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sp>
        <p:nvSpPr>
          <p:cNvPr id="173" name="CaixaDeTexto 172">
            <a:extLst>
              <a:ext uri="{FF2B5EF4-FFF2-40B4-BE49-F238E27FC236}">
                <a16:creationId xmlns:a16="http://schemas.microsoft.com/office/drawing/2014/main" id="{4D5BB763-0CCA-7744-A3FD-BCE52C00722A}"/>
              </a:ext>
            </a:extLst>
          </p:cNvPr>
          <p:cNvSpPr txBox="1"/>
          <p:nvPr/>
        </p:nvSpPr>
        <p:spPr>
          <a:xfrm rot="2614141">
            <a:off x="2514512" y="6163904"/>
            <a:ext cx="1263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CaixaDeTexto 175">
            <a:extLst>
              <a:ext uri="{FF2B5EF4-FFF2-40B4-BE49-F238E27FC236}">
                <a16:creationId xmlns:a16="http://schemas.microsoft.com/office/drawing/2014/main" id="{15C49D15-472A-264D-A48E-9E383172C4E0}"/>
              </a:ext>
            </a:extLst>
          </p:cNvPr>
          <p:cNvSpPr txBox="1"/>
          <p:nvPr/>
        </p:nvSpPr>
        <p:spPr>
          <a:xfrm>
            <a:off x="3337190" y="5668293"/>
            <a:ext cx="1777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CaixaDeTexto 176">
            <a:extLst>
              <a:ext uri="{FF2B5EF4-FFF2-40B4-BE49-F238E27FC236}">
                <a16:creationId xmlns:a16="http://schemas.microsoft.com/office/drawing/2014/main" id="{0B0E24C1-4A1A-44ED-AF19-0BB1F2516BCD}"/>
              </a:ext>
            </a:extLst>
          </p:cNvPr>
          <p:cNvSpPr txBox="1"/>
          <p:nvPr/>
        </p:nvSpPr>
        <p:spPr>
          <a:xfrm>
            <a:off x="7839971" y="4209720"/>
            <a:ext cx="3533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156207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1D7AF67C-C092-EB4E-B1D9-65EA1DD0B246}"/>
              </a:ext>
            </a:extLst>
          </p:cNvPr>
          <p:cNvSpPr/>
          <p:nvPr/>
        </p:nvSpPr>
        <p:spPr>
          <a:xfrm>
            <a:off x="-57799" y="-544994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15CECB-3110-9D44-9D93-DCF58B45B02E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720CD8-63F2-DA4D-A811-1110C265FAB9}"/>
              </a:ext>
            </a:extLst>
          </p:cNvPr>
          <p:cNvSpPr>
            <a:spLocks noChangeAspect="1"/>
          </p:cNvSpPr>
          <p:nvPr/>
        </p:nvSpPr>
        <p:spPr>
          <a:xfrm>
            <a:off x="1288356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00B02E-1940-D540-B96B-7CE882A9FB10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5E6540-15C7-3746-89C0-2604871F872F}"/>
              </a:ext>
            </a:extLst>
          </p:cNvPr>
          <p:cNvSpPr>
            <a:spLocks noChangeAspect="1"/>
          </p:cNvSpPr>
          <p:nvPr/>
        </p:nvSpPr>
        <p:spPr>
          <a:xfrm>
            <a:off x="-1273767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492FD0-73F9-B640-A529-56A538B202D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E704CF3C-2111-7346-B5A5-B068BC8DD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94488DF5-CA66-F44E-B873-3307F0855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9149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2BC52425-AE4E-C744-93D8-ABFCA6205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A98BE7DB-D120-1B41-921B-8EDA1D293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204398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C728009-0822-B141-8D94-369737699E34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893250A8-B2A0-7E49-91F0-A1BEA9D26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A9517186-CDEE-084B-BEF4-5699994F2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9" name="Gráfico 18" descr="Informações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5BA0F7FD-83C1-9E45-993C-79A18A76F9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pic>
        <p:nvPicPr>
          <p:cNvPr id="20" name="Gráfico 19" descr="Máquina de escrever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A3422AA5-89A7-084A-92E8-A6A72E6DFA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764" y="4342099"/>
            <a:ext cx="795405" cy="795405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55ABA5BE-1380-B246-8612-BD6AA84D6A76}"/>
              </a:ext>
            </a:extLst>
          </p:cNvPr>
          <p:cNvSpPr txBox="1"/>
          <p:nvPr/>
        </p:nvSpPr>
        <p:spPr>
          <a:xfrm>
            <a:off x="-126530" y="1804180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403F51B-7B3A-BC40-9901-FEC7913E84B2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5" name="Gráfico 24" descr="Office trabalhador Male com preenchimento sólido">
              <a:extLst>
                <a:ext uri="{FF2B5EF4-FFF2-40B4-BE49-F238E27FC236}">
                  <a16:creationId xmlns:a16="http://schemas.microsoft.com/office/drawing/2014/main" id="{20987A99-C37B-E24C-BCD9-5B4DC107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6" name="Gráfico 25" descr="Feminino do trabalhador do Office com preenchimento sólido">
              <a:hlinkClick r:id="rId22" action="ppaction://hlinksldjump"/>
              <a:extLst>
                <a:ext uri="{FF2B5EF4-FFF2-40B4-BE49-F238E27FC236}">
                  <a16:creationId xmlns:a16="http://schemas.microsoft.com/office/drawing/2014/main" id="{61B5575C-8259-5245-8973-A4B2B652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27" name="Gráfico 26" descr="Ligações com preenchimento sólido">
            <a:hlinkClick r:id="rId25" action="ppaction://hlinksldjump"/>
            <a:extLst>
              <a:ext uri="{FF2B5EF4-FFF2-40B4-BE49-F238E27FC236}">
                <a16:creationId xmlns:a16="http://schemas.microsoft.com/office/drawing/2014/main" id="{72C05F4B-94F9-B34F-A662-D6D8066839E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EC439F0C-D1F3-F043-A4D2-B7F71098D8E0}"/>
              </a:ext>
            </a:extLst>
          </p:cNvPr>
          <p:cNvSpPr/>
          <p:nvPr/>
        </p:nvSpPr>
        <p:spPr>
          <a:xfrm>
            <a:off x="2420081" y="290004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tx1">
                  <a:alpha val="11000"/>
                </a:schemeClr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580E8EA-F93F-0944-A58A-975BB5FC15C5}"/>
              </a:ext>
            </a:extLst>
          </p:cNvPr>
          <p:cNvSpPr txBox="1"/>
          <p:nvPr/>
        </p:nvSpPr>
        <p:spPr>
          <a:xfrm>
            <a:off x="2422410" y="290401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Confounding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CA099DE-D6D8-E443-B264-7B3BF2B0A22C}"/>
              </a:ext>
            </a:extLst>
          </p:cNvPr>
          <p:cNvSpPr txBox="1"/>
          <p:nvPr/>
        </p:nvSpPr>
        <p:spPr>
          <a:xfrm>
            <a:off x="2420082" y="1488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23EE3D28-138A-E340-8DDC-F0DC147A62D0}"/>
              </a:ext>
            </a:extLst>
          </p:cNvPr>
          <p:cNvSpPr/>
          <p:nvPr/>
        </p:nvSpPr>
        <p:spPr>
          <a:xfrm>
            <a:off x="4560071" y="289712"/>
            <a:ext cx="862552" cy="334588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6D1533F-F35D-4943-A56B-E3C7E42A75BE}"/>
              </a:ext>
            </a:extLst>
          </p:cNvPr>
          <p:cNvSpPr txBox="1"/>
          <p:nvPr/>
        </p:nvSpPr>
        <p:spPr>
          <a:xfrm>
            <a:off x="4560070" y="3599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2DD50DE-663E-E342-85CB-7FB00AEDD4F7}"/>
              </a:ext>
            </a:extLst>
          </p:cNvPr>
          <p:cNvSpPr txBox="1"/>
          <p:nvPr/>
        </p:nvSpPr>
        <p:spPr>
          <a:xfrm>
            <a:off x="4560072" y="1393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799CF1DC-EA9D-7F49-B65F-EE7D8F82E330}"/>
              </a:ext>
            </a:extLst>
          </p:cNvPr>
          <p:cNvSpPr/>
          <p:nvPr/>
        </p:nvSpPr>
        <p:spPr>
          <a:xfrm>
            <a:off x="6026827" y="292794"/>
            <a:ext cx="862553" cy="31815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A51254-E90E-2241-B97C-9B56C18EF8A2}"/>
              </a:ext>
            </a:extLst>
          </p:cNvPr>
          <p:cNvSpPr txBox="1"/>
          <p:nvPr/>
        </p:nvSpPr>
        <p:spPr>
          <a:xfrm>
            <a:off x="6026827" y="29332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72C1C5D-E4EF-8C44-99CB-C5A20B5572B2}"/>
              </a:ext>
            </a:extLst>
          </p:cNvPr>
          <p:cNvSpPr txBox="1"/>
          <p:nvPr/>
        </p:nvSpPr>
        <p:spPr>
          <a:xfrm>
            <a:off x="6026827" y="1399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tângulo Arredondado 37">
            <a:extLst>
              <a:ext uri="{FF2B5EF4-FFF2-40B4-BE49-F238E27FC236}">
                <a16:creationId xmlns:a16="http://schemas.microsoft.com/office/drawing/2014/main" id="{71EFC0B5-04F5-7346-9CB2-C78372B19BCB}"/>
              </a:ext>
            </a:extLst>
          </p:cNvPr>
          <p:cNvSpPr/>
          <p:nvPr/>
        </p:nvSpPr>
        <p:spPr>
          <a:xfrm>
            <a:off x="7939035" y="284729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2527890-04F5-984F-9BB3-69ABB69D923D}"/>
              </a:ext>
            </a:extLst>
          </p:cNvPr>
          <p:cNvSpPr txBox="1"/>
          <p:nvPr/>
        </p:nvSpPr>
        <p:spPr>
          <a:xfrm>
            <a:off x="7939035" y="28341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22CED98-EA0E-124C-A54B-56DB021D194A}"/>
              </a:ext>
            </a:extLst>
          </p:cNvPr>
          <p:cNvSpPr txBox="1"/>
          <p:nvPr/>
        </p:nvSpPr>
        <p:spPr>
          <a:xfrm>
            <a:off x="7939035" y="14357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1" name="Retângulo Arredondado 40">
            <a:extLst>
              <a:ext uri="{FF2B5EF4-FFF2-40B4-BE49-F238E27FC236}">
                <a16:creationId xmlns:a16="http://schemas.microsoft.com/office/drawing/2014/main" id="{B5DDF700-529E-D941-954D-854E8A83F9DF}"/>
              </a:ext>
            </a:extLst>
          </p:cNvPr>
          <p:cNvSpPr/>
          <p:nvPr/>
        </p:nvSpPr>
        <p:spPr>
          <a:xfrm>
            <a:off x="2420081" y="1276245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443E4A3-06FF-3948-9D7E-712F51C03929}"/>
              </a:ext>
            </a:extLst>
          </p:cNvPr>
          <p:cNvSpPr txBox="1"/>
          <p:nvPr/>
        </p:nvSpPr>
        <p:spPr>
          <a:xfrm>
            <a:off x="2431399" y="126959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6FFEADB-BE97-4246-9349-E8AD842E565A}"/>
              </a:ext>
            </a:extLst>
          </p:cNvPr>
          <p:cNvSpPr txBox="1"/>
          <p:nvPr/>
        </p:nvSpPr>
        <p:spPr>
          <a:xfrm>
            <a:off x="2432693" y="1135096"/>
            <a:ext cx="1910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Retângulo Arredondado 44">
            <a:extLst>
              <a:ext uri="{FF2B5EF4-FFF2-40B4-BE49-F238E27FC236}">
                <a16:creationId xmlns:a16="http://schemas.microsoft.com/office/drawing/2014/main" id="{323F7C2D-35B0-6C44-933A-DAEDBBD60C87}"/>
              </a:ext>
            </a:extLst>
          </p:cNvPr>
          <p:cNvSpPr/>
          <p:nvPr/>
        </p:nvSpPr>
        <p:spPr>
          <a:xfrm>
            <a:off x="2420081" y="2061849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005EAFF-DBD1-9542-A9BA-31C7D4779437}"/>
              </a:ext>
            </a:extLst>
          </p:cNvPr>
          <p:cNvSpPr txBox="1"/>
          <p:nvPr/>
        </p:nvSpPr>
        <p:spPr>
          <a:xfrm>
            <a:off x="2430531" y="206202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6BF1353-9093-D643-9490-BC91A2641BA8}"/>
              </a:ext>
            </a:extLst>
          </p:cNvPr>
          <p:cNvSpPr txBox="1"/>
          <p:nvPr/>
        </p:nvSpPr>
        <p:spPr>
          <a:xfrm>
            <a:off x="2420081" y="1920700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A2C3FDB-2A64-CF40-A82E-61E130B9FD87}"/>
              </a:ext>
            </a:extLst>
          </p:cNvPr>
          <p:cNvSpPr txBox="1"/>
          <p:nvPr/>
        </p:nvSpPr>
        <p:spPr>
          <a:xfrm>
            <a:off x="2420081" y="2876042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D7D9B2A-0427-AB45-818F-BB3E42FD82F3}"/>
              </a:ext>
            </a:extLst>
          </p:cNvPr>
          <p:cNvSpPr txBox="1"/>
          <p:nvPr/>
        </p:nvSpPr>
        <p:spPr>
          <a:xfrm>
            <a:off x="2510862" y="4422653"/>
            <a:ext cx="21448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75ED7688-8C79-7940-97C1-FF2C728E7102}"/>
              </a:ext>
            </a:extLst>
          </p:cNvPr>
          <p:cNvSpPr/>
          <p:nvPr/>
        </p:nvSpPr>
        <p:spPr>
          <a:xfrm>
            <a:off x="2420078" y="5542039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8BAB6F3-5506-2248-A79A-8A6D8DD4BDB8}"/>
              </a:ext>
            </a:extLst>
          </p:cNvPr>
          <p:cNvSpPr txBox="1"/>
          <p:nvPr/>
        </p:nvSpPr>
        <p:spPr>
          <a:xfrm>
            <a:off x="2420079" y="5548502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02411EE-7A09-3242-B314-ADDBC11A8572}"/>
              </a:ext>
            </a:extLst>
          </p:cNvPr>
          <p:cNvSpPr txBox="1"/>
          <p:nvPr/>
        </p:nvSpPr>
        <p:spPr>
          <a:xfrm>
            <a:off x="2420079" y="5389610"/>
            <a:ext cx="36893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3" name="Retângulo Arredondado 52">
            <a:extLst>
              <a:ext uri="{FF2B5EF4-FFF2-40B4-BE49-F238E27FC236}">
                <a16:creationId xmlns:a16="http://schemas.microsoft.com/office/drawing/2014/main" id="{870796AF-F0E0-2445-AB1A-D5533CD35841}"/>
              </a:ext>
            </a:extLst>
          </p:cNvPr>
          <p:cNvSpPr/>
          <p:nvPr/>
        </p:nvSpPr>
        <p:spPr>
          <a:xfrm>
            <a:off x="3508612" y="632520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  <a:effectLst>
            <a:glow rad="889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FF6AE93-4069-9247-8105-9F8C4D239883}"/>
              </a:ext>
            </a:extLst>
          </p:cNvPr>
          <p:cNvSpPr txBox="1"/>
          <p:nvPr/>
        </p:nvSpPr>
        <p:spPr>
          <a:xfrm>
            <a:off x="3508612" y="6330573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D502AFC-E770-FC45-9E8D-23D7B860C9C1}"/>
              </a:ext>
            </a:extLst>
          </p:cNvPr>
          <p:cNvSpPr txBox="1"/>
          <p:nvPr/>
        </p:nvSpPr>
        <p:spPr>
          <a:xfrm>
            <a:off x="4109417" y="6150921"/>
            <a:ext cx="3775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054E3CAF-79F0-0047-BD9F-D551ABC21026}"/>
              </a:ext>
            </a:extLst>
          </p:cNvPr>
          <p:cNvSpPr txBox="1"/>
          <p:nvPr/>
        </p:nvSpPr>
        <p:spPr>
          <a:xfrm>
            <a:off x="3411822" y="4409548"/>
            <a:ext cx="2959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BC9D9A92-59A6-034A-8ACD-A985BB7B5BC7}"/>
              </a:ext>
            </a:extLst>
          </p:cNvPr>
          <p:cNvSpPr txBox="1"/>
          <p:nvPr/>
        </p:nvSpPr>
        <p:spPr>
          <a:xfrm>
            <a:off x="4962551" y="4420181"/>
            <a:ext cx="3730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8" name="Retângulo Arredondado 57">
            <a:extLst>
              <a:ext uri="{FF2B5EF4-FFF2-40B4-BE49-F238E27FC236}">
                <a16:creationId xmlns:a16="http://schemas.microsoft.com/office/drawing/2014/main" id="{55EEB803-2B43-E84B-83A2-AF4E0428890D}"/>
              </a:ext>
            </a:extLst>
          </p:cNvPr>
          <p:cNvSpPr/>
          <p:nvPr/>
        </p:nvSpPr>
        <p:spPr>
          <a:xfrm>
            <a:off x="4895798" y="1675728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9E0B99D-09F8-C24B-A2F9-401669A44EC4}"/>
              </a:ext>
            </a:extLst>
          </p:cNvPr>
          <p:cNvSpPr txBox="1"/>
          <p:nvPr/>
        </p:nvSpPr>
        <p:spPr>
          <a:xfrm>
            <a:off x="4886170" y="1671581"/>
            <a:ext cx="86255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E09D61F-0B5F-A849-A31D-08D9A5F7EFBE}"/>
              </a:ext>
            </a:extLst>
          </p:cNvPr>
          <p:cNvSpPr txBox="1"/>
          <p:nvPr/>
        </p:nvSpPr>
        <p:spPr>
          <a:xfrm>
            <a:off x="5610834" y="1511007"/>
            <a:ext cx="177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2114B26B-9C4C-7E4C-9277-C3DB465CCEC7}"/>
              </a:ext>
            </a:extLst>
          </p:cNvPr>
          <p:cNvSpPr txBox="1"/>
          <p:nvPr/>
        </p:nvSpPr>
        <p:spPr>
          <a:xfrm>
            <a:off x="5476779" y="2548830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3360B16B-AFD0-FF46-8C62-8696288B497E}"/>
              </a:ext>
            </a:extLst>
          </p:cNvPr>
          <p:cNvSpPr txBox="1"/>
          <p:nvPr/>
        </p:nvSpPr>
        <p:spPr>
          <a:xfrm>
            <a:off x="5472609" y="5421445"/>
            <a:ext cx="36893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634F7FDF-96F6-AE4D-9C24-2BB33AD57EDA}"/>
              </a:ext>
            </a:extLst>
          </p:cNvPr>
          <p:cNvSpPr txBox="1"/>
          <p:nvPr/>
        </p:nvSpPr>
        <p:spPr>
          <a:xfrm>
            <a:off x="7955536" y="1151176"/>
            <a:ext cx="1836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54DD42E-50CB-8E49-9035-17F89C96FAA0}"/>
              </a:ext>
            </a:extLst>
          </p:cNvPr>
          <p:cNvSpPr txBox="1"/>
          <p:nvPr/>
        </p:nvSpPr>
        <p:spPr>
          <a:xfrm>
            <a:off x="6427315" y="4228248"/>
            <a:ext cx="39142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6FBC96A2-0E27-9E46-B91A-F3D0FBC1F6F8}"/>
              </a:ext>
            </a:extLst>
          </p:cNvPr>
          <p:cNvSpPr/>
          <p:nvPr/>
        </p:nvSpPr>
        <p:spPr>
          <a:xfrm>
            <a:off x="7346944" y="4377919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28AA743-7827-A643-BED0-1B562A4CE6B8}"/>
              </a:ext>
            </a:extLst>
          </p:cNvPr>
          <p:cNvSpPr txBox="1"/>
          <p:nvPr/>
        </p:nvSpPr>
        <p:spPr>
          <a:xfrm>
            <a:off x="7358520" y="4438303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8E834F6F-A263-004B-9FD1-4E022FAD5902}"/>
              </a:ext>
            </a:extLst>
          </p:cNvPr>
          <p:cNvSpPr txBox="1"/>
          <p:nvPr/>
        </p:nvSpPr>
        <p:spPr>
          <a:xfrm>
            <a:off x="8447563" y="6160959"/>
            <a:ext cx="3714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E78EDBE6-1256-F54B-BF6D-9D53E876123D}"/>
              </a:ext>
            </a:extLst>
          </p:cNvPr>
          <p:cNvSpPr txBox="1"/>
          <p:nvPr/>
        </p:nvSpPr>
        <p:spPr>
          <a:xfrm>
            <a:off x="8530614" y="2842493"/>
            <a:ext cx="31788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70" name="Conexão Reta 69">
            <a:extLst>
              <a:ext uri="{FF2B5EF4-FFF2-40B4-BE49-F238E27FC236}">
                <a16:creationId xmlns:a16="http://schemas.microsoft.com/office/drawing/2014/main" id="{01FD4080-D3C4-AE4A-905B-80983BBAEF8B}"/>
              </a:ext>
            </a:extLst>
          </p:cNvPr>
          <p:cNvCxnSpPr>
            <a:cxnSpLocks/>
            <a:stCxn id="23" idx="3"/>
            <a:endCxn id="32" idx="1"/>
          </p:cNvCxnSpPr>
          <p:nvPr/>
        </p:nvCxnSpPr>
        <p:spPr>
          <a:xfrm>
            <a:off x="3282634" y="453977"/>
            <a:ext cx="1277436" cy="980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xão Reta 70">
            <a:extLst>
              <a:ext uri="{FF2B5EF4-FFF2-40B4-BE49-F238E27FC236}">
                <a16:creationId xmlns:a16="http://schemas.microsoft.com/office/drawing/2014/main" id="{F4035C7C-6031-6A46-8A2A-D9B800331A83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 flipV="1">
            <a:off x="5422622" y="454907"/>
            <a:ext cx="604205" cy="887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xão Reta 71">
            <a:extLst>
              <a:ext uri="{FF2B5EF4-FFF2-40B4-BE49-F238E27FC236}">
                <a16:creationId xmlns:a16="http://schemas.microsoft.com/office/drawing/2014/main" id="{B89245B2-73AE-634C-A41C-76AD9A093C66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2989" cy="119261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xão Reta 72">
            <a:extLst>
              <a:ext uri="{FF2B5EF4-FFF2-40B4-BE49-F238E27FC236}">
                <a16:creationId xmlns:a16="http://schemas.microsoft.com/office/drawing/2014/main" id="{57BA5267-1350-0E4C-AB79-BCC00F794C92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052255" cy="119261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8F21306A-75CE-1A49-84BA-CFA26408E1CA}"/>
              </a:ext>
            </a:extLst>
          </p:cNvPr>
          <p:cNvCxnSpPr>
            <a:cxnSpLocks/>
          </p:cNvCxnSpPr>
          <p:nvPr/>
        </p:nvCxnSpPr>
        <p:spPr>
          <a:xfrm>
            <a:off x="2848298" y="3376958"/>
            <a:ext cx="1960699" cy="1185018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62CB6C7B-112D-4B4F-B482-63C7AA570DFD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6458103" y="616489"/>
            <a:ext cx="1254387" cy="718425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79891E52-989F-BA4B-9E94-3BCAFCA29C6E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3939889" y="4889921"/>
            <a:ext cx="869108" cy="1435280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6E9ECBD8-7492-FD4D-9E30-0F3FB992493E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2851355" y="4892545"/>
            <a:ext cx="1968275" cy="649494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xão Reta 77">
            <a:extLst>
              <a:ext uri="{FF2B5EF4-FFF2-40B4-BE49-F238E27FC236}">
                <a16:creationId xmlns:a16="http://schemas.microsoft.com/office/drawing/2014/main" id="{C1863D64-8DCB-4745-AFD9-2A27F24D9B1F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3282631" y="5701143"/>
            <a:ext cx="1631382" cy="894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9118AB32-53C4-334D-A65E-C7BEA9A67DB5}"/>
              </a:ext>
            </a:extLst>
          </p:cNvPr>
          <p:cNvCxnSpPr>
            <a:cxnSpLocks/>
            <a:stCxn id="54" idx="1"/>
            <a:endCxn id="51" idx="2"/>
          </p:cNvCxnSpPr>
          <p:nvPr/>
        </p:nvCxnSpPr>
        <p:spPr>
          <a:xfrm flipH="1" flipV="1">
            <a:off x="2851355" y="5871667"/>
            <a:ext cx="657257" cy="620489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CCF6D4A0-68D3-7E43-B062-D57B2DCF7969}"/>
              </a:ext>
            </a:extLst>
          </p:cNvPr>
          <p:cNvCxnSpPr>
            <a:cxnSpLocks/>
          </p:cNvCxnSpPr>
          <p:nvPr/>
        </p:nvCxnSpPr>
        <p:spPr>
          <a:xfrm flipH="1">
            <a:off x="3282632" y="1489100"/>
            <a:ext cx="3998582" cy="170787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Conexão Reta Unidirecional 80">
            <a:extLst>
              <a:ext uri="{FF2B5EF4-FFF2-40B4-BE49-F238E27FC236}">
                <a16:creationId xmlns:a16="http://schemas.microsoft.com/office/drawing/2014/main" id="{C222E057-A851-294A-BA0C-8EAF5C8F7527}"/>
              </a:ext>
            </a:extLst>
          </p:cNvPr>
          <p:cNvCxnSpPr>
            <a:cxnSpLocks/>
            <a:stCxn id="59" idx="0"/>
            <a:endCxn id="35" idx="2"/>
          </p:cNvCxnSpPr>
          <p:nvPr/>
        </p:nvCxnSpPr>
        <p:spPr>
          <a:xfrm flipV="1">
            <a:off x="5317446" y="616489"/>
            <a:ext cx="1140657" cy="1055092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xão Reta Unidirecional 81">
            <a:extLst>
              <a:ext uri="{FF2B5EF4-FFF2-40B4-BE49-F238E27FC236}">
                <a16:creationId xmlns:a16="http://schemas.microsoft.com/office/drawing/2014/main" id="{31069A1B-A86A-404F-BA1D-C15D4DF3B931}"/>
              </a:ext>
            </a:extLst>
          </p:cNvPr>
          <p:cNvCxnSpPr>
            <a:cxnSpLocks/>
            <a:stCxn id="35" idx="1"/>
            <a:endCxn id="42" idx="3"/>
          </p:cNvCxnSpPr>
          <p:nvPr/>
        </p:nvCxnSpPr>
        <p:spPr>
          <a:xfrm flipH="1">
            <a:off x="3293951" y="454907"/>
            <a:ext cx="2732876" cy="97626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7CB3929C-47DB-4145-83DA-66F77DE9851E}"/>
              </a:ext>
            </a:extLst>
          </p:cNvPr>
          <p:cNvCxnSpPr>
            <a:cxnSpLocks/>
            <a:stCxn id="41" idx="2"/>
            <a:endCxn id="45" idx="0"/>
          </p:cNvCxnSpPr>
          <p:nvPr/>
        </p:nvCxnSpPr>
        <p:spPr>
          <a:xfrm>
            <a:off x="2851358" y="1604190"/>
            <a:ext cx="0" cy="457659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xão Reta Unidirecional 83">
            <a:extLst>
              <a:ext uri="{FF2B5EF4-FFF2-40B4-BE49-F238E27FC236}">
                <a16:creationId xmlns:a16="http://schemas.microsoft.com/office/drawing/2014/main" id="{46685E51-617D-7845-BE50-69029044CAF0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2851357" y="2389794"/>
            <a:ext cx="1" cy="647225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xão Reta Unidirecional 84">
            <a:extLst>
              <a:ext uri="{FF2B5EF4-FFF2-40B4-BE49-F238E27FC236}">
                <a16:creationId xmlns:a16="http://schemas.microsoft.com/office/drawing/2014/main" id="{96F041C2-0428-D94E-95D8-0A0FC72992F8}"/>
              </a:ext>
            </a:extLst>
          </p:cNvPr>
          <p:cNvCxnSpPr>
            <a:cxnSpLocks/>
            <a:stCxn id="35" idx="3"/>
            <a:endCxn id="38" idx="1"/>
          </p:cNvCxnSpPr>
          <p:nvPr/>
        </p:nvCxnSpPr>
        <p:spPr>
          <a:xfrm flipV="1">
            <a:off x="6889379" y="448702"/>
            <a:ext cx="1049656" cy="6205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exão Reta Unidirecional 85">
            <a:extLst>
              <a:ext uri="{FF2B5EF4-FFF2-40B4-BE49-F238E27FC236}">
                <a16:creationId xmlns:a16="http://schemas.microsoft.com/office/drawing/2014/main" id="{D379CBA0-42D6-A541-AA07-75382A2D198C}"/>
              </a:ext>
            </a:extLst>
          </p:cNvPr>
          <p:cNvCxnSpPr>
            <a:cxnSpLocks/>
          </p:cNvCxnSpPr>
          <p:nvPr/>
        </p:nvCxnSpPr>
        <p:spPr>
          <a:xfrm>
            <a:off x="3282632" y="3196972"/>
            <a:ext cx="2603608" cy="134520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xão Reta Unidirecional 86">
            <a:extLst>
              <a:ext uri="{FF2B5EF4-FFF2-40B4-BE49-F238E27FC236}">
                <a16:creationId xmlns:a16="http://schemas.microsoft.com/office/drawing/2014/main" id="{16B2952F-971E-B54E-84B7-5043680C2A75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6748792" y="4541892"/>
            <a:ext cx="598152" cy="28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xão Reta Unidirecional 87">
            <a:extLst>
              <a:ext uri="{FF2B5EF4-FFF2-40B4-BE49-F238E27FC236}">
                <a16:creationId xmlns:a16="http://schemas.microsoft.com/office/drawing/2014/main" id="{9E52D741-033A-2A44-B98E-EAB982F60F4D}"/>
              </a:ext>
            </a:extLst>
          </p:cNvPr>
          <p:cNvCxnSpPr>
            <a:cxnSpLocks/>
          </p:cNvCxnSpPr>
          <p:nvPr/>
        </p:nvCxnSpPr>
        <p:spPr>
          <a:xfrm flipH="1" flipV="1">
            <a:off x="5782519" y="5711832"/>
            <a:ext cx="2162115" cy="76455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xão Reta Unidirecional 88">
            <a:extLst>
              <a:ext uri="{FF2B5EF4-FFF2-40B4-BE49-F238E27FC236}">
                <a16:creationId xmlns:a16="http://schemas.microsoft.com/office/drawing/2014/main" id="{DDE3E764-6F7D-7945-AD48-1ECC51668A93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25002" cy="2514572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exão Reta Unidirecional 89">
            <a:extLst>
              <a:ext uri="{FF2B5EF4-FFF2-40B4-BE49-F238E27FC236}">
                <a16:creationId xmlns:a16="http://schemas.microsoft.com/office/drawing/2014/main" id="{A36CE092-C0D1-574F-8328-83F50DD46B90}"/>
              </a:ext>
            </a:extLst>
          </p:cNvPr>
          <p:cNvCxnSpPr>
            <a:cxnSpLocks/>
            <a:stCxn id="65" idx="0"/>
            <a:endCxn id="59" idx="2"/>
          </p:cNvCxnSpPr>
          <p:nvPr/>
        </p:nvCxnSpPr>
        <p:spPr>
          <a:xfrm flipH="1" flipV="1">
            <a:off x="5317446" y="1994746"/>
            <a:ext cx="2460775" cy="238317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exão Reta Unidirecional 90">
            <a:extLst>
              <a:ext uri="{FF2B5EF4-FFF2-40B4-BE49-F238E27FC236}">
                <a16:creationId xmlns:a16="http://schemas.microsoft.com/office/drawing/2014/main" id="{8DD314A3-753E-FB4F-812C-31C15B58F2C2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8370312" y="612674"/>
            <a:ext cx="1" cy="2381129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exão Reta Unidirecional 91">
            <a:extLst>
              <a:ext uri="{FF2B5EF4-FFF2-40B4-BE49-F238E27FC236}">
                <a16:creationId xmlns:a16="http://schemas.microsoft.com/office/drawing/2014/main" id="{001E9FE3-E06A-4943-86E0-4BBA06134871}"/>
              </a:ext>
            </a:extLst>
          </p:cNvPr>
          <p:cNvCxnSpPr>
            <a:cxnSpLocks/>
          </p:cNvCxnSpPr>
          <p:nvPr/>
        </p:nvCxnSpPr>
        <p:spPr>
          <a:xfrm flipH="1">
            <a:off x="8370311" y="3321748"/>
            <a:ext cx="2" cy="3001042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E39F077D-6D16-154F-9EA9-AE1E8598A8CB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4371164" y="6473840"/>
            <a:ext cx="3573470" cy="1831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2874E6C5-2296-7C46-9684-8A3A18E9179E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7778221" y="3315642"/>
            <a:ext cx="601485" cy="1062277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xão Reta Unidirecional 94">
            <a:extLst>
              <a:ext uri="{FF2B5EF4-FFF2-40B4-BE49-F238E27FC236}">
                <a16:creationId xmlns:a16="http://schemas.microsoft.com/office/drawing/2014/main" id="{A6B05EB4-A397-1843-A538-A246E469D10F}"/>
              </a:ext>
            </a:extLst>
          </p:cNvPr>
          <p:cNvCxnSpPr>
            <a:cxnSpLocks/>
          </p:cNvCxnSpPr>
          <p:nvPr/>
        </p:nvCxnSpPr>
        <p:spPr>
          <a:xfrm flipV="1">
            <a:off x="3282632" y="3154060"/>
            <a:ext cx="4665798" cy="429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9519CAB8-07D2-9343-968D-4BC62685C420}"/>
              </a:ext>
            </a:extLst>
          </p:cNvPr>
          <p:cNvCxnSpPr>
            <a:cxnSpLocks/>
            <a:endCxn id="59" idx="2"/>
          </p:cNvCxnSpPr>
          <p:nvPr/>
        </p:nvCxnSpPr>
        <p:spPr>
          <a:xfrm flipV="1">
            <a:off x="5310659" y="1994746"/>
            <a:ext cx="6787" cy="691201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exão Reta Unidirecional 96">
            <a:extLst>
              <a:ext uri="{FF2B5EF4-FFF2-40B4-BE49-F238E27FC236}">
                <a16:creationId xmlns:a16="http://schemas.microsoft.com/office/drawing/2014/main" id="{E2C23E33-6CC3-AE4D-8331-3370D803B903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7778221" y="4705864"/>
            <a:ext cx="592090" cy="1616926"/>
          </a:xfrm>
          <a:prstGeom prst="straightConnector1">
            <a:avLst/>
          </a:prstGeom>
          <a:ln>
            <a:solidFill>
              <a:schemeClr val="dk1">
                <a:alpha val="95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xão Reta 97">
            <a:extLst>
              <a:ext uri="{FF2B5EF4-FFF2-40B4-BE49-F238E27FC236}">
                <a16:creationId xmlns:a16="http://schemas.microsoft.com/office/drawing/2014/main" id="{7013AB32-32CC-6C42-A274-B4E709823A99}"/>
              </a:ext>
            </a:extLst>
          </p:cNvPr>
          <p:cNvCxnSpPr>
            <a:cxnSpLocks/>
          </p:cNvCxnSpPr>
          <p:nvPr/>
        </p:nvCxnSpPr>
        <p:spPr>
          <a:xfrm flipH="1">
            <a:off x="6305942" y="3149458"/>
            <a:ext cx="1626764" cy="1232270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exão Reta Unidirecional 98">
            <a:extLst>
              <a:ext uri="{FF2B5EF4-FFF2-40B4-BE49-F238E27FC236}">
                <a16:creationId xmlns:a16="http://schemas.microsoft.com/office/drawing/2014/main" id="{C06B5A78-445F-1C45-B24E-07422CC9EF3F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985654" cy="1355620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xão Reta Unidirecional 99">
            <a:extLst>
              <a:ext uri="{FF2B5EF4-FFF2-40B4-BE49-F238E27FC236}">
                <a16:creationId xmlns:a16="http://schemas.microsoft.com/office/drawing/2014/main" id="{81CDF56D-5D52-F64A-9FD6-D5AAB1E65BA7}"/>
              </a:ext>
            </a:extLst>
          </p:cNvPr>
          <p:cNvCxnSpPr>
            <a:cxnSpLocks/>
          </p:cNvCxnSpPr>
          <p:nvPr/>
        </p:nvCxnSpPr>
        <p:spPr>
          <a:xfrm flipV="1">
            <a:off x="2851356" y="2870200"/>
            <a:ext cx="2037655" cy="1691776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D85566C1-7D62-9B45-9418-0B0126631280}"/>
              </a:ext>
            </a:extLst>
          </p:cNvPr>
          <p:cNvCxnSpPr>
            <a:cxnSpLocks/>
          </p:cNvCxnSpPr>
          <p:nvPr/>
        </p:nvCxnSpPr>
        <p:spPr>
          <a:xfrm flipH="1" flipV="1">
            <a:off x="4819630" y="4892545"/>
            <a:ext cx="525660" cy="648135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exão Curva 101">
            <a:extLst>
              <a:ext uri="{FF2B5EF4-FFF2-40B4-BE49-F238E27FC236}">
                <a16:creationId xmlns:a16="http://schemas.microsoft.com/office/drawing/2014/main" id="{D49538A1-6E06-934A-8008-A70B879F5C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83891" y="2412081"/>
            <a:ext cx="3889998" cy="2367200"/>
          </a:xfrm>
          <a:prstGeom prst="curvedConnector3">
            <a:avLst>
              <a:gd name="adj1" fmla="val 50000"/>
            </a:avLst>
          </a:prstGeom>
          <a:ln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xão Reta 102">
            <a:extLst>
              <a:ext uri="{FF2B5EF4-FFF2-40B4-BE49-F238E27FC236}">
                <a16:creationId xmlns:a16="http://schemas.microsoft.com/office/drawing/2014/main" id="{D7B31E9F-97C3-1840-8089-CC829ABE7DD2}"/>
              </a:ext>
            </a:extLst>
          </p:cNvPr>
          <p:cNvCxnSpPr>
            <a:cxnSpLocks/>
          </p:cNvCxnSpPr>
          <p:nvPr/>
        </p:nvCxnSpPr>
        <p:spPr>
          <a:xfrm flipH="1">
            <a:off x="3164451" y="4730643"/>
            <a:ext cx="267248" cy="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" name="Conexão Curva 103">
            <a:extLst>
              <a:ext uri="{FF2B5EF4-FFF2-40B4-BE49-F238E27FC236}">
                <a16:creationId xmlns:a16="http://schemas.microsoft.com/office/drawing/2014/main" id="{5BDCFD4E-FD07-B74C-A792-BAEA4C495927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3284962" y="451984"/>
            <a:ext cx="3998581" cy="1028199"/>
          </a:xfrm>
          <a:prstGeom prst="curvedConnector3">
            <a:avLst>
              <a:gd name="adj1" fmla="val 46818"/>
            </a:avLst>
          </a:prstGeom>
          <a:ln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BD4D7687-3E5C-8C42-9388-D9829A73EDBC}"/>
              </a:ext>
            </a:extLst>
          </p:cNvPr>
          <p:cNvSpPr txBox="1"/>
          <p:nvPr/>
        </p:nvSpPr>
        <p:spPr>
          <a:xfrm>
            <a:off x="3292583" y="28678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5E4F5748-479F-B14D-A6EE-05A2336E8B0D}"/>
              </a:ext>
            </a:extLst>
          </p:cNvPr>
          <p:cNvSpPr txBox="1"/>
          <p:nvPr/>
        </p:nvSpPr>
        <p:spPr>
          <a:xfrm rot="1785454">
            <a:off x="7017501" y="880117"/>
            <a:ext cx="9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EEG,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76050E64-945E-4648-800C-F0AB6BA6C86D}"/>
              </a:ext>
            </a:extLst>
          </p:cNvPr>
          <p:cNvSpPr txBox="1"/>
          <p:nvPr/>
        </p:nvSpPr>
        <p:spPr>
          <a:xfrm rot="20070315">
            <a:off x="2855227" y="605337"/>
            <a:ext cx="1215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Conexão Reta Unidirecional 107">
            <a:extLst>
              <a:ext uri="{FF2B5EF4-FFF2-40B4-BE49-F238E27FC236}">
                <a16:creationId xmlns:a16="http://schemas.microsoft.com/office/drawing/2014/main" id="{6639909A-C781-5E41-A1CB-CA5338218716}"/>
              </a:ext>
            </a:extLst>
          </p:cNvPr>
          <p:cNvCxnSpPr>
            <a:cxnSpLocks/>
            <a:stCxn id="32" idx="1"/>
            <a:endCxn id="42" idx="0"/>
          </p:cNvCxnSpPr>
          <p:nvPr/>
        </p:nvCxnSpPr>
        <p:spPr>
          <a:xfrm flipH="1">
            <a:off x="2862675" y="463778"/>
            <a:ext cx="1697395" cy="8058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F0634A6D-0A76-1942-83DF-7BAB4F5F1C9A}"/>
              </a:ext>
            </a:extLst>
          </p:cNvPr>
          <p:cNvSpPr txBox="1"/>
          <p:nvPr/>
        </p:nvSpPr>
        <p:spPr>
          <a:xfrm rot="20316075">
            <a:off x="3290113" y="160948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later,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data can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Conexão Reta 109">
            <a:extLst>
              <a:ext uri="{FF2B5EF4-FFF2-40B4-BE49-F238E27FC236}">
                <a16:creationId xmlns:a16="http://schemas.microsoft.com/office/drawing/2014/main" id="{C8589989-72CD-5E44-B779-1BD4DBF0E3C7}"/>
              </a:ext>
            </a:extLst>
          </p:cNvPr>
          <p:cNvCxnSpPr>
            <a:cxnSpLocks/>
            <a:stCxn id="39" idx="1"/>
            <a:endCxn id="46" idx="3"/>
          </p:cNvCxnSpPr>
          <p:nvPr/>
        </p:nvCxnSpPr>
        <p:spPr>
          <a:xfrm flipH="1">
            <a:off x="3293083" y="444993"/>
            <a:ext cx="4645952" cy="177861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6213CAA9-8DD7-074C-B2EB-A651E76A3590}"/>
              </a:ext>
            </a:extLst>
          </p:cNvPr>
          <p:cNvSpPr txBox="1"/>
          <p:nvPr/>
        </p:nvSpPr>
        <p:spPr>
          <a:xfrm>
            <a:off x="6889378" y="270607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73854F42-E655-5A47-BCF6-9B16F0FC9398}"/>
              </a:ext>
            </a:extLst>
          </p:cNvPr>
          <p:cNvSpPr txBox="1"/>
          <p:nvPr/>
        </p:nvSpPr>
        <p:spPr>
          <a:xfrm>
            <a:off x="4550301" y="6225848"/>
            <a:ext cx="3084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satisfy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allowing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E9FDA80B-A6EA-5248-9C4C-CD583EB5622A}"/>
              </a:ext>
            </a:extLst>
          </p:cNvPr>
          <p:cNvSpPr txBox="1"/>
          <p:nvPr/>
        </p:nvSpPr>
        <p:spPr>
          <a:xfrm rot="1213327">
            <a:off x="6299300" y="5934336"/>
            <a:ext cx="11485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22, GDPR 2018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7CB3CB1D-A682-7C4C-8BEA-EDE6C2FFD867}"/>
              </a:ext>
            </a:extLst>
          </p:cNvPr>
          <p:cNvSpPr txBox="1"/>
          <p:nvPr/>
        </p:nvSpPr>
        <p:spPr>
          <a:xfrm>
            <a:off x="6682195" y="4546149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relate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false positives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F5821C5D-2A54-D94D-827D-AE0D8BA606FE}"/>
              </a:ext>
            </a:extLst>
          </p:cNvPr>
          <p:cNvSpPr txBox="1"/>
          <p:nvPr/>
        </p:nvSpPr>
        <p:spPr>
          <a:xfrm>
            <a:off x="4366175" y="3230825"/>
            <a:ext cx="1032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D20AACAE-A495-E444-A107-571FAA182922}"/>
              </a:ext>
            </a:extLst>
          </p:cNvPr>
          <p:cNvSpPr txBox="1"/>
          <p:nvPr/>
        </p:nvSpPr>
        <p:spPr>
          <a:xfrm rot="1653416">
            <a:off x="3244301" y="361303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performance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AF41EB17-3DF5-1F4A-834F-483FDA79FEC4}"/>
              </a:ext>
            </a:extLst>
          </p:cNvPr>
          <p:cNvSpPr txBox="1"/>
          <p:nvPr/>
        </p:nvSpPr>
        <p:spPr>
          <a:xfrm>
            <a:off x="2789012" y="2483600"/>
            <a:ext cx="61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E3D559B7-1CA1-9546-B31F-B58EB675D0F4}"/>
              </a:ext>
            </a:extLst>
          </p:cNvPr>
          <p:cNvSpPr txBox="1"/>
          <p:nvPr/>
        </p:nvSpPr>
        <p:spPr>
          <a:xfrm rot="188655">
            <a:off x="6422955" y="1910331"/>
            <a:ext cx="143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0B775E8C-6EFD-DE42-A2FE-AE5185F06EF6}"/>
              </a:ext>
            </a:extLst>
          </p:cNvPr>
          <p:cNvSpPr txBox="1"/>
          <p:nvPr/>
        </p:nvSpPr>
        <p:spPr>
          <a:xfrm rot="20204253">
            <a:off x="3197568" y="2293742"/>
            <a:ext cx="200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obeying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1E77B5F2-F632-B84B-80B8-3895B2C75255}"/>
              </a:ext>
            </a:extLst>
          </p:cNvPr>
          <p:cNvSpPr txBox="1"/>
          <p:nvPr/>
        </p:nvSpPr>
        <p:spPr>
          <a:xfrm rot="1353298">
            <a:off x="5018286" y="102956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859CBD7D-F39A-2E42-8133-E5FD7F9D1A6F}"/>
              </a:ext>
            </a:extLst>
          </p:cNvPr>
          <p:cNvSpPr txBox="1"/>
          <p:nvPr/>
        </p:nvSpPr>
        <p:spPr>
          <a:xfrm rot="20489433">
            <a:off x="7080368" y="5209078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standards 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take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patient’s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AADC5A44-286B-D448-AC85-ECC77E2326A0}"/>
              </a:ext>
            </a:extLst>
          </p:cNvPr>
          <p:cNvSpPr txBox="1"/>
          <p:nvPr/>
        </p:nvSpPr>
        <p:spPr>
          <a:xfrm rot="17951193">
            <a:off x="7457854" y="3770309"/>
            <a:ext cx="1032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complacency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898B6C42-B489-4146-930E-BC991DB118F8}"/>
              </a:ext>
            </a:extLst>
          </p:cNvPr>
          <p:cNvSpPr txBox="1"/>
          <p:nvPr/>
        </p:nvSpPr>
        <p:spPr>
          <a:xfrm>
            <a:off x="5647362" y="3149458"/>
            <a:ext cx="20468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FB32A9EE-2227-F34E-B21D-22AB586092B0}"/>
              </a:ext>
            </a:extLst>
          </p:cNvPr>
          <p:cNvSpPr txBox="1"/>
          <p:nvPr/>
        </p:nvSpPr>
        <p:spPr>
          <a:xfrm rot="2676205">
            <a:off x="5695534" y="2484675"/>
            <a:ext cx="934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7F8554A1-D996-5B47-8216-3B1F06DBE905}"/>
              </a:ext>
            </a:extLst>
          </p:cNvPr>
          <p:cNvSpPr txBox="1"/>
          <p:nvPr/>
        </p:nvSpPr>
        <p:spPr>
          <a:xfrm rot="19390043">
            <a:off x="6500037" y="3672914"/>
            <a:ext cx="14568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tângulo Arredondado 148">
            <a:extLst>
              <a:ext uri="{FF2B5EF4-FFF2-40B4-BE49-F238E27FC236}">
                <a16:creationId xmlns:a16="http://schemas.microsoft.com/office/drawing/2014/main" id="{42FC9749-9C3A-E74A-8348-6A3B0E6333FC}"/>
              </a:ext>
            </a:extLst>
          </p:cNvPr>
          <p:cNvSpPr/>
          <p:nvPr/>
        </p:nvSpPr>
        <p:spPr>
          <a:xfrm>
            <a:off x="2414613" y="304667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DC9A8113-A1B5-9948-8DE4-C4481995DA95}"/>
              </a:ext>
            </a:extLst>
          </p:cNvPr>
          <p:cNvSpPr txBox="1"/>
          <p:nvPr/>
        </p:nvSpPr>
        <p:spPr>
          <a:xfrm>
            <a:off x="2425042" y="3040999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tângulo Arredondado 152">
            <a:extLst>
              <a:ext uri="{FF2B5EF4-FFF2-40B4-BE49-F238E27FC236}">
                <a16:creationId xmlns:a16="http://schemas.microsoft.com/office/drawing/2014/main" id="{33F7D6DD-1424-5841-AD47-16BA49C48A6F}"/>
              </a:ext>
            </a:extLst>
          </p:cNvPr>
          <p:cNvSpPr/>
          <p:nvPr/>
        </p:nvSpPr>
        <p:spPr>
          <a:xfrm>
            <a:off x="2429158" y="457554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401D5D22-2DBC-8B47-AA18-845A3E79D5C9}"/>
              </a:ext>
            </a:extLst>
          </p:cNvPr>
          <p:cNvSpPr txBox="1"/>
          <p:nvPr/>
        </p:nvSpPr>
        <p:spPr>
          <a:xfrm>
            <a:off x="2439587" y="4634376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tângulo Arredondado 154">
            <a:extLst>
              <a:ext uri="{FF2B5EF4-FFF2-40B4-BE49-F238E27FC236}">
                <a16:creationId xmlns:a16="http://schemas.microsoft.com/office/drawing/2014/main" id="{74511D66-E704-7F40-BC4F-B6C08050BC7D}"/>
              </a:ext>
            </a:extLst>
          </p:cNvPr>
          <p:cNvSpPr/>
          <p:nvPr/>
        </p:nvSpPr>
        <p:spPr>
          <a:xfrm>
            <a:off x="3437062" y="456931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A05C2557-2AB0-6F46-A7D4-907D9FD6DCAD}"/>
              </a:ext>
            </a:extLst>
          </p:cNvPr>
          <p:cNvSpPr txBox="1"/>
          <p:nvPr/>
        </p:nvSpPr>
        <p:spPr>
          <a:xfrm>
            <a:off x="3437873" y="4570351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tângulo Arredondado 156">
            <a:extLst>
              <a:ext uri="{FF2B5EF4-FFF2-40B4-BE49-F238E27FC236}">
                <a16:creationId xmlns:a16="http://schemas.microsoft.com/office/drawing/2014/main" id="{E277367A-B1A6-7D4C-805B-B2E1A2EC66F5}"/>
              </a:ext>
            </a:extLst>
          </p:cNvPr>
          <p:cNvSpPr/>
          <p:nvPr/>
        </p:nvSpPr>
        <p:spPr>
          <a:xfrm>
            <a:off x="4423521" y="4564643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1F319146-F914-A54B-AE9B-DACD08B6FBE3}"/>
              </a:ext>
            </a:extLst>
          </p:cNvPr>
          <p:cNvSpPr txBox="1"/>
          <p:nvPr/>
        </p:nvSpPr>
        <p:spPr>
          <a:xfrm>
            <a:off x="4424328" y="4574326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60" name="Retângulo Arredondado 159">
            <a:extLst>
              <a:ext uri="{FF2B5EF4-FFF2-40B4-BE49-F238E27FC236}">
                <a16:creationId xmlns:a16="http://schemas.microsoft.com/office/drawing/2014/main" id="{DAFB874E-CA63-EC4E-ACF7-0223CB923AE6}"/>
              </a:ext>
            </a:extLst>
          </p:cNvPr>
          <p:cNvSpPr/>
          <p:nvPr/>
        </p:nvSpPr>
        <p:spPr>
          <a:xfrm>
            <a:off x="5884225" y="440478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6CC28F7E-CBD0-FB46-B957-AF0DF1F6D6BD}"/>
              </a:ext>
            </a:extLst>
          </p:cNvPr>
          <p:cNvSpPr txBox="1"/>
          <p:nvPr/>
        </p:nvSpPr>
        <p:spPr>
          <a:xfrm>
            <a:off x="5875200" y="4464814"/>
            <a:ext cx="88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62" name="Retângulo Arredondado 161">
            <a:extLst>
              <a:ext uri="{FF2B5EF4-FFF2-40B4-BE49-F238E27FC236}">
                <a16:creationId xmlns:a16="http://schemas.microsoft.com/office/drawing/2014/main" id="{9E1B53AC-90B5-6C4F-8577-D46B6F47925E}"/>
              </a:ext>
            </a:extLst>
          </p:cNvPr>
          <p:cNvSpPr/>
          <p:nvPr/>
        </p:nvSpPr>
        <p:spPr>
          <a:xfrm>
            <a:off x="4923961" y="5561750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5778DC91-6A72-584B-825D-A2F01A7D3A57}"/>
              </a:ext>
            </a:extLst>
          </p:cNvPr>
          <p:cNvSpPr txBox="1"/>
          <p:nvPr/>
        </p:nvSpPr>
        <p:spPr>
          <a:xfrm>
            <a:off x="4935537" y="5613486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tângulo Arredondado 163">
            <a:extLst>
              <a:ext uri="{FF2B5EF4-FFF2-40B4-BE49-F238E27FC236}">
                <a16:creationId xmlns:a16="http://schemas.microsoft.com/office/drawing/2014/main" id="{0177E18B-25C6-AC40-8A23-F35B909BE524}"/>
              </a:ext>
            </a:extLst>
          </p:cNvPr>
          <p:cNvSpPr/>
          <p:nvPr/>
        </p:nvSpPr>
        <p:spPr>
          <a:xfrm>
            <a:off x="4889464" y="2705766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7F7844B3-00E8-B949-9344-937E2C07E4F0}"/>
              </a:ext>
            </a:extLst>
          </p:cNvPr>
          <p:cNvSpPr txBox="1"/>
          <p:nvPr/>
        </p:nvSpPr>
        <p:spPr>
          <a:xfrm>
            <a:off x="4901040" y="2755760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166" name="Retângulo Arredondado 165">
            <a:extLst>
              <a:ext uri="{FF2B5EF4-FFF2-40B4-BE49-F238E27FC236}">
                <a16:creationId xmlns:a16="http://schemas.microsoft.com/office/drawing/2014/main" id="{A187BCAB-46E7-8546-8D34-3E9C7541153A}"/>
              </a:ext>
            </a:extLst>
          </p:cNvPr>
          <p:cNvSpPr/>
          <p:nvPr/>
        </p:nvSpPr>
        <p:spPr>
          <a:xfrm>
            <a:off x="7936854" y="2991101"/>
            <a:ext cx="862553" cy="327945"/>
          </a:xfrm>
          <a:prstGeom prst="roundRect">
            <a:avLst/>
          </a:prstGeom>
          <a:solidFill>
            <a:srgbClr val="B6D7A8"/>
          </a:solidFill>
          <a:ln>
            <a:noFill/>
          </a:ln>
          <a:effectLst>
            <a:glow rad="889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7" name="CaixaDeTexto 166">
            <a:extLst>
              <a:ext uri="{FF2B5EF4-FFF2-40B4-BE49-F238E27FC236}">
                <a16:creationId xmlns:a16="http://schemas.microsoft.com/office/drawing/2014/main" id="{A82FA8B3-8347-1444-89A4-389354F4BC21}"/>
              </a:ext>
            </a:extLst>
          </p:cNvPr>
          <p:cNvSpPr txBox="1"/>
          <p:nvPr/>
        </p:nvSpPr>
        <p:spPr>
          <a:xfrm>
            <a:off x="7948430" y="2983288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tângulo Arredondado 167">
            <a:extLst>
              <a:ext uri="{FF2B5EF4-FFF2-40B4-BE49-F238E27FC236}">
                <a16:creationId xmlns:a16="http://schemas.microsoft.com/office/drawing/2014/main" id="{B28B4AE1-0AB6-4C44-87CB-02634231CBE2}"/>
              </a:ext>
            </a:extLst>
          </p:cNvPr>
          <p:cNvSpPr/>
          <p:nvPr/>
        </p:nvSpPr>
        <p:spPr>
          <a:xfrm>
            <a:off x="7942641" y="6337990"/>
            <a:ext cx="862553" cy="327945"/>
          </a:xfrm>
          <a:prstGeom prst="roundRect">
            <a:avLst/>
          </a:prstGeom>
          <a:solidFill>
            <a:srgbClr val="B6D7A8"/>
          </a:solidFill>
          <a:ln>
            <a:noFill/>
          </a:ln>
          <a:effectLst>
            <a:glow rad="889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BAFD5F06-EA7A-2E45-B497-F2B69EF11EE1}"/>
              </a:ext>
            </a:extLst>
          </p:cNvPr>
          <p:cNvSpPr txBox="1"/>
          <p:nvPr/>
        </p:nvSpPr>
        <p:spPr>
          <a:xfrm>
            <a:off x="7954217" y="6336242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tângulo Arredondado 169">
            <a:extLst>
              <a:ext uri="{FF2B5EF4-FFF2-40B4-BE49-F238E27FC236}">
                <a16:creationId xmlns:a16="http://schemas.microsoft.com/office/drawing/2014/main" id="{38CC1020-4C78-3B4B-ABC6-6875F1F9C442}"/>
              </a:ext>
            </a:extLst>
          </p:cNvPr>
          <p:cNvSpPr/>
          <p:nvPr/>
        </p:nvSpPr>
        <p:spPr>
          <a:xfrm>
            <a:off x="7279280" y="1337913"/>
            <a:ext cx="862553" cy="327945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id="{37D0C71B-16B5-794D-8A2B-93D80EE17053}"/>
              </a:ext>
            </a:extLst>
          </p:cNvPr>
          <p:cNvSpPr txBox="1"/>
          <p:nvPr/>
        </p:nvSpPr>
        <p:spPr>
          <a:xfrm>
            <a:off x="7281712" y="1341809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Dynamics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F55E475B-253F-604D-BA14-476A9FFF6462}"/>
              </a:ext>
            </a:extLst>
          </p:cNvPr>
          <p:cNvGrpSpPr/>
          <p:nvPr/>
        </p:nvGrpSpPr>
        <p:grpSpPr>
          <a:xfrm>
            <a:off x="4202023" y="3435896"/>
            <a:ext cx="3080258" cy="2145478"/>
            <a:chOff x="2838327" y="2038429"/>
            <a:chExt cx="3080258" cy="2145478"/>
          </a:xfrm>
        </p:grpSpPr>
        <p:grpSp>
          <p:nvGrpSpPr>
            <p:cNvPr id="175" name="Agrupar 174">
              <a:extLst>
                <a:ext uri="{FF2B5EF4-FFF2-40B4-BE49-F238E27FC236}">
                  <a16:creationId xmlns:a16="http://schemas.microsoft.com/office/drawing/2014/main" id="{CC2DFF7E-CEE4-2B4C-A0AF-0B61FF271F37}"/>
                </a:ext>
              </a:extLst>
            </p:cNvPr>
            <p:cNvGrpSpPr/>
            <p:nvPr/>
          </p:nvGrpSpPr>
          <p:grpSpPr>
            <a:xfrm>
              <a:off x="2838327" y="2038429"/>
              <a:ext cx="3080258" cy="2145478"/>
              <a:chOff x="2870864" y="2715395"/>
              <a:chExt cx="3080258" cy="2145478"/>
            </a:xfrm>
          </p:grpSpPr>
          <p:sp>
            <p:nvSpPr>
              <p:cNvPr id="217" name="Retângulo 216">
                <a:extLst>
                  <a:ext uri="{FF2B5EF4-FFF2-40B4-BE49-F238E27FC236}">
                    <a16:creationId xmlns:a16="http://schemas.microsoft.com/office/drawing/2014/main" id="{0BD0F838-CDE6-8F4E-8D89-C4EF81503092}"/>
                  </a:ext>
                </a:extLst>
              </p:cNvPr>
              <p:cNvSpPr/>
              <p:nvPr/>
            </p:nvSpPr>
            <p:spPr>
              <a:xfrm>
                <a:off x="2870864" y="2715395"/>
                <a:ext cx="3080258" cy="212646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8" name="CaixaDeTexto 217">
                <a:extLst>
                  <a:ext uri="{FF2B5EF4-FFF2-40B4-BE49-F238E27FC236}">
                    <a16:creationId xmlns:a16="http://schemas.microsoft.com/office/drawing/2014/main" id="{6FC1519D-7CE7-4E46-B298-F4416EB59F3C}"/>
                  </a:ext>
                </a:extLst>
              </p:cNvPr>
              <p:cNvSpPr txBox="1"/>
              <p:nvPr/>
            </p:nvSpPr>
            <p:spPr>
              <a:xfrm>
                <a:off x="2964374" y="2951946"/>
                <a:ext cx="294343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14.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application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must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also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comply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with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all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the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industry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standards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safety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measures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It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must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have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fast-processing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do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not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have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hardware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problems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be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of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easy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placement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and</a:t>
                </a:r>
                <a:r>
                  <a:rPr lang="pt-PT" sz="12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pt-PT" sz="12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removal</a:t>
                </a:r>
                <a:endParaRPr lang="pt-PT" sz="12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220" name="Gráfico 219" descr="Seta: Curva ligeira com preenchimento sólido">
                <a:hlinkClick r:id="" action="ppaction://hlinkshowjump?jump=previousslide"/>
                <a:extLst>
                  <a:ext uri="{FF2B5EF4-FFF2-40B4-BE49-F238E27FC236}">
                    <a16:creationId xmlns:a16="http://schemas.microsoft.com/office/drawing/2014/main" id="{D9037CCF-7113-2B4A-A96C-A65349606D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8">
                <a:extLst>
                  <a:ext uri="{96DAC541-7B7A-43D3-8B79-37D633B846F1}">
                    <asvg:svgBlip xmlns:asvg="http://schemas.microsoft.com/office/drawing/2016/SVG/main" r:embed="rId29"/>
                  </a:ext>
                </a:extLst>
              </a:blip>
              <a:stretch>
                <a:fillRect/>
              </a:stretch>
            </p:blipFill>
            <p:spPr>
              <a:xfrm flipH="1">
                <a:off x="4203565" y="4390421"/>
                <a:ext cx="461161" cy="470452"/>
              </a:xfrm>
              <a:prstGeom prst="rect">
                <a:avLst/>
              </a:prstGeom>
            </p:spPr>
          </p:pic>
          <p:sp>
            <p:nvSpPr>
              <p:cNvPr id="221" name="CaixaDeTexto 220">
                <a:extLst>
                  <a:ext uri="{FF2B5EF4-FFF2-40B4-BE49-F238E27FC236}">
                    <a16:creationId xmlns:a16="http://schemas.microsoft.com/office/drawing/2014/main" id="{3E1A8195-2789-E143-8376-67A6607F73D0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038836" y="4296135"/>
                <a:ext cx="757299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5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Previous</a:t>
                </a:r>
                <a:endParaRPr lang="pt-PT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4" name="Agrupar 183">
              <a:extLst>
                <a:ext uri="{FF2B5EF4-FFF2-40B4-BE49-F238E27FC236}">
                  <a16:creationId xmlns:a16="http://schemas.microsoft.com/office/drawing/2014/main" id="{D642E8AF-1E3F-DA4E-B8A8-B94AD207EBF4}"/>
                </a:ext>
              </a:extLst>
            </p:cNvPr>
            <p:cNvGrpSpPr/>
            <p:nvPr/>
          </p:nvGrpSpPr>
          <p:grpSpPr>
            <a:xfrm>
              <a:off x="4344778" y="2195163"/>
              <a:ext cx="1424861" cy="73591"/>
              <a:chOff x="6461272" y="2933738"/>
              <a:chExt cx="1424861" cy="73591"/>
            </a:xfrm>
          </p:grpSpPr>
          <p:sp>
            <p:nvSpPr>
              <p:cNvPr id="185" name="Oval 184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867EFF74-B7A6-2D4D-BEB8-C594E51737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6127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6" name="Oval 185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DDCF8F31-4711-C44A-92A0-7FA3BDF4D21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6516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7" name="Oval 186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13948BDC-1573-DF42-BA49-B52002EB392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906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8" name="Oval 187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025615AF-8A97-5A40-8AE6-42D7B39303C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295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89" name="Oval 188">
                <a:hlinkClick r:id="rId34" action="ppaction://hlinksldjump"/>
                <a:extLst>
                  <a:ext uri="{FF2B5EF4-FFF2-40B4-BE49-F238E27FC236}">
                    <a16:creationId xmlns:a16="http://schemas.microsoft.com/office/drawing/2014/main" id="{98D5231D-FA71-2B47-AFE6-096599A8B73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6848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0" name="Oval 189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F690DDE2-8BA8-EE43-9887-080340A10E1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074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1" name="Oval 190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1A56FEB5-FC81-9F41-968A-4E5B403D8F2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8463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2" name="Oval 191">
                <a:hlinkClick r:id="rId37" action="ppaction://hlinksldjump"/>
                <a:extLst>
                  <a:ext uri="{FF2B5EF4-FFF2-40B4-BE49-F238E27FC236}">
                    <a16:creationId xmlns:a16="http://schemas.microsoft.com/office/drawing/2014/main" id="{C1362F67-EEBA-0F4D-869F-21443AD8BEE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853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3" name="Oval 192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EC019BB3-16D2-F54C-BE55-60D2EB20C6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9242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4" name="Oval 193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F5F53FD7-5834-6746-BC12-0D8E20185E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96318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5" name="Oval 194">
                <a:hlinkClick r:id="rId40" action="ppaction://hlinksldjump"/>
                <a:extLst>
                  <a:ext uri="{FF2B5EF4-FFF2-40B4-BE49-F238E27FC236}">
                    <a16:creationId xmlns:a16="http://schemas.microsoft.com/office/drawing/2014/main" id="{7D4C2A16-8497-F243-A7E7-B1C0A2B540F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021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6" name="Oval 195">
                <a:hlinkClick r:id="rId41" action="ppaction://hlinksldjump"/>
                <a:extLst>
                  <a:ext uri="{FF2B5EF4-FFF2-40B4-BE49-F238E27FC236}">
                    <a16:creationId xmlns:a16="http://schemas.microsoft.com/office/drawing/2014/main" id="{D7A73697-4ABE-5342-BBA0-E6FD079BEA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0410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7" name="Oval 196">
                <a:hlinkClick r:id="rId42" action="ppaction://hlinksldjump"/>
                <a:extLst>
                  <a:ext uri="{FF2B5EF4-FFF2-40B4-BE49-F238E27FC236}">
                    <a16:creationId xmlns:a16="http://schemas.microsoft.com/office/drawing/2014/main" id="{1173F3B5-8C16-8C4C-B6C2-8EEE64912E2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0800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198" name="Oval 197">
                <a:hlinkClick r:id="rId43" action="ppaction://hlinksldjump"/>
                <a:extLst>
                  <a:ext uri="{FF2B5EF4-FFF2-40B4-BE49-F238E27FC236}">
                    <a16:creationId xmlns:a16="http://schemas.microsoft.com/office/drawing/2014/main" id="{C7EC6FAF-2846-6640-8759-D641C241FE5C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1894" y="2933738"/>
                <a:ext cx="74239" cy="73591"/>
              </a:xfrm>
              <a:prstGeom prst="ellipse">
                <a:avLst/>
              </a:prstGeom>
              <a:solidFill>
                <a:srgbClr val="B6D7A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  <p:sp>
        <p:nvSpPr>
          <p:cNvPr id="172" name="CaixaDeTexto 171">
            <a:extLst>
              <a:ext uri="{FF2B5EF4-FFF2-40B4-BE49-F238E27FC236}">
                <a16:creationId xmlns:a16="http://schemas.microsoft.com/office/drawing/2014/main" id="{F01C9BD9-4CC0-4449-84D7-D371603FEB50}"/>
              </a:ext>
            </a:extLst>
          </p:cNvPr>
          <p:cNvSpPr txBox="1"/>
          <p:nvPr/>
        </p:nvSpPr>
        <p:spPr>
          <a:xfrm rot="2614141">
            <a:off x="2514512" y="6163904"/>
            <a:ext cx="1263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3" name="CaixaDeTexto 172">
            <a:extLst>
              <a:ext uri="{FF2B5EF4-FFF2-40B4-BE49-F238E27FC236}">
                <a16:creationId xmlns:a16="http://schemas.microsoft.com/office/drawing/2014/main" id="{63F617FC-0209-CC4D-97F5-253E56ADFF63}"/>
              </a:ext>
            </a:extLst>
          </p:cNvPr>
          <p:cNvSpPr txBox="1"/>
          <p:nvPr/>
        </p:nvSpPr>
        <p:spPr>
          <a:xfrm>
            <a:off x="3337190" y="5668293"/>
            <a:ext cx="1777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CaixaDeTexto 173">
            <a:extLst>
              <a:ext uri="{FF2B5EF4-FFF2-40B4-BE49-F238E27FC236}">
                <a16:creationId xmlns:a16="http://schemas.microsoft.com/office/drawing/2014/main" id="{3C4A69FF-1338-424C-8DC5-AD1491DEC5ED}"/>
              </a:ext>
            </a:extLst>
          </p:cNvPr>
          <p:cNvSpPr txBox="1"/>
          <p:nvPr/>
        </p:nvSpPr>
        <p:spPr>
          <a:xfrm>
            <a:off x="7839971" y="4209720"/>
            <a:ext cx="3533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6775861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7D3B152-CBB8-464F-9AEB-32C73536A5AE}"/>
              </a:ext>
            </a:extLst>
          </p:cNvPr>
          <p:cNvGrpSpPr/>
          <p:nvPr/>
        </p:nvGrpSpPr>
        <p:grpSpPr>
          <a:xfrm>
            <a:off x="2436706" y="283434"/>
            <a:ext cx="862553" cy="332479"/>
            <a:chOff x="669303" y="631596"/>
            <a:chExt cx="1150070" cy="430071"/>
          </a:xfrm>
        </p:grpSpPr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B028E13B-5841-8249-8A98-1D90C200012D}"/>
                </a:ext>
              </a:extLst>
            </p:cNvPr>
            <p:cNvSpPr/>
            <p:nvPr/>
          </p:nvSpPr>
          <p:spPr>
            <a:xfrm>
              <a:off x="669303" y="631596"/>
              <a:ext cx="1150070" cy="424206"/>
            </a:xfrm>
            <a:prstGeom prst="roundRect">
              <a:avLst/>
            </a:prstGeom>
            <a:solidFill>
              <a:srgbClr val="CFE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D120A1FB-E810-7148-BDB8-7940B5C5B8CE}"/>
                </a:ext>
              </a:extLst>
            </p:cNvPr>
            <p:cNvSpPr txBox="1"/>
            <p:nvPr/>
          </p:nvSpPr>
          <p:spPr>
            <a:xfrm>
              <a:off x="669303" y="643644"/>
              <a:ext cx="1150069" cy="41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Confounding</a:t>
              </a:r>
              <a:r>
                <a:rPr lang="pt-PT" sz="75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Factors</a:t>
              </a:r>
              <a:endParaRPr lang="pt-PT" sz="7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753224A-B5D8-2B43-B18E-C7D0E9737BAB}"/>
              </a:ext>
            </a:extLst>
          </p:cNvPr>
          <p:cNvSpPr txBox="1"/>
          <p:nvPr/>
        </p:nvSpPr>
        <p:spPr>
          <a:xfrm>
            <a:off x="2436707" y="14228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8E5E7AE-D49B-1340-9A4B-47E7135498FC}"/>
              </a:ext>
            </a:extLst>
          </p:cNvPr>
          <p:cNvGrpSpPr/>
          <p:nvPr/>
        </p:nvGrpSpPr>
        <p:grpSpPr>
          <a:xfrm>
            <a:off x="4576695" y="283142"/>
            <a:ext cx="862553" cy="334588"/>
            <a:chOff x="669301" y="619548"/>
            <a:chExt cx="1150071" cy="424206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192BC471-CE39-9E4A-8572-F123AD2090E3}"/>
                </a:ext>
              </a:extLst>
            </p:cNvPr>
            <p:cNvSpPr/>
            <p:nvPr/>
          </p:nvSpPr>
          <p:spPr>
            <a:xfrm>
              <a:off x="669302" y="619548"/>
              <a:ext cx="1150070" cy="424206"/>
            </a:xfrm>
            <a:prstGeom prst="roundRect">
              <a:avLst/>
            </a:prstGeom>
            <a:solidFill>
              <a:srgbClr val="CFE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795229F9-C838-8740-ABB2-3E3E95AA0D16}"/>
                </a:ext>
              </a:extLst>
            </p:cNvPr>
            <p:cNvSpPr txBox="1"/>
            <p:nvPr/>
          </p:nvSpPr>
          <p:spPr>
            <a:xfrm>
              <a:off x="669301" y="708539"/>
              <a:ext cx="1150070" cy="263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750" b="1" dirty="0">
                  <a:latin typeface="Arial" panose="020B0604020202020204" pitchFamily="34" charset="0"/>
                  <a:cs typeface="Arial" panose="020B0604020202020204" pitchFamily="34" charset="0"/>
                </a:rPr>
                <a:t>Real </a:t>
              </a:r>
              <a:r>
                <a:rPr lang="pt-PT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Life</a:t>
              </a:r>
              <a:endParaRPr lang="pt-PT" sz="7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ED0F582-321E-0C48-A72C-05407EA8331B}"/>
              </a:ext>
            </a:extLst>
          </p:cNvPr>
          <p:cNvSpPr txBox="1"/>
          <p:nvPr/>
        </p:nvSpPr>
        <p:spPr>
          <a:xfrm>
            <a:off x="4576697" y="13273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Retângulo Arredondado 23">
            <a:extLst>
              <a:ext uri="{FF2B5EF4-FFF2-40B4-BE49-F238E27FC236}">
                <a16:creationId xmlns:a16="http://schemas.microsoft.com/office/drawing/2014/main" id="{87C24B57-FBED-BC46-9D07-4776078837A7}"/>
              </a:ext>
            </a:extLst>
          </p:cNvPr>
          <p:cNvSpPr/>
          <p:nvPr/>
        </p:nvSpPr>
        <p:spPr>
          <a:xfrm>
            <a:off x="6043452" y="286224"/>
            <a:ext cx="862553" cy="31815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15B9C83-B8BC-1C4D-B1AD-A73E60315873}"/>
              </a:ext>
            </a:extLst>
          </p:cNvPr>
          <p:cNvSpPr txBox="1"/>
          <p:nvPr/>
        </p:nvSpPr>
        <p:spPr>
          <a:xfrm>
            <a:off x="6043452" y="279357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4046404-9857-C44C-B468-AA04CD2C9557}"/>
              </a:ext>
            </a:extLst>
          </p:cNvPr>
          <p:cNvSpPr txBox="1"/>
          <p:nvPr/>
        </p:nvSpPr>
        <p:spPr>
          <a:xfrm>
            <a:off x="6043452" y="13338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FABB8125-1F3F-9546-85EF-6F5313E0296C}"/>
              </a:ext>
            </a:extLst>
          </p:cNvPr>
          <p:cNvGrpSpPr/>
          <p:nvPr/>
        </p:nvGrpSpPr>
        <p:grpSpPr>
          <a:xfrm>
            <a:off x="7955660" y="278159"/>
            <a:ext cx="862553" cy="332479"/>
            <a:chOff x="669303" y="631596"/>
            <a:chExt cx="1150070" cy="430071"/>
          </a:xfrm>
        </p:grpSpPr>
        <p:sp>
          <p:nvSpPr>
            <p:cNvPr id="29" name="Retângulo Arredondado 28">
              <a:extLst>
                <a:ext uri="{FF2B5EF4-FFF2-40B4-BE49-F238E27FC236}">
                  <a16:creationId xmlns:a16="http://schemas.microsoft.com/office/drawing/2014/main" id="{238B7D87-D87E-F846-B29E-7371933CFBB3}"/>
                </a:ext>
              </a:extLst>
            </p:cNvPr>
            <p:cNvSpPr/>
            <p:nvPr/>
          </p:nvSpPr>
          <p:spPr>
            <a:xfrm>
              <a:off x="669303" y="631596"/>
              <a:ext cx="1150070" cy="424206"/>
            </a:xfrm>
            <a:prstGeom prst="roundRect">
              <a:avLst/>
            </a:prstGeom>
            <a:solidFill>
              <a:srgbClr val="CFE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/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CC5F383B-4667-9A46-8B6E-F45A2670361A}"/>
                </a:ext>
              </a:extLst>
            </p:cNvPr>
            <p:cNvSpPr txBox="1"/>
            <p:nvPr/>
          </p:nvSpPr>
          <p:spPr>
            <a:xfrm>
              <a:off x="669303" y="643644"/>
              <a:ext cx="1150069" cy="41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Prospective</a:t>
              </a:r>
              <a:endParaRPr lang="pt-PT" sz="7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PT" sz="750" b="1" dirty="0"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</a:p>
          </p:txBody>
        </p:sp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A43B7A8-C014-7D4E-8395-3D7A5ABB8313}"/>
              </a:ext>
            </a:extLst>
          </p:cNvPr>
          <p:cNvSpPr txBox="1"/>
          <p:nvPr/>
        </p:nvSpPr>
        <p:spPr>
          <a:xfrm>
            <a:off x="7955660" y="13700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9" name="Retângulo Arredondado 48">
            <a:extLst>
              <a:ext uri="{FF2B5EF4-FFF2-40B4-BE49-F238E27FC236}">
                <a16:creationId xmlns:a16="http://schemas.microsoft.com/office/drawing/2014/main" id="{156D64D5-D2F7-CE4B-8F1A-CF488AFBB803}"/>
              </a:ext>
            </a:extLst>
          </p:cNvPr>
          <p:cNvSpPr/>
          <p:nvPr/>
        </p:nvSpPr>
        <p:spPr>
          <a:xfrm>
            <a:off x="2436706" y="1269675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D4015FDE-2C18-DC41-86B6-9A48803DD048}"/>
              </a:ext>
            </a:extLst>
          </p:cNvPr>
          <p:cNvSpPr txBox="1"/>
          <p:nvPr/>
        </p:nvSpPr>
        <p:spPr>
          <a:xfrm>
            <a:off x="2436705" y="1269157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57285976-D8E8-E74E-9CC9-18EC6559FCDA}"/>
              </a:ext>
            </a:extLst>
          </p:cNvPr>
          <p:cNvSpPr txBox="1"/>
          <p:nvPr/>
        </p:nvSpPr>
        <p:spPr>
          <a:xfrm>
            <a:off x="2449318" y="1128526"/>
            <a:ext cx="1910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4" name="Retângulo Arredondado 53">
            <a:extLst>
              <a:ext uri="{FF2B5EF4-FFF2-40B4-BE49-F238E27FC236}">
                <a16:creationId xmlns:a16="http://schemas.microsoft.com/office/drawing/2014/main" id="{CBE15B0A-0DD6-1F4D-B546-43F27A83646C}"/>
              </a:ext>
            </a:extLst>
          </p:cNvPr>
          <p:cNvSpPr/>
          <p:nvPr/>
        </p:nvSpPr>
        <p:spPr>
          <a:xfrm>
            <a:off x="2436706" y="2055279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AD44E9AC-892E-B843-AF25-C71D6999A657}"/>
              </a:ext>
            </a:extLst>
          </p:cNvPr>
          <p:cNvSpPr txBox="1"/>
          <p:nvPr/>
        </p:nvSpPr>
        <p:spPr>
          <a:xfrm>
            <a:off x="2436706" y="206459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8569B4E5-9D73-B24A-9FD6-B58CDAC6E417}"/>
              </a:ext>
            </a:extLst>
          </p:cNvPr>
          <p:cNvSpPr txBox="1"/>
          <p:nvPr/>
        </p:nvSpPr>
        <p:spPr>
          <a:xfrm>
            <a:off x="2436706" y="1914130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5B59D8BC-06CB-9543-8FB6-2EEDE51985F7}"/>
              </a:ext>
            </a:extLst>
          </p:cNvPr>
          <p:cNvSpPr txBox="1"/>
          <p:nvPr/>
        </p:nvSpPr>
        <p:spPr>
          <a:xfrm>
            <a:off x="2436706" y="2869472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104AA3F6-1983-A445-9026-29C26858C1A3}"/>
              </a:ext>
            </a:extLst>
          </p:cNvPr>
          <p:cNvSpPr txBox="1"/>
          <p:nvPr/>
        </p:nvSpPr>
        <p:spPr>
          <a:xfrm>
            <a:off x="2468495" y="4416083"/>
            <a:ext cx="21448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Retângulo Arredondado 66">
            <a:extLst>
              <a:ext uri="{FF2B5EF4-FFF2-40B4-BE49-F238E27FC236}">
                <a16:creationId xmlns:a16="http://schemas.microsoft.com/office/drawing/2014/main" id="{99EBA04A-49BA-1B41-9F82-AC1854A804C6}"/>
              </a:ext>
            </a:extLst>
          </p:cNvPr>
          <p:cNvSpPr/>
          <p:nvPr/>
        </p:nvSpPr>
        <p:spPr>
          <a:xfrm>
            <a:off x="2436703" y="5535469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44E3A521-4937-FD40-A392-1A163AAD2521}"/>
              </a:ext>
            </a:extLst>
          </p:cNvPr>
          <p:cNvSpPr txBox="1"/>
          <p:nvPr/>
        </p:nvSpPr>
        <p:spPr>
          <a:xfrm>
            <a:off x="2436704" y="5553506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EBDEFF7D-F418-E54B-8486-EDEFFB5B6EC9}"/>
              </a:ext>
            </a:extLst>
          </p:cNvPr>
          <p:cNvSpPr txBox="1"/>
          <p:nvPr/>
        </p:nvSpPr>
        <p:spPr>
          <a:xfrm>
            <a:off x="2436704" y="5383040"/>
            <a:ext cx="36893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73" name="Retângulo Arredondado 72">
            <a:extLst>
              <a:ext uri="{FF2B5EF4-FFF2-40B4-BE49-F238E27FC236}">
                <a16:creationId xmlns:a16="http://schemas.microsoft.com/office/drawing/2014/main" id="{85084AE3-FD47-0D44-977B-E5F2761C30E9}"/>
              </a:ext>
            </a:extLst>
          </p:cNvPr>
          <p:cNvSpPr/>
          <p:nvPr/>
        </p:nvSpPr>
        <p:spPr>
          <a:xfrm>
            <a:off x="3525237" y="631863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DAE7B6E6-6CFD-2C48-B93A-103F8A30D32D}"/>
              </a:ext>
            </a:extLst>
          </p:cNvPr>
          <p:cNvSpPr txBox="1"/>
          <p:nvPr/>
        </p:nvSpPr>
        <p:spPr>
          <a:xfrm>
            <a:off x="3525237" y="6326551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A3FE41FA-8771-384E-8F73-61DA543A7464}"/>
              </a:ext>
            </a:extLst>
          </p:cNvPr>
          <p:cNvSpPr txBox="1"/>
          <p:nvPr/>
        </p:nvSpPr>
        <p:spPr>
          <a:xfrm>
            <a:off x="4126042" y="6144351"/>
            <a:ext cx="3775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9F378591-8842-1942-B4E5-6C17BA5CC973}"/>
              </a:ext>
            </a:extLst>
          </p:cNvPr>
          <p:cNvSpPr txBox="1"/>
          <p:nvPr/>
        </p:nvSpPr>
        <p:spPr>
          <a:xfrm>
            <a:off x="3428447" y="4402978"/>
            <a:ext cx="2959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D192DB9A-13FA-C14C-9189-787AEB33FD65}"/>
              </a:ext>
            </a:extLst>
          </p:cNvPr>
          <p:cNvSpPr txBox="1"/>
          <p:nvPr/>
        </p:nvSpPr>
        <p:spPr>
          <a:xfrm>
            <a:off x="4979176" y="4413611"/>
            <a:ext cx="3730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0" name="Retângulo Arredondado 89">
            <a:extLst>
              <a:ext uri="{FF2B5EF4-FFF2-40B4-BE49-F238E27FC236}">
                <a16:creationId xmlns:a16="http://schemas.microsoft.com/office/drawing/2014/main" id="{11D0201A-050D-D144-B6E7-8DEFEAAA7CA3}"/>
              </a:ext>
            </a:extLst>
          </p:cNvPr>
          <p:cNvSpPr/>
          <p:nvPr/>
        </p:nvSpPr>
        <p:spPr>
          <a:xfrm>
            <a:off x="4912423" y="1669158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04B161C3-0971-0D4B-8831-7F0C98B4A4E6}"/>
              </a:ext>
            </a:extLst>
          </p:cNvPr>
          <p:cNvSpPr txBox="1"/>
          <p:nvPr/>
        </p:nvSpPr>
        <p:spPr>
          <a:xfrm>
            <a:off x="4912424" y="1677227"/>
            <a:ext cx="86255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1A18B644-3266-AB47-B798-3D48DC075027}"/>
              </a:ext>
            </a:extLst>
          </p:cNvPr>
          <p:cNvSpPr txBox="1"/>
          <p:nvPr/>
        </p:nvSpPr>
        <p:spPr>
          <a:xfrm>
            <a:off x="5627459" y="1504437"/>
            <a:ext cx="177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8DEB5DC7-D746-084F-B161-8849B67FAFE8}"/>
              </a:ext>
            </a:extLst>
          </p:cNvPr>
          <p:cNvSpPr txBox="1"/>
          <p:nvPr/>
        </p:nvSpPr>
        <p:spPr>
          <a:xfrm>
            <a:off x="5493404" y="2542260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0D8613F9-131C-1546-8F3C-3EF3EF28AC24}"/>
              </a:ext>
            </a:extLst>
          </p:cNvPr>
          <p:cNvSpPr txBox="1"/>
          <p:nvPr/>
        </p:nvSpPr>
        <p:spPr>
          <a:xfrm>
            <a:off x="5489234" y="5424707"/>
            <a:ext cx="36893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20DA6098-C9BB-C847-9DA7-F0AF0B066504}"/>
              </a:ext>
            </a:extLst>
          </p:cNvPr>
          <p:cNvSpPr txBox="1"/>
          <p:nvPr/>
        </p:nvSpPr>
        <p:spPr>
          <a:xfrm>
            <a:off x="7791537" y="1144606"/>
            <a:ext cx="1836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A605F4BE-80CB-7440-9BEB-6D634E5DF0D7}"/>
              </a:ext>
            </a:extLst>
          </p:cNvPr>
          <p:cNvSpPr txBox="1"/>
          <p:nvPr/>
        </p:nvSpPr>
        <p:spPr>
          <a:xfrm>
            <a:off x="6443940" y="4221678"/>
            <a:ext cx="39142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8" name="Retângulo Arredondado 107">
            <a:extLst>
              <a:ext uri="{FF2B5EF4-FFF2-40B4-BE49-F238E27FC236}">
                <a16:creationId xmlns:a16="http://schemas.microsoft.com/office/drawing/2014/main" id="{86D8C23A-3881-3D49-828B-9D33CB35856F}"/>
              </a:ext>
            </a:extLst>
          </p:cNvPr>
          <p:cNvSpPr/>
          <p:nvPr/>
        </p:nvSpPr>
        <p:spPr>
          <a:xfrm>
            <a:off x="7363569" y="4371349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AFECFEB3-AD19-C947-B57B-C21ECF2E01AC}"/>
              </a:ext>
            </a:extLst>
          </p:cNvPr>
          <p:cNvSpPr txBox="1"/>
          <p:nvPr/>
        </p:nvSpPr>
        <p:spPr>
          <a:xfrm>
            <a:off x="7375145" y="4423085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51449BB1-9D1F-C44D-B166-87896CE237A3}"/>
              </a:ext>
            </a:extLst>
          </p:cNvPr>
          <p:cNvSpPr txBox="1"/>
          <p:nvPr/>
        </p:nvSpPr>
        <p:spPr>
          <a:xfrm>
            <a:off x="8464188" y="6154389"/>
            <a:ext cx="3714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E6FD98A0-1648-3345-BB0D-319CFF07B4AA}"/>
              </a:ext>
            </a:extLst>
          </p:cNvPr>
          <p:cNvSpPr txBox="1"/>
          <p:nvPr/>
        </p:nvSpPr>
        <p:spPr>
          <a:xfrm>
            <a:off x="8547239" y="2835923"/>
            <a:ext cx="31788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118" name="Conexão Reta 117">
            <a:extLst>
              <a:ext uri="{FF2B5EF4-FFF2-40B4-BE49-F238E27FC236}">
                <a16:creationId xmlns:a16="http://schemas.microsoft.com/office/drawing/2014/main" id="{60CA36A6-0214-7744-9919-105D76649BAC}"/>
              </a:ext>
            </a:extLst>
          </p:cNvPr>
          <p:cNvCxnSpPr>
            <a:cxnSpLocks/>
            <a:stCxn id="10" idx="3"/>
            <a:endCxn id="20" idx="1"/>
          </p:cNvCxnSpPr>
          <p:nvPr/>
        </p:nvCxnSpPr>
        <p:spPr>
          <a:xfrm>
            <a:off x="3299259" y="447407"/>
            <a:ext cx="1277436" cy="98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Conexão Reta 118">
            <a:extLst>
              <a:ext uri="{FF2B5EF4-FFF2-40B4-BE49-F238E27FC236}">
                <a16:creationId xmlns:a16="http://schemas.microsoft.com/office/drawing/2014/main" id="{C543D5D7-E05E-9A48-B683-5F01444F80FA}"/>
              </a:ext>
            </a:extLst>
          </p:cNvPr>
          <p:cNvCxnSpPr>
            <a:cxnSpLocks/>
            <a:stCxn id="20" idx="3"/>
            <a:endCxn id="25" idx="1"/>
          </p:cNvCxnSpPr>
          <p:nvPr/>
        </p:nvCxnSpPr>
        <p:spPr>
          <a:xfrm flipV="1">
            <a:off x="5439247" y="440940"/>
            <a:ext cx="604205" cy="162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Conexão Reta 121">
            <a:extLst>
              <a:ext uri="{FF2B5EF4-FFF2-40B4-BE49-F238E27FC236}">
                <a16:creationId xmlns:a16="http://schemas.microsoft.com/office/drawing/2014/main" id="{9EB1B7DB-46CF-6B44-9592-EC3834F6A9E7}"/>
              </a:ext>
            </a:extLst>
          </p:cNvPr>
          <p:cNvCxnSpPr>
            <a:cxnSpLocks/>
            <a:stCxn id="172" idx="2"/>
          </p:cNvCxnSpPr>
          <p:nvPr/>
        </p:nvCxnSpPr>
        <p:spPr>
          <a:xfrm>
            <a:off x="2854992" y="3362792"/>
            <a:ext cx="12989" cy="11926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Conexão Reta 126">
            <a:extLst>
              <a:ext uri="{FF2B5EF4-FFF2-40B4-BE49-F238E27FC236}">
                <a16:creationId xmlns:a16="http://schemas.microsoft.com/office/drawing/2014/main" id="{1E71986C-98F3-BE42-8551-AED9B1E31DF5}"/>
              </a:ext>
            </a:extLst>
          </p:cNvPr>
          <p:cNvCxnSpPr>
            <a:cxnSpLocks/>
            <a:stCxn id="172" idx="2"/>
          </p:cNvCxnSpPr>
          <p:nvPr/>
        </p:nvCxnSpPr>
        <p:spPr>
          <a:xfrm>
            <a:off x="2854992" y="3362792"/>
            <a:ext cx="1052255" cy="11926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Conexão Reta 129">
            <a:extLst>
              <a:ext uri="{FF2B5EF4-FFF2-40B4-BE49-F238E27FC236}">
                <a16:creationId xmlns:a16="http://schemas.microsoft.com/office/drawing/2014/main" id="{514B63E2-821C-C943-B3B4-6C0BB7AB6D44}"/>
              </a:ext>
            </a:extLst>
          </p:cNvPr>
          <p:cNvCxnSpPr>
            <a:cxnSpLocks/>
          </p:cNvCxnSpPr>
          <p:nvPr/>
        </p:nvCxnSpPr>
        <p:spPr>
          <a:xfrm>
            <a:off x="2864923" y="3370388"/>
            <a:ext cx="1960699" cy="1185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Conexão Reta 133">
            <a:extLst>
              <a:ext uri="{FF2B5EF4-FFF2-40B4-BE49-F238E27FC236}">
                <a16:creationId xmlns:a16="http://schemas.microsoft.com/office/drawing/2014/main" id="{1287CA56-9D80-9C49-A9F1-F08CC0CECBF3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6474728" y="602522"/>
            <a:ext cx="1254387" cy="7184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Conexão Reta 140">
            <a:extLst>
              <a:ext uri="{FF2B5EF4-FFF2-40B4-BE49-F238E27FC236}">
                <a16:creationId xmlns:a16="http://schemas.microsoft.com/office/drawing/2014/main" id="{F9BC93F4-DC1C-654E-A7FD-6150474B0937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3956514" y="4883351"/>
            <a:ext cx="869108" cy="14352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Conexão Reta 143">
            <a:extLst>
              <a:ext uri="{FF2B5EF4-FFF2-40B4-BE49-F238E27FC236}">
                <a16:creationId xmlns:a16="http://schemas.microsoft.com/office/drawing/2014/main" id="{5D361E95-5A85-724B-91B3-32FDA3835182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2867980" y="4885975"/>
            <a:ext cx="1968275" cy="6494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Conexão Reta 147">
            <a:extLst>
              <a:ext uri="{FF2B5EF4-FFF2-40B4-BE49-F238E27FC236}">
                <a16:creationId xmlns:a16="http://schemas.microsoft.com/office/drawing/2014/main" id="{DCC168D0-78A8-9048-BF3A-934255E8600E}"/>
              </a:ext>
            </a:extLst>
          </p:cNvPr>
          <p:cNvCxnSpPr>
            <a:cxnSpLocks/>
            <a:endCxn id="68" idx="3"/>
          </p:cNvCxnSpPr>
          <p:nvPr/>
        </p:nvCxnSpPr>
        <p:spPr>
          <a:xfrm flipH="1">
            <a:off x="3299256" y="5706147"/>
            <a:ext cx="1631382" cy="894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1" name="Conexão Reta 150">
            <a:extLst>
              <a:ext uri="{FF2B5EF4-FFF2-40B4-BE49-F238E27FC236}">
                <a16:creationId xmlns:a16="http://schemas.microsoft.com/office/drawing/2014/main" id="{CBFE70DC-FCF3-274C-8786-D3A67B5D8B8E}"/>
              </a:ext>
            </a:extLst>
          </p:cNvPr>
          <p:cNvCxnSpPr>
            <a:cxnSpLocks/>
            <a:stCxn id="74" idx="1"/>
            <a:endCxn id="68" idx="2"/>
          </p:cNvCxnSpPr>
          <p:nvPr/>
        </p:nvCxnSpPr>
        <p:spPr>
          <a:xfrm flipH="1" flipV="1">
            <a:off x="2867980" y="5876671"/>
            <a:ext cx="657257" cy="6114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4" name="Conexão Reta 153">
            <a:extLst>
              <a:ext uri="{FF2B5EF4-FFF2-40B4-BE49-F238E27FC236}">
                <a16:creationId xmlns:a16="http://schemas.microsoft.com/office/drawing/2014/main" id="{262AB24A-68B8-AC48-B189-E83A53944233}"/>
              </a:ext>
            </a:extLst>
          </p:cNvPr>
          <p:cNvCxnSpPr>
            <a:cxnSpLocks/>
          </p:cNvCxnSpPr>
          <p:nvPr/>
        </p:nvCxnSpPr>
        <p:spPr>
          <a:xfrm flipH="1">
            <a:off x="3299257" y="1482530"/>
            <a:ext cx="3998582" cy="170787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8" name="Conexão Reta Unidirecional 177">
            <a:extLst>
              <a:ext uri="{FF2B5EF4-FFF2-40B4-BE49-F238E27FC236}">
                <a16:creationId xmlns:a16="http://schemas.microsoft.com/office/drawing/2014/main" id="{6EB66975-179A-7942-BAAC-0E6DA12C060A}"/>
              </a:ext>
            </a:extLst>
          </p:cNvPr>
          <p:cNvCxnSpPr>
            <a:cxnSpLocks/>
            <a:stCxn id="91" idx="0"/>
            <a:endCxn id="25" idx="2"/>
          </p:cNvCxnSpPr>
          <p:nvPr/>
        </p:nvCxnSpPr>
        <p:spPr>
          <a:xfrm flipV="1">
            <a:off x="5343700" y="602522"/>
            <a:ext cx="1131028" cy="1074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Conexão Reta Unidirecional 181">
            <a:extLst>
              <a:ext uri="{FF2B5EF4-FFF2-40B4-BE49-F238E27FC236}">
                <a16:creationId xmlns:a16="http://schemas.microsoft.com/office/drawing/2014/main" id="{BE67002C-E62A-EC4C-9D2D-ED10D7F23D0E}"/>
              </a:ext>
            </a:extLst>
          </p:cNvPr>
          <p:cNvCxnSpPr>
            <a:cxnSpLocks/>
            <a:stCxn id="25" idx="1"/>
            <a:endCxn id="50" idx="3"/>
          </p:cNvCxnSpPr>
          <p:nvPr/>
        </p:nvCxnSpPr>
        <p:spPr>
          <a:xfrm flipH="1">
            <a:off x="3299257" y="440940"/>
            <a:ext cx="2744195" cy="989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Conexão Reta Unidirecional 185">
            <a:extLst>
              <a:ext uri="{FF2B5EF4-FFF2-40B4-BE49-F238E27FC236}">
                <a16:creationId xmlns:a16="http://schemas.microsoft.com/office/drawing/2014/main" id="{188A3E6B-1EC6-3E42-BF98-4451C843575E}"/>
              </a:ext>
            </a:extLst>
          </p:cNvPr>
          <p:cNvCxnSpPr>
            <a:cxnSpLocks/>
            <a:stCxn id="49" idx="2"/>
            <a:endCxn id="54" idx="0"/>
          </p:cNvCxnSpPr>
          <p:nvPr/>
        </p:nvCxnSpPr>
        <p:spPr>
          <a:xfrm>
            <a:off x="2867983" y="1597620"/>
            <a:ext cx="0" cy="457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Conexão Reta Unidirecional 188">
            <a:extLst>
              <a:ext uri="{FF2B5EF4-FFF2-40B4-BE49-F238E27FC236}">
                <a16:creationId xmlns:a16="http://schemas.microsoft.com/office/drawing/2014/main" id="{FCE60C5E-31FF-EA42-9D56-892999E2EEB0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2867982" y="2383224"/>
            <a:ext cx="1" cy="647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Conexão Reta Unidirecional 192">
            <a:extLst>
              <a:ext uri="{FF2B5EF4-FFF2-40B4-BE49-F238E27FC236}">
                <a16:creationId xmlns:a16="http://schemas.microsoft.com/office/drawing/2014/main" id="{B45FEF4F-016B-A643-AD4A-B729E8DC4C1D}"/>
              </a:ext>
            </a:extLst>
          </p:cNvPr>
          <p:cNvCxnSpPr>
            <a:cxnSpLocks/>
            <a:stCxn id="25" idx="3"/>
            <a:endCxn id="29" idx="1"/>
          </p:cNvCxnSpPr>
          <p:nvPr/>
        </p:nvCxnSpPr>
        <p:spPr>
          <a:xfrm>
            <a:off x="6906004" y="440940"/>
            <a:ext cx="1049656" cy="1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Conexão Reta Unidirecional 197">
            <a:extLst>
              <a:ext uri="{FF2B5EF4-FFF2-40B4-BE49-F238E27FC236}">
                <a16:creationId xmlns:a16="http://schemas.microsoft.com/office/drawing/2014/main" id="{191AB063-FA48-7D4E-BEBF-4488C328437D}"/>
              </a:ext>
            </a:extLst>
          </p:cNvPr>
          <p:cNvCxnSpPr>
            <a:cxnSpLocks/>
          </p:cNvCxnSpPr>
          <p:nvPr/>
        </p:nvCxnSpPr>
        <p:spPr>
          <a:xfrm>
            <a:off x="3299257" y="3190402"/>
            <a:ext cx="2603608" cy="1345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Conexão Reta Unidirecional 200">
            <a:extLst>
              <a:ext uri="{FF2B5EF4-FFF2-40B4-BE49-F238E27FC236}">
                <a16:creationId xmlns:a16="http://schemas.microsoft.com/office/drawing/2014/main" id="{99F10E13-3C34-D149-A39E-6C666B53CE55}"/>
              </a:ext>
            </a:extLst>
          </p:cNvPr>
          <p:cNvCxnSpPr>
            <a:cxnSpLocks/>
            <a:stCxn id="108" idx="1"/>
          </p:cNvCxnSpPr>
          <p:nvPr/>
        </p:nvCxnSpPr>
        <p:spPr>
          <a:xfrm flipH="1">
            <a:off x="6765417" y="4535322"/>
            <a:ext cx="598152" cy="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Conexão Reta Unidirecional 203">
            <a:extLst>
              <a:ext uri="{FF2B5EF4-FFF2-40B4-BE49-F238E27FC236}">
                <a16:creationId xmlns:a16="http://schemas.microsoft.com/office/drawing/2014/main" id="{880AFB9B-C18C-A14A-8538-6EDD43299D8F}"/>
              </a:ext>
            </a:extLst>
          </p:cNvPr>
          <p:cNvCxnSpPr>
            <a:cxnSpLocks/>
            <a:stCxn id="236" idx="1"/>
            <a:endCxn id="213" idx="3"/>
          </p:cNvCxnSpPr>
          <p:nvPr/>
        </p:nvCxnSpPr>
        <p:spPr>
          <a:xfrm flipH="1" flipV="1">
            <a:off x="5799144" y="5705262"/>
            <a:ext cx="2162115" cy="76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Conexão Reta Unidirecional 206">
            <a:extLst>
              <a:ext uri="{FF2B5EF4-FFF2-40B4-BE49-F238E27FC236}">
                <a16:creationId xmlns:a16="http://schemas.microsoft.com/office/drawing/2014/main" id="{7823161C-BDC2-784B-B9CB-84EC88526EE2}"/>
              </a:ext>
            </a:extLst>
          </p:cNvPr>
          <p:cNvCxnSpPr>
            <a:cxnSpLocks/>
          </p:cNvCxnSpPr>
          <p:nvPr/>
        </p:nvCxnSpPr>
        <p:spPr>
          <a:xfrm flipH="1" flipV="1">
            <a:off x="5336913" y="3019538"/>
            <a:ext cx="25002" cy="251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Conexão Reta Unidirecional 209">
            <a:extLst>
              <a:ext uri="{FF2B5EF4-FFF2-40B4-BE49-F238E27FC236}">
                <a16:creationId xmlns:a16="http://schemas.microsoft.com/office/drawing/2014/main" id="{98D2CFC2-E17B-0441-857E-C7AB81BA595E}"/>
              </a:ext>
            </a:extLst>
          </p:cNvPr>
          <p:cNvCxnSpPr>
            <a:cxnSpLocks/>
            <a:stCxn id="108" idx="0"/>
            <a:endCxn id="91" idx="2"/>
          </p:cNvCxnSpPr>
          <p:nvPr/>
        </p:nvCxnSpPr>
        <p:spPr>
          <a:xfrm flipH="1" flipV="1">
            <a:off x="5343700" y="2000392"/>
            <a:ext cx="2451146" cy="2370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Conexão Reta Unidirecional 213">
            <a:extLst>
              <a:ext uri="{FF2B5EF4-FFF2-40B4-BE49-F238E27FC236}">
                <a16:creationId xmlns:a16="http://schemas.microsoft.com/office/drawing/2014/main" id="{6070BB85-6C5D-6542-AA5B-AFC6CB08F5FB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8386937" y="606104"/>
            <a:ext cx="1" cy="2381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Conexão Reta Unidirecional 217">
            <a:extLst>
              <a:ext uri="{FF2B5EF4-FFF2-40B4-BE49-F238E27FC236}">
                <a16:creationId xmlns:a16="http://schemas.microsoft.com/office/drawing/2014/main" id="{15F7AC6E-1CC9-FE42-A94D-E8E387E73FE1}"/>
              </a:ext>
            </a:extLst>
          </p:cNvPr>
          <p:cNvCxnSpPr>
            <a:cxnSpLocks/>
          </p:cNvCxnSpPr>
          <p:nvPr/>
        </p:nvCxnSpPr>
        <p:spPr>
          <a:xfrm flipH="1">
            <a:off x="8386936" y="3315178"/>
            <a:ext cx="2" cy="3001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" name="Conexão Reta Unidirecional 220">
            <a:extLst>
              <a:ext uri="{FF2B5EF4-FFF2-40B4-BE49-F238E27FC236}">
                <a16:creationId xmlns:a16="http://schemas.microsoft.com/office/drawing/2014/main" id="{B6A52A57-EFEE-FC4A-9EC4-4AF07BF2AEF7}"/>
              </a:ext>
            </a:extLst>
          </p:cNvPr>
          <p:cNvCxnSpPr>
            <a:cxnSpLocks/>
            <a:stCxn id="236" idx="1"/>
            <a:endCxn id="74" idx="3"/>
          </p:cNvCxnSpPr>
          <p:nvPr/>
        </p:nvCxnSpPr>
        <p:spPr>
          <a:xfrm flipH="1">
            <a:off x="4387789" y="6469818"/>
            <a:ext cx="3573470" cy="18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Conexão Reta Unidirecional 224">
            <a:extLst>
              <a:ext uri="{FF2B5EF4-FFF2-40B4-BE49-F238E27FC236}">
                <a16:creationId xmlns:a16="http://schemas.microsoft.com/office/drawing/2014/main" id="{6B20B27E-DC8B-2246-8AAB-27E3E27BEE94}"/>
              </a:ext>
            </a:extLst>
          </p:cNvPr>
          <p:cNvCxnSpPr>
            <a:cxnSpLocks/>
            <a:stCxn id="108" idx="0"/>
          </p:cNvCxnSpPr>
          <p:nvPr/>
        </p:nvCxnSpPr>
        <p:spPr>
          <a:xfrm flipV="1">
            <a:off x="7794846" y="3309072"/>
            <a:ext cx="601485" cy="1062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Conexão Reta Unidirecional 227">
            <a:extLst>
              <a:ext uri="{FF2B5EF4-FFF2-40B4-BE49-F238E27FC236}">
                <a16:creationId xmlns:a16="http://schemas.microsoft.com/office/drawing/2014/main" id="{F53F7D7E-B2C2-A745-9AD8-E96883E548AF}"/>
              </a:ext>
            </a:extLst>
          </p:cNvPr>
          <p:cNvCxnSpPr>
            <a:cxnSpLocks/>
          </p:cNvCxnSpPr>
          <p:nvPr/>
        </p:nvCxnSpPr>
        <p:spPr>
          <a:xfrm flipV="1">
            <a:off x="3299257" y="3147490"/>
            <a:ext cx="4665798" cy="4291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Conexão Reta Unidirecional 230">
            <a:extLst>
              <a:ext uri="{FF2B5EF4-FFF2-40B4-BE49-F238E27FC236}">
                <a16:creationId xmlns:a16="http://schemas.microsoft.com/office/drawing/2014/main" id="{CFB634ED-DC14-9843-AA18-083D8F6ABCF5}"/>
              </a:ext>
            </a:extLst>
          </p:cNvPr>
          <p:cNvCxnSpPr>
            <a:cxnSpLocks/>
            <a:endCxn id="91" idx="2"/>
          </p:cNvCxnSpPr>
          <p:nvPr/>
        </p:nvCxnSpPr>
        <p:spPr>
          <a:xfrm flipV="1">
            <a:off x="5336913" y="2000392"/>
            <a:ext cx="6787" cy="691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Conexão Reta Unidirecional 234">
            <a:extLst>
              <a:ext uri="{FF2B5EF4-FFF2-40B4-BE49-F238E27FC236}">
                <a16:creationId xmlns:a16="http://schemas.microsoft.com/office/drawing/2014/main" id="{E091A115-9243-0749-BA5E-51C89C042CBD}"/>
              </a:ext>
            </a:extLst>
          </p:cNvPr>
          <p:cNvCxnSpPr>
            <a:cxnSpLocks/>
            <a:stCxn id="108" idx="2"/>
          </p:cNvCxnSpPr>
          <p:nvPr/>
        </p:nvCxnSpPr>
        <p:spPr>
          <a:xfrm>
            <a:off x="7794846" y="4699294"/>
            <a:ext cx="592090" cy="1616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Conexão Reta 237">
            <a:extLst>
              <a:ext uri="{FF2B5EF4-FFF2-40B4-BE49-F238E27FC236}">
                <a16:creationId xmlns:a16="http://schemas.microsoft.com/office/drawing/2014/main" id="{D3007F47-D95D-F445-9BCE-A27B711699F4}"/>
              </a:ext>
            </a:extLst>
          </p:cNvPr>
          <p:cNvCxnSpPr>
            <a:cxnSpLocks/>
          </p:cNvCxnSpPr>
          <p:nvPr/>
        </p:nvCxnSpPr>
        <p:spPr>
          <a:xfrm flipH="1">
            <a:off x="6322567" y="3142888"/>
            <a:ext cx="1626764" cy="1232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Conexão Reta Unidirecional 241">
            <a:extLst>
              <a:ext uri="{FF2B5EF4-FFF2-40B4-BE49-F238E27FC236}">
                <a16:creationId xmlns:a16="http://schemas.microsoft.com/office/drawing/2014/main" id="{F3646CEF-A838-F146-8B03-AE9CDF745C6C}"/>
              </a:ext>
            </a:extLst>
          </p:cNvPr>
          <p:cNvCxnSpPr>
            <a:cxnSpLocks/>
          </p:cNvCxnSpPr>
          <p:nvPr/>
        </p:nvCxnSpPr>
        <p:spPr>
          <a:xfrm flipH="1" flipV="1">
            <a:off x="5336913" y="3019538"/>
            <a:ext cx="985654" cy="1355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Conexão Reta Unidirecional 247">
            <a:extLst>
              <a:ext uri="{FF2B5EF4-FFF2-40B4-BE49-F238E27FC236}">
                <a16:creationId xmlns:a16="http://schemas.microsoft.com/office/drawing/2014/main" id="{8DF27D93-2E15-D44F-AA0A-61B154C95F95}"/>
              </a:ext>
            </a:extLst>
          </p:cNvPr>
          <p:cNvCxnSpPr>
            <a:cxnSpLocks/>
          </p:cNvCxnSpPr>
          <p:nvPr/>
        </p:nvCxnSpPr>
        <p:spPr>
          <a:xfrm flipV="1">
            <a:off x="2867981" y="2863630"/>
            <a:ext cx="2037655" cy="169177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Conexão Reta 116">
            <a:extLst>
              <a:ext uri="{FF2B5EF4-FFF2-40B4-BE49-F238E27FC236}">
                <a16:creationId xmlns:a16="http://schemas.microsoft.com/office/drawing/2014/main" id="{301F9153-852E-AF47-BE07-8ED5161BBB58}"/>
              </a:ext>
            </a:extLst>
          </p:cNvPr>
          <p:cNvCxnSpPr>
            <a:cxnSpLocks/>
          </p:cNvCxnSpPr>
          <p:nvPr/>
        </p:nvCxnSpPr>
        <p:spPr>
          <a:xfrm flipH="1" flipV="1">
            <a:off x="4836255" y="4885975"/>
            <a:ext cx="525660" cy="6481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xão Curva 39">
            <a:extLst>
              <a:ext uri="{FF2B5EF4-FFF2-40B4-BE49-F238E27FC236}">
                <a16:creationId xmlns:a16="http://schemas.microsoft.com/office/drawing/2014/main" id="{5EB43F1D-9CF7-894E-BE1F-D508761A2DD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600516" y="2405511"/>
            <a:ext cx="3889998" cy="2367200"/>
          </a:xfrm>
          <a:prstGeom prst="curvedConnector3">
            <a:avLst>
              <a:gd name="adj1" fmla="val 50000"/>
            </a:avLst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Conexão Reta 124">
            <a:extLst>
              <a:ext uri="{FF2B5EF4-FFF2-40B4-BE49-F238E27FC236}">
                <a16:creationId xmlns:a16="http://schemas.microsoft.com/office/drawing/2014/main" id="{2AC9F28B-6520-224C-8CFB-CC127BFFDEBE}"/>
              </a:ext>
            </a:extLst>
          </p:cNvPr>
          <p:cNvCxnSpPr>
            <a:cxnSpLocks/>
            <a:stCxn id="211" idx="1"/>
          </p:cNvCxnSpPr>
          <p:nvPr/>
        </p:nvCxnSpPr>
        <p:spPr>
          <a:xfrm flipH="1">
            <a:off x="3181076" y="4724073"/>
            <a:ext cx="267248" cy="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9" name="Conexão Curva 138">
            <a:extLst>
              <a:ext uri="{FF2B5EF4-FFF2-40B4-BE49-F238E27FC236}">
                <a16:creationId xmlns:a16="http://schemas.microsoft.com/office/drawing/2014/main" id="{BFFA6A86-34EB-8548-A659-B620E84F55A5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299258" y="454331"/>
            <a:ext cx="3998581" cy="1028199"/>
          </a:xfrm>
          <a:prstGeom prst="curvedConnector3">
            <a:avLst>
              <a:gd name="adj1" fmla="val 46818"/>
            </a:avLst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CaixaDeTexto 151">
            <a:extLst>
              <a:ext uri="{FF2B5EF4-FFF2-40B4-BE49-F238E27FC236}">
                <a16:creationId xmlns:a16="http://schemas.microsoft.com/office/drawing/2014/main" id="{C1CDCAA9-9AB7-B140-AAB9-D74DE7930B84}"/>
              </a:ext>
            </a:extLst>
          </p:cNvPr>
          <p:cNvSpPr txBox="1"/>
          <p:nvPr/>
        </p:nvSpPr>
        <p:spPr>
          <a:xfrm>
            <a:off x="3309208" y="28021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CaixaDeTexto 152">
            <a:extLst>
              <a:ext uri="{FF2B5EF4-FFF2-40B4-BE49-F238E27FC236}">
                <a16:creationId xmlns:a16="http://schemas.microsoft.com/office/drawing/2014/main" id="{F45D9D6E-E161-3946-989A-5CA9400F7F6D}"/>
              </a:ext>
            </a:extLst>
          </p:cNvPr>
          <p:cNvSpPr txBox="1"/>
          <p:nvPr/>
        </p:nvSpPr>
        <p:spPr>
          <a:xfrm rot="1785454">
            <a:off x="7034126" y="907414"/>
            <a:ext cx="9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EEG,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CaixaDeTexto 154">
            <a:extLst>
              <a:ext uri="{FF2B5EF4-FFF2-40B4-BE49-F238E27FC236}">
                <a16:creationId xmlns:a16="http://schemas.microsoft.com/office/drawing/2014/main" id="{38961474-5E2A-A54A-9021-659C1C3D4A8E}"/>
              </a:ext>
            </a:extLst>
          </p:cNvPr>
          <p:cNvSpPr txBox="1"/>
          <p:nvPr/>
        </p:nvSpPr>
        <p:spPr>
          <a:xfrm rot="20070315">
            <a:off x="2871852" y="598767"/>
            <a:ext cx="1215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6" name="Conexão Reta Unidirecional 155">
            <a:extLst>
              <a:ext uri="{FF2B5EF4-FFF2-40B4-BE49-F238E27FC236}">
                <a16:creationId xmlns:a16="http://schemas.microsoft.com/office/drawing/2014/main" id="{B514A229-A29E-E244-97CD-204D06DF5A8F}"/>
              </a:ext>
            </a:extLst>
          </p:cNvPr>
          <p:cNvCxnSpPr>
            <a:cxnSpLocks/>
            <a:stCxn id="20" idx="1"/>
            <a:endCxn id="50" idx="0"/>
          </p:cNvCxnSpPr>
          <p:nvPr/>
        </p:nvCxnSpPr>
        <p:spPr>
          <a:xfrm flipH="1">
            <a:off x="2867981" y="457208"/>
            <a:ext cx="1708714" cy="811949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CaixaDeTexto 163">
            <a:extLst>
              <a:ext uri="{FF2B5EF4-FFF2-40B4-BE49-F238E27FC236}">
                <a16:creationId xmlns:a16="http://schemas.microsoft.com/office/drawing/2014/main" id="{CF51464E-83A3-2940-A4C7-AA31D73D0F0A}"/>
              </a:ext>
            </a:extLst>
          </p:cNvPr>
          <p:cNvSpPr txBox="1"/>
          <p:nvPr/>
        </p:nvSpPr>
        <p:spPr>
          <a:xfrm rot="20316075">
            <a:off x="3306738" y="160291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later,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data can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5" name="Conexão Reta 164">
            <a:extLst>
              <a:ext uri="{FF2B5EF4-FFF2-40B4-BE49-F238E27FC236}">
                <a16:creationId xmlns:a16="http://schemas.microsoft.com/office/drawing/2014/main" id="{1DF6D97B-B1BD-9B4D-99EC-F5A899144793}"/>
              </a:ext>
            </a:extLst>
          </p:cNvPr>
          <p:cNvCxnSpPr>
            <a:cxnSpLocks/>
            <a:stCxn id="30" idx="1"/>
            <a:endCxn id="55" idx="3"/>
          </p:cNvCxnSpPr>
          <p:nvPr/>
        </p:nvCxnSpPr>
        <p:spPr>
          <a:xfrm flipH="1">
            <a:off x="3299258" y="449056"/>
            <a:ext cx="4656402" cy="177712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3" name="CaixaDeTexto 172">
            <a:extLst>
              <a:ext uri="{FF2B5EF4-FFF2-40B4-BE49-F238E27FC236}">
                <a16:creationId xmlns:a16="http://schemas.microsoft.com/office/drawing/2014/main" id="{750091EA-F941-664F-A69B-55AEC0177033}"/>
              </a:ext>
            </a:extLst>
          </p:cNvPr>
          <p:cNvSpPr txBox="1"/>
          <p:nvPr/>
        </p:nvSpPr>
        <p:spPr>
          <a:xfrm>
            <a:off x="6906003" y="285302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</a:p>
        </p:txBody>
      </p:sp>
      <p:sp>
        <p:nvSpPr>
          <p:cNvPr id="174" name="CaixaDeTexto 173">
            <a:extLst>
              <a:ext uri="{FF2B5EF4-FFF2-40B4-BE49-F238E27FC236}">
                <a16:creationId xmlns:a16="http://schemas.microsoft.com/office/drawing/2014/main" id="{C3911C41-F14C-5240-A864-32BEA70D5C2E}"/>
              </a:ext>
            </a:extLst>
          </p:cNvPr>
          <p:cNvSpPr txBox="1"/>
          <p:nvPr/>
        </p:nvSpPr>
        <p:spPr>
          <a:xfrm>
            <a:off x="4566927" y="6219278"/>
            <a:ext cx="2986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satisfy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allowing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worki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CaixaDeTexto 175">
            <a:extLst>
              <a:ext uri="{FF2B5EF4-FFF2-40B4-BE49-F238E27FC236}">
                <a16:creationId xmlns:a16="http://schemas.microsoft.com/office/drawing/2014/main" id="{944FFA65-1E8F-7C47-9BC4-1BAC30A7FBDB}"/>
              </a:ext>
            </a:extLst>
          </p:cNvPr>
          <p:cNvSpPr txBox="1"/>
          <p:nvPr/>
        </p:nvSpPr>
        <p:spPr>
          <a:xfrm rot="2614141">
            <a:off x="2514512" y="6163904"/>
            <a:ext cx="12633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CaixaDeTexto 176">
            <a:extLst>
              <a:ext uri="{FF2B5EF4-FFF2-40B4-BE49-F238E27FC236}">
                <a16:creationId xmlns:a16="http://schemas.microsoft.com/office/drawing/2014/main" id="{2C648A40-F31A-C94E-8CB4-CC7C6D85D0BD}"/>
              </a:ext>
            </a:extLst>
          </p:cNvPr>
          <p:cNvSpPr txBox="1"/>
          <p:nvPr/>
        </p:nvSpPr>
        <p:spPr>
          <a:xfrm rot="1213327">
            <a:off x="6315925" y="5927766"/>
            <a:ext cx="11485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22, GDPR 2018</a:t>
            </a:r>
          </a:p>
        </p:txBody>
      </p:sp>
      <p:sp>
        <p:nvSpPr>
          <p:cNvPr id="175" name="CaixaDeTexto 174">
            <a:extLst>
              <a:ext uri="{FF2B5EF4-FFF2-40B4-BE49-F238E27FC236}">
                <a16:creationId xmlns:a16="http://schemas.microsoft.com/office/drawing/2014/main" id="{4DF75F1F-648E-2744-A1FD-8933AB8FA4E4}"/>
              </a:ext>
            </a:extLst>
          </p:cNvPr>
          <p:cNvSpPr txBox="1"/>
          <p:nvPr/>
        </p:nvSpPr>
        <p:spPr>
          <a:xfrm>
            <a:off x="3337190" y="5668293"/>
            <a:ext cx="17777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CaixaDeTexto 184">
            <a:extLst>
              <a:ext uri="{FF2B5EF4-FFF2-40B4-BE49-F238E27FC236}">
                <a16:creationId xmlns:a16="http://schemas.microsoft.com/office/drawing/2014/main" id="{FD7FFF84-2957-174B-9F2B-C07F006BD43D}"/>
              </a:ext>
            </a:extLst>
          </p:cNvPr>
          <p:cNvSpPr txBox="1"/>
          <p:nvPr/>
        </p:nvSpPr>
        <p:spPr>
          <a:xfrm>
            <a:off x="6698820" y="4550211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relate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false positives</a:t>
            </a:r>
          </a:p>
        </p:txBody>
      </p:sp>
      <p:sp>
        <p:nvSpPr>
          <p:cNvPr id="187" name="CaixaDeTexto 186">
            <a:extLst>
              <a:ext uri="{FF2B5EF4-FFF2-40B4-BE49-F238E27FC236}">
                <a16:creationId xmlns:a16="http://schemas.microsoft.com/office/drawing/2014/main" id="{175FD0EA-74F3-3E4D-BEF6-C327933B9048}"/>
              </a:ext>
            </a:extLst>
          </p:cNvPr>
          <p:cNvSpPr txBox="1"/>
          <p:nvPr/>
        </p:nvSpPr>
        <p:spPr>
          <a:xfrm>
            <a:off x="4382800" y="3224255"/>
            <a:ext cx="1032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CaixaDeTexto 187">
            <a:extLst>
              <a:ext uri="{FF2B5EF4-FFF2-40B4-BE49-F238E27FC236}">
                <a16:creationId xmlns:a16="http://schemas.microsoft.com/office/drawing/2014/main" id="{0883C136-AF10-0D4A-8E9F-3969B932DB2B}"/>
              </a:ext>
            </a:extLst>
          </p:cNvPr>
          <p:cNvSpPr txBox="1"/>
          <p:nvPr/>
        </p:nvSpPr>
        <p:spPr>
          <a:xfrm rot="1653416">
            <a:off x="3260926" y="360646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performance</a:t>
            </a:r>
          </a:p>
        </p:txBody>
      </p:sp>
      <p:sp>
        <p:nvSpPr>
          <p:cNvPr id="190" name="CaixaDeTexto 189">
            <a:extLst>
              <a:ext uri="{FF2B5EF4-FFF2-40B4-BE49-F238E27FC236}">
                <a16:creationId xmlns:a16="http://schemas.microsoft.com/office/drawing/2014/main" id="{DDA5A23E-D3FB-4844-8A16-FC09799A88C7}"/>
              </a:ext>
            </a:extLst>
          </p:cNvPr>
          <p:cNvSpPr txBox="1"/>
          <p:nvPr/>
        </p:nvSpPr>
        <p:spPr>
          <a:xfrm>
            <a:off x="2805637" y="2477030"/>
            <a:ext cx="61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CaixaDeTexto 190">
            <a:extLst>
              <a:ext uri="{FF2B5EF4-FFF2-40B4-BE49-F238E27FC236}">
                <a16:creationId xmlns:a16="http://schemas.microsoft.com/office/drawing/2014/main" id="{52761B3F-3DD1-C341-B5DB-0601BBA7D4E1}"/>
              </a:ext>
            </a:extLst>
          </p:cNvPr>
          <p:cNvSpPr txBox="1"/>
          <p:nvPr/>
        </p:nvSpPr>
        <p:spPr>
          <a:xfrm rot="188655">
            <a:off x="6439580" y="1903761"/>
            <a:ext cx="143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CaixaDeTexto 193">
            <a:extLst>
              <a:ext uri="{FF2B5EF4-FFF2-40B4-BE49-F238E27FC236}">
                <a16:creationId xmlns:a16="http://schemas.microsoft.com/office/drawing/2014/main" id="{B053B4A7-BDF4-A542-B172-98398DFB2E6B}"/>
              </a:ext>
            </a:extLst>
          </p:cNvPr>
          <p:cNvSpPr txBox="1"/>
          <p:nvPr/>
        </p:nvSpPr>
        <p:spPr>
          <a:xfrm rot="20204253">
            <a:off x="3214193" y="2287172"/>
            <a:ext cx="200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obeying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CaixaDeTexto 194">
            <a:extLst>
              <a:ext uri="{FF2B5EF4-FFF2-40B4-BE49-F238E27FC236}">
                <a16:creationId xmlns:a16="http://schemas.microsoft.com/office/drawing/2014/main" id="{0362FDDB-8CD9-FD44-B0CF-9D92CED74195}"/>
              </a:ext>
            </a:extLst>
          </p:cNvPr>
          <p:cNvSpPr txBox="1"/>
          <p:nvPr/>
        </p:nvSpPr>
        <p:spPr>
          <a:xfrm rot="1353298">
            <a:off x="5034911" y="102299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CaixaDeTexto 198">
            <a:extLst>
              <a:ext uri="{FF2B5EF4-FFF2-40B4-BE49-F238E27FC236}">
                <a16:creationId xmlns:a16="http://schemas.microsoft.com/office/drawing/2014/main" id="{4B9861C6-605A-0D49-9DE2-68E4FD380E23}"/>
              </a:ext>
            </a:extLst>
          </p:cNvPr>
          <p:cNvSpPr txBox="1"/>
          <p:nvPr/>
        </p:nvSpPr>
        <p:spPr>
          <a:xfrm rot="20489433">
            <a:off x="7096993" y="5202508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standards 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take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patient’s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CaixaDeTexto 199">
            <a:extLst>
              <a:ext uri="{FF2B5EF4-FFF2-40B4-BE49-F238E27FC236}">
                <a16:creationId xmlns:a16="http://schemas.microsoft.com/office/drawing/2014/main" id="{3C24E4E0-4391-3F49-8E68-E8A0302B6C64}"/>
              </a:ext>
            </a:extLst>
          </p:cNvPr>
          <p:cNvSpPr txBox="1"/>
          <p:nvPr/>
        </p:nvSpPr>
        <p:spPr>
          <a:xfrm rot="17951193">
            <a:off x="7474479" y="3763739"/>
            <a:ext cx="1032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complacency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CaixaDeTexto 201">
            <a:extLst>
              <a:ext uri="{FF2B5EF4-FFF2-40B4-BE49-F238E27FC236}">
                <a16:creationId xmlns:a16="http://schemas.microsoft.com/office/drawing/2014/main" id="{8093CA90-CA8C-EE41-88C3-0462E8C4B3FA}"/>
              </a:ext>
            </a:extLst>
          </p:cNvPr>
          <p:cNvSpPr txBox="1"/>
          <p:nvPr/>
        </p:nvSpPr>
        <p:spPr>
          <a:xfrm>
            <a:off x="5663987" y="3142888"/>
            <a:ext cx="20468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CaixaDeTexto 202">
            <a:extLst>
              <a:ext uri="{FF2B5EF4-FFF2-40B4-BE49-F238E27FC236}">
                <a16:creationId xmlns:a16="http://schemas.microsoft.com/office/drawing/2014/main" id="{F2103E7C-0AA5-E746-9472-896854539AC2}"/>
              </a:ext>
            </a:extLst>
          </p:cNvPr>
          <p:cNvSpPr txBox="1"/>
          <p:nvPr/>
        </p:nvSpPr>
        <p:spPr>
          <a:xfrm rot="2676205">
            <a:off x="5712159" y="2478105"/>
            <a:ext cx="934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CaixaDeTexto 204">
            <a:extLst>
              <a:ext uri="{FF2B5EF4-FFF2-40B4-BE49-F238E27FC236}">
                <a16:creationId xmlns:a16="http://schemas.microsoft.com/office/drawing/2014/main" id="{F80AAE9D-E8F9-244C-B0EB-F8232556C438}"/>
              </a:ext>
            </a:extLst>
          </p:cNvPr>
          <p:cNvSpPr txBox="1"/>
          <p:nvPr/>
        </p:nvSpPr>
        <p:spPr>
          <a:xfrm rot="19390043">
            <a:off x="6516662" y="3666344"/>
            <a:ext cx="14568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72" name="Pré-visualização de Secção 171">
                <a:extLst>
                  <a:ext uri="{FF2B5EF4-FFF2-40B4-BE49-F238E27FC236}">
                    <a16:creationId xmlns:a16="http://schemas.microsoft.com/office/drawing/2014/main" id="{5ABF0FB1-F8C7-C942-8E42-4B2DED3C6B2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39527" y="3032864"/>
              <a:ext cx="830930" cy="329928"/>
            </p:xfrm>
            <a:graphic>
              <a:graphicData uri="http://schemas.microsoft.com/office/powerpoint/2016/sectionzoom">
                <psez:sectionZm>
                  <psez:sectionZmObj sectionId="{DFC2E828-A3ED-D54A-AFE8-01165560E851}">
                    <psez:zmPr id="{BB0D961C-A7C7-5B48-8AA1-6993F2A20909}" imageType="cover" transitionDur="1000" showBg="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0930" cy="329928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72" name="Pré-visualização de Secção 17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ABF0FB1-F8C7-C942-8E42-4B2DED3C6B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9527" y="3032864"/>
                <a:ext cx="830930" cy="329928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08" name="Pré-visualização de Secção 207">
                <a:extLst>
                  <a:ext uri="{FF2B5EF4-FFF2-40B4-BE49-F238E27FC236}">
                    <a16:creationId xmlns:a16="http://schemas.microsoft.com/office/drawing/2014/main" id="{5BA20EB9-FE1F-F349-8E07-545835EB160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2447157" y="4566128"/>
              <a:ext cx="851608" cy="325615"/>
            </p:xfrm>
            <a:graphic>
              <a:graphicData uri="http://schemas.microsoft.com/office/powerpoint/2016/sectionzoom">
                <psez:sectionZm>
                  <psez:sectionZmObj sectionId="{86C2912E-9664-544C-B2F0-16C42619F4CF}">
                    <psez:zmPr id="{E83B3B02-1B68-394D-BF3E-F02722BECB0E}" imageType="cover" transitionDur="1000" showBg="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1608" cy="325615"/>
                        </a:xfrm>
                        <a:prstGeom prst="rect">
                          <a:avLst/>
                        </a:prstGeom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08" name="Pré-visualização de Secção 207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5BA20EB9-FE1F-F349-8E07-545835EB16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47157" y="4566128"/>
                <a:ext cx="851608" cy="3256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11" name="Pré-visualização de Secção 210">
                <a:extLst>
                  <a:ext uri="{FF2B5EF4-FFF2-40B4-BE49-F238E27FC236}">
                    <a16:creationId xmlns:a16="http://schemas.microsoft.com/office/drawing/2014/main" id="{8CE5394A-FBDB-7F45-A698-838315A9DB2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3448324" y="4564958"/>
              <a:ext cx="860400" cy="318230"/>
            </p:xfrm>
            <a:graphic>
              <a:graphicData uri="http://schemas.microsoft.com/office/powerpoint/2016/sectionzoom">
                <psez:sectionZm>
                  <psez:sectionZmObj sectionId="{21C7A3AD-30B2-EA4A-B655-A69B7A49BD79}">
                    <psez:zmPr id="{DE49F66C-B006-204D-9818-46A88ED2F03D}" imageType="cover" transitionDur="1000" showBg="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60400" cy="318230"/>
                        </a:xfrm>
                        <a:prstGeom prst="rect">
                          <a:avLst/>
                        </a:prstGeom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11" name="Pré-visualização de Secção 210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8CE5394A-FBDB-7F45-A698-838315A9DB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48324" y="4564958"/>
                <a:ext cx="860400" cy="3182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13" name="Pré-visualização de Secção 212">
                <a:extLst>
                  <a:ext uri="{FF2B5EF4-FFF2-40B4-BE49-F238E27FC236}">
                    <a16:creationId xmlns:a16="http://schemas.microsoft.com/office/drawing/2014/main" id="{A935790E-4FA8-7449-93D4-9A814450B45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937473" y="5551813"/>
              <a:ext cx="861671" cy="306897"/>
            </p:xfrm>
            <a:graphic>
              <a:graphicData uri="http://schemas.microsoft.com/office/powerpoint/2016/sectionzoom">
                <psez:sectionZm>
                  <psez:sectionZmObj sectionId="{867A00BB-EDB0-F34A-A805-BD90ED98AE5B}">
                    <psez:zmPr id="{BF5AC7F5-6522-AF46-8737-1C1795B354CF}" imageType="cover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61671" cy="306897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13" name="Pré-visualização de Secção 212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A935790E-4FA8-7449-93D4-9A814450B4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37473" y="5551813"/>
                <a:ext cx="861671" cy="306897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26" name="Pré-visualização de Secção 225">
                <a:extLst>
                  <a:ext uri="{FF2B5EF4-FFF2-40B4-BE49-F238E27FC236}">
                    <a16:creationId xmlns:a16="http://schemas.microsoft.com/office/drawing/2014/main" id="{CD06A0F4-BFF7-8E45-B541-AAED00BDC521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401850" y="4560447"/>
              <a:ext cx="856632" cy="316836"/>
            </p:xfrm>
            <a:graphic>
              <a:graphicData uri="http://schemas.microsoft.com/office/powerpoint/2016/sectionzoom">
                <psez:sectionZm>
                  <psez:sectionZmObj sectionId="{2E441681-0F60-0547-A881-937CFD0C0CF9}">
                    <psez:zmPr id="{59EAF002-008F-4F49-9485-66E1EF8BA76B}" imageType="cover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6632" cy="31683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26" name="Pré-visualização de Secção 225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CD06A0F4-BFF7-8E45-B541-AAED00BDC5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401850" y="4560447"/>
                <a:ext cx="856632" cy="316836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29" name="Pré-visualização de Secção 228">
                <a:extLst>
                  <a:ext uri="{FF2B5EF4-FFF2-40B4-BE49-F238E27FC236}">
                    <a16:creationId xmlns:a16="http://schemas.microsoft.com/office/drawing/2014/main" id="{C886F7E6-6D64-9242-9F24-58D120666918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949331" y="2994359"/>
              <a:ext cx="859528" cy="306133"/>
            </p:xfrm>
            <a:graphic>
              <a:graphicData uri="http://schemas.microsoft.com/office/powerpoint/2016/sectionzoom">
                <psez:sectionZm>
                  <psez:sectionZmObj sectionId="{021ECF96-746A-FA41-AF24-6B7276AFE444}">
                    <psez:zmPr id="{B537C412-5174-A748-9CAC-F700C57B5D2A}" imageType="cover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9528" cy="306133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29" name="Pré-visualização de Secção 228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C886F7E6-6D64-9242-9F24-58D12066691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49331" y="2994359"/>
                <a:ext cx="859528" cy="306133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36" name="Pré-visualização de Secção 235">
                <a:extLst>
                  <a:ext uri="{FF2B5EF4-FFF2-40B4-BE49-F238E27FC236}">
                    <a16:creationId xmlns:a16="http://schemas.microsoft.com/office/drawing/2014/main" id="{D1791BC1-B368-124C-A128-6F3BBCEC2F3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961259" y="6320454"/>
              <a:ext cx="838735" cy="298728"/>
            </p:xfrm>
            <a:graphic>
              <a:graphicData uri="http://schemas.microsoft.com/office/powerpoint/2016/sectionzoom">
                <psez:sectionZm>
                  <psez:sectionZmObj sectionId="{64BFD924-9154-1C43-8E96-39F6410AD1C0}">
                    <psez:zmPr id="{6AC8A2C5-C46C-F54F-AB7B-9EE50E782EBA}" imageType="cover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8735" cy="29872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36" name="Pré-visualização de Secção 235">
                <a:hlinkClick r:id="rId22" action="ppaction://hlinksldjump"/>
                <a:extLst>
                  <a:ext uri="{FF2B5EF4-FFF2-40B4-BE49-F238E27FC236}">
                    <a16:creationId xmlns:a16="http://schemas.microsoft.com/office/drawing/2014/main" id="{D1791BC1-B368-124C-A128-6F3BBCEC2F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61259" y="6320454"/>
                <a:ext cx="838735" cy="298728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39" name="Pré-visualização de Secção 238">
                <a:extLst>
                  <a:ext uri="{FF2B5EF4-FFF2-40B4-BE49-F238E27FC236}">
                    <a16:creationId xmlns:a16="http://schemas.microsoft.com/office/drawing/2014/main" id="{B1478623-72EC-8D4E-977F-DBCCB1FC164C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906546" y="4389530"/>
              <a:ext cx="850092" cy="302772"/>
            </p:xfrm>
            <a:graphic>
              <a:graphicData uri="http://schemas.microsoft.com/office/powerpoint/2016/sectionzoom">
                <psez:sectionZm>
                  <psez:sectionZmObj sectionId="{5D5C4615-4F40-6245-8495-FBA33004494D}">
                    <psez:zmPr id="{59D324CA-B671-0E4D-9BEE-65018DC25BD9}" imageType="cover" transitionDur="1000">
                      <p166:blipFill xmlns:p166="http://schemas.microsoft.com/office/powerpoint/2016/6/main">
                        <a:blip r:embed="rId2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0092" cy="302772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39" name="Pré-visualização de Secção 238">
                <a:hlinkClick r:id="rId25" action="ppaction://hlinksldjump"/>
                <a:extLst>
                  <a:ext uri="{FF2B5EF4-FFF2-40B4-BE49-F238E27FC236}">
                    <a16:creationId xmlns:a16="http://schemas.microsoft.com/office/drawing/2014/main" id="{B1478623-72EC-8D4E-977F-DBCCB1FC16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06546" y="4389530"/>
                <a:ext cx="850092" cy="302772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41" name="Pré-visualização de Secção 240">
                <a:extLst>
                  <a:ext uri="{FF2B5EF4-FFF2-40B4-BE49-F238E27FC236}">
                    <a16:creationId xmlns:a16="http://schemas.microsoft.com/office/drawing/2014/main" id="{7C764F7E-B9EE-D949-A643-4C90E485094F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288491" y="1317320"/>
              <a:ext cx="849247" cy="302472"/>
            </p:xfrm>
            <a:graphic>
              <a:graphicData uri="http://schemas.microsoft.com/office/powerpoint/2016/sectionzoom">
                <psez:sectionZm>
                  <psez:sectionZmObj sectionId="{D5BC3D49-37A4-CD49-8BE2-6ED46885B110}">
                    <psez:zmPr id="{1008B069-32E4-3B40-A933-C0023062D296}" imageType="cover" transitionDur="1000">
                      <p166:blipFill xmlns:p166="http://schemas.microsoft.com/office/powerpoint/2016/6/main">
                        <a:blip r:embed="rId2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49247" cy="302472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41" name="Pré-visualização de Secção 240">
                <a:hlinkClick r:id="rId28" action="ppaction://hlinksldjump"/>
                <a:extLst>
                  <a:ext uri="{FF2B5EF4-FFF2-40B4-BE49-F238E27FC236}">
                    <a16:creationId xmlns:a16="http://schemas.microsoft.com/office/drawing/2014/main" id="{7C764F7E-B9EE-D949-A643-4C90E485094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88491" y="1317320"/>
                <a:ext cx="849247" cy="302472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45" name="Pré-visualização de Secção 244">
                <a:extLst>
                  <a:ext uri="{FF2B5EF4-FFF2-40B4-BE49-F238E27FC236}">
                    <a16:creationId xmlns:a16="http://schemas.microsoft.com/office/drawing/2014/main" id="{18D27CB3-66EE-B44A-9EE1-9F860911E7B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flipV="1">
              <a:off x="3327482" y="4667504"/>
              <a:ext cx="105727" cy="105727"/>
            </p:xfrm>
            <a:graphic>
              <a:graphicData uri="http://schemas.microsoft.com/office/powerpoint/2016/sectionzoom">
                <psez:sectionZm>
                  <psez:sectionZmObj sectionId="{39841BCC-3EA9-144A-B2F0-E4992B072559}">
                    <psez:zmPr id="{0C582ABF-DDBB-9C4E-9B70-67AF2786BCAB}" imageType="cover" transitionDur="1000">
                      <p166:blipFill xmlns:p166="http://schemas.microsoft.com/office/powerpoint/2016/6/main">
                        <a:blip r:embed="rId3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flipV="1">
                          <a:off x="0" y="0"/>
                          <a:ext cx="105727" cy="105727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45" name="Pré-visualização de Secção 244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18D27CB3-66EE-B44A-9EE1-9F860911E7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 flipV="1">
                <a:off x="3327482" y="4667504"/>
                <a:ext cx="105727" cy="105727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47" name="Pré-visualização de Secção 246">
                <a:extLst>
                  <a:ext uri="{FF2B5EF4-FFF2-40B4-BE49-F238E27FC236}">
                    <a16:creationId xmlns:a16="http://schemas.microsoft.com/office/drawing/2014/main" id="{D407A8EF-7B03-4643-B1C6-5837447EC33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7176976" y="4108808"/>
              <a:ext cx="120863" cy="120863"/>
            </p:xfrm>
            <a:graphic>
              <a:graphicData uri="http://schemas.microsoft.com/office/powerpoint/2016/sectionzoom">
                <psez:sectionZm>
                  <psez:sectionZmObj sectionId="{CB75B235-9338-1A45-B971-374B63590139}">
                    <psez:zmPr id="{28D3D1C0-02E9-1046-B059-AB89D49A09F6}" imageType="cover" transitionDur="100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0863" cy="120863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47" name="Pré-visualização de Secção 246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D407A8EF-7B03-4643-B1C6-5837447EC3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176976" y="4108808"/>
                <a:ext cx="120863" cy="120863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52" name="Pré-visualização de Secção 251">
                <a:extLst>
                  <a:ext uri="{FF2B5EF4-FFF2-40B4-BE49-F238E27FC236}">
                    <a16:creationId xmlns:a16="http://schemas.microsoft.com/office/drawing/2014/main" id="{A5C2AFC4-4D3F-C74D-AEE6-86BE1909F85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flipH="1">
              <a:off x="3751668" y="3118994"/>
              <a:ext cx="126176" cy="126176"/>
            </p:xfrm>
            <a:graphic>
              <a:graphicData uri="http://schemas.microsoft.com/office/powerpoint/2016/sectionzoom">
                <psez:sectionZm>
                  <psez:sectionZmObj sectionId="{B7D68A66-F117-714D-93F9-58967CDC22A5}">
                    <psez:zmPr id="{70987205-53D3-0944-BE78-BCA4ACB24754}" imageType="cover" transitionDur="100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flipH="1">
                          <a:off x="0" y="0"/>
                          <a:ext cx="126176" cy="12617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52" name="Pré-visualização de Secção 251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A5C2AFC4-4D3F-C74D-AEE6-86BE1909F85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 flipH="1">
                <a:off x="3751668" y="3118994"/>
                <a:ext cx="126176" cy="126176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Pré-visualização de Secção 3">
                <a:extLst>
                  <a:ext uri="{FF2B5EF4-FFF2-40B4-BE49-F238E27FC236}">
                    <a16:creationId xmlns:a16="http://schemas.microsoft.com/office/drawing/2014/main" id="{6F37B214-EF6C-7E49-95DD-9B6AD83FFDE3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 flipH="1">
              <a:off x="4424567" y="1166359"/>
              <a:ext cx="130818" cy="130818"/>
            </p:xfrm>
            <a:graphic>
              <a:graphicData uri="http://schemas.microsoft.com/office/powerpoint/2016/sectionzoom">
                <psez:sectionZm>
                  <psez:sectionZmObj sectionId="{6D2EF829-1E78-0749-B7F4-78C85C1151DD}">
                    <psez:zmPr id="{8E043C65-F294-7C47-BADD-888DF0A2F68A}" imageType="cover" transitionDur="100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flipH="1">
                          <a:off x="0" y="0"/>
                          <a:ext cx="130818" cy="13081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Pré-visualização de Secção 3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6F37B214-EF6C-7E49-95DD-9B6AD83FFD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 flipH="1">
                <a:off x="4424567" y="1166359"/>
                <a:ext cx="130818" cy="130818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" name="Pré-visualização de Secção 2">
                <a:extLst>
                  <a:ext uri="{FF2B5EF4-FFF2-40B4-BE49-F238E27FC236}">
                    <a16:creationId xmlns:a16="http://schemas.microsoft.com/office/drawing/2014/main" id="{C7FDDEB1-5842-BF4E-8523-347B6A51FA42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889906" y="2707043"/>
              <a:ext cx="850092" cy="302772"/>
            </p:xfrm>
            <a:graphic>
              <a:graphicData uri="http://schemas.microsoft.com/office/powerpoint/2016/sectionzoom">
                <psez:sectionZm>
                  <psez:sectionZmObj sectionId="{259CB598-977A-1648-AB6F-4E63A44CA1A6}">
                    <psez:zmPr id="{EF415EA3-436B-1949-879E-1129E58CC976}" imageType="cover" transitionDur="1000">
                      <p166:blipFill xmlns:p166="http://schemas.microsoft.com/office/powerpoint/2016/6/main">
                        <a:blip r:embed="rId3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0092" cy="302772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" name="Pré-visualização de Secção 2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C7FDDEB1-5842-BF4E-8523-347B6A51FA4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889906" y="2707043"/>
                <a:ext cx="850092" cy="302772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Pré-visualização de Secção 5">
                <a:extLst>
                  <a:ext uri="{FF2B5EF4-FFF2-40B4-BE49-F238E27FC236}">
                    <a16:creationId xmlns:a16="http://schemas.microsoft.com/office/drawing/2014/main" id="{3A7234C8-5003-0C46-94AE-3BC1A4625766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6340858" y="1616451"/>
              <a:ext cx="287024" cy="233207"/>
            </p:xfrm>
            <a:graphic>
              <a:graphicData uri="http://schemas.microsoft.com/office/powerpoint/2016/sectionzoom">
                <psez:sectionZm>
                  <psez:sectionZmObj sectionId="{12AA07B8-BD30-BA40-943A-136B7B884679}">
                    <psez:zmPr id="{3CE29F9C-103F-614F-9CB8-E7AC1E866072}" imageType="cover" transitionDur="1000">
                      <p166:blipFill xmlns:p166="http://schemas.microsoft.com/office/powerpoint/2016/6/main">
                        <a:blip r:embed="rId4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7024" cy="233207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Pré-visualização de Secção 5">
                <a:hlinkClick r:id="rId41" action="ppaction://hlinksldjump"/>
                <a:extLst>
                  <a:ext uri="{FF2B5EF4-FFF2-40B4-BE49-F238E27FC236}">
                    <a16:creationId xmlns:a16="http://schemas.microsoft.com/office/drawing/2014/main" id="{3A7234C8-5003-0C46-94AE-3BC1A46257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340858" y="1616451"/>
                <a:ext cx="287024" cy="233207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Pré-visualização de Secção 7">
                <a:extLst>
                  <a:ext uri="{FF2B5EF4-FFF2-40B4-BE49-F238E27FC236}">
                    <a16:creationId xmlns:a16="http://schemas.microsoft.com/office/drawing/2014/main" id="{F17BD5C7-89DE-EA4C-AC44-BFD4765A309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4035326" y="2975133"/>
              <a:ext cx="293413" cy="238398"/>
            </p:xfrm>
            <a:graphic>
              <a:graphicData uri="http://schemas.microsoft.com/office/powerpoint/2016/sectionzoom">
                <psez:sectionZm>
                  <psez:sectionZmObj sectionId="{B225AC0C-0E1C-804A-A709-3FC69E9BAEDD}">
                    <psez:zmPr id="{12CE6A3F-8755-EC4E-BB24-98A99C7E40E8}" imageType="cover" transitionDur="1000">
                      <p166:blipFill xmlns:p166="http://schemas.microsoft.com/office/powerpoint/2016/6/main">
                        <a:blip r:embed="rId4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3413" cy="23839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Pré-visualização de Secção 7">
                <a:hlinkClick r:id="rId44" action="ppaction://hlinksldjump"/>
                <a:extLst>
                  <a:ext uri="{FF2B5EF4-FFF2-40B4-BE49-F238E27FC236}">
                    <a16:creationId xmlns:a16="http://schemas.microsoft.com/office/drawing/2014/main" id="{F17BD5C7-89DE-EA4C-AC44-BFD4765A30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4035326" y="2975133"/>
                <a:ext cx="293413" cy="238398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4" name="Pré-visualização de Secção 13">
                <a:extLst>
                  <a:ext uri="{FF2B5EF4-FFF2-40B4-BE49-F238E27FC236}">
                    <a16:creationId xmlns:a16="http://schemas.microsoft.com/office/drawing/2014/main" id="{54C87C5B-8C42-7B48-A9A7-A70D370D7F8D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989137" y="4705599"/>
              <a:ext cx="332438" cy="270106"/>
            </p:xfrm>
            <a:graphic>
              <a:graphicData uri="http://schemas.microsoft.com/office/powerpoint/2016/sectionzoom">
                <psez:sectionZm>
                  <psez:sectionZmObj sectionId="{6ABC6B50-7133-E64A-9583-7EE9D69258AA}">
                    <psez:zmPr id="{B254EA24-2E55-9849-904D-BC7F70BC2E9C}" imageType="cover" transitionDur="1000">
                      <p166:blipFill xmlns:p166="http://schemas.microsoft.com/office/powerpoint/2016/6/main">
                        <a:blip r:embed="rId4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2438" cy="2701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4" name="Pré-visualização de Secção 13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54C87C5B-8C42-7B48-A9A7-A70D370D7F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989137" y="4705599"/>
                <a:ext cx="332438" cy="270106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6" name="Pré-visualização de Secção 15">
                <a:extLst>
                  <a:ext uri="{FF2B5EF4-FFF2-40B4-BE49-F238E27FC236}">
                    <a16:creationId xmlns:a16="http://schemas.microsoft.com/office/drawing/2014/main" id="{A6D9B97E-4BE7-1B43-9187-55FD71132AAB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5441869" y="5856944"/>
              <a:ext cx="332438" cy="270106"/>
            </p:xfrm>
            <a:graphic>
              <a:graphicData uri="http://schemas.microsoft.com/office/powerpoint/2016/sectionzoom">
                <psez:sectionZm>
                  <psez:sectionZmObj sectionId="{A5A9BF9D-ABB5-DC4A-B15F-C94168B68D55}">
                    <psez:zmPr id="{3E73DAE7-C45B-2D44-8981-8337D5C15075}" imageType="cover" transitionDur="1000">
                      <p166:blipFill xmlns:p166="http://schemas.microsoft.com/office/powerpoint/2016/6/main">
                        <a:blip r:embed="rId4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2438" cy="2701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6" name="Pré-visualização de Secção 15">
                <a:hlinkClick r:id="rId49" action="ppaction://hlinksldjump"/>
                <a:extLst>
                  <a:ext uri="{FF2B5EF4-FFF2-40B4-BE49-F238E27FC236}">
                    <a16:creationId xmlns:a16="http://schemas.microsoft.com/office/drawing/2014/main" id="{A6D9B97E-4BE7-1B43-9187-55FD71132AA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441869" y="5856944"/>
                <a:ext cx="332438" cy="270106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p:sp>
        <p:nvSpPr>
          <p:cNvPr id="166" name="Forma Livre 165">
            <a:extLst>
              <a:ext uri="{FF2B5EF4-FFF2-40B4-BE49-F238E27FC236}">
                <a16:creationId xmlns:a16="http://schemas.microsoft.com/office/drawing/2014/main" id="{9B1C9CDA-5B33-C24B-B76A-FA4E128E90CC}"/>
              </a:ext>
            </a:extLst>
          </p:cNvPr>
          <p:cNvSpPr/>
          <p:nvPr/>
        </p:nvSpPr>
        <p:spPr>
          <a:xfrm>
            <a:off x="-57799" y="-4078346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9D6C70D9-EEA4-C946-B0CD-0795927E9A6F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6DCB43E-495C-D146-9B2A-1A9ED319DC3F}"/>
              </a:ext>
            </a:extLst>
          </p:cNvPr>
          <p:cNvSpPr>
            <a:spLocks noChangeAspect="1"/>
          </p:cNvSpPr>
          <p:nvPr/>
        </p:nvSpPr>
        <p:spPr>
          <a:xfrm>
            <a:off x="-1245191" y="1600546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FB4C6E32-B620-5344-9A2F-8D7FBC48FF65}"/>
              </a:ext>
            </a:extLst>
          </p:cNvPr>
          <p:cNvSpPr>
            <a:spLocks noChangeAspect="1"/>
          </p:cNvSpPr>
          <p:nvPr/>
        </p:nvSpPr>
        <p:spPr>
          <a:xfrm>
            <a:off x="1299228" y="297429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37A4B62F-4643-E64D-AFD2-226D627F3840}"/>
              </a:ext>
            </a:extLst>
          </p:cNvPr>
          <p:cNvSpPr>
            <a:spLocks noChangeAspect="1"/>
          </p:cNvSpPr>
          <p:nvPr/>
        </p:nvSpPr>
        <p:spPr>
          <a:xfrm>
            <a:off x="-1273767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B32C27F1-0400-8641-AC44-766F89638A36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9" name="Gráfico 178" descr="Ligações com preenchimento sólido">
            <a:extLst>
              <a:ext uri="{FF2B5EF4-FFF2-40B4-BE49-F238E27FC236}">
                <a16:creationId xmlns:a16="http://schemas.microsoft.com/office/drawing/2014/main" id="{1BF656B4-0FA8-0F46-B24B-056412C9D97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354309" y="3049530"/>
            <a:ext cx="795405" cy="795405"/>
          </a:xfrm>
          <a:prstGeom prst="rect">
            <a:avLst/>
          </a:prstGeom>
        </p:spPr>
      </p:pic>
      <p:pic>
        <p:nvPicPr>
          <p:cNvPr id="180" name="Gráfico 179" descr="Fluxo de trabalho com preenchimento sólido">
            <a:extLst>
              <a:ext uri="{FF2B5EF4-FFF2-40B4-BE49-F238E27FC236}">
                <a16:creationId xmlns:a16="http://schemas.microsoft.com/office/drawing/2014/main" id="{FE13235B-CD3D-C84F-87F9-611B1F7131A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-1204398" y="1656254"/>
            <a:ext cx="795405" cy="795405"/>
          </a:xfrm>
          <a:prstGeom prst="rect">
            <a:avLst/>
          </a:prstGeom>
        </p:spPr>
      </p:pic>
      <p:pic>
        <p:nvPicPr>
          <p:cNvPr id="181" name="Gráfico 180" descr="Informações com preenchimento sólido">
            <a:extLst>
              <a:ext uri="{FF2B5EF4-FFF2-40B4-BE49-F238E27FC236}">
                <a16:creationId xmlns:a16="http://schemas.microsoft.com/office/drawing/2014/main" id="{5C751F88-4B2F-4D45-AC0B-D415B0677A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83" name="Gráfico 182" descr="Máquina de escrever com preenchimento sólido">
            <a:extLst>
              <a:ext uri="{FF2B5EF4-FFF2-40B4-BE49-F238E27FC236}">
                <a16:creationId xmlns:a16="http://schemas.microsoft.com/office/drawing/2014/main" id="{6EF211FA-B29A-1046-BA42-169ABD587A5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-1204398" y="4345898"/>
            <a:ext cx="795405" cy="795405"/>
          </a:xfrm>
          <a:prstGeom prst="rect">
            <a:avLst/>
          </a:prstGeom>
        </p:spPr>
      </p:pic>
      <p:grpSp>
        <p:nvGrpSpPr>
          <p:cNvPr id="184" name="Agrupar 183">
            <a:extLst>
              <a:ext uri="{FF2B5EF4-FFF2-40B4-BE49-F238E27FC236}">
                <a16:creationId xmlns:a16="http://schemas.microsoft.com/office/drawing/2014/main" id="{EC165BD6-A2BF-4C4E-B29D-D157FF48FB7D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92" name="Gráfico 191" descr="Office trabalhador Male com preenchimento sólido">
              <a:extLst>
                <a:ext uri="{FF2B5EF4-FFF2-40B4-BE49-F238E27FC236}">
                  <a16:creationId xmlns:a16="http://schemas.microsoft.com/office/drawing/2014/main" id="{FDA0AE1A-6143-B44A-ACFE-BC80E84CC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96" name="Gráfico 195" descr="Feminino do trabalhador do Office com preenchimento sólido">
              <a:extLst>
                <a:ext uri="{FF2B5EF4-FFF2-40B4-BE49-F238E27FC236}">
                  <a16:creationId xmlns:a16="http://schemas.microsoft.com/office/drawing/2014/main" id="{BA589A54-07D3-B144-8373-E39BAC986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7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209" name="Gráfico 208" descr="Informações com preenchimento sólido">
            <a:hlinkClick r:id="rId57" action="ppaction://hlinksldjump"/>
            <a:extLst>
              <a:ext uri="{FF2B5EF4-FFF2-40B4-BE49-F238E27FC236}">
                <a16:creationId xmlns:a16="http://schemas.microsoft.com/office/drawing/2014/main" id="{5B166374-B9E6-4F47-9BFF-7C557C8AB466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sp>
        <p:nvSpPr>
          <p:cNvPr id="219" name="CaixaDeTexto 218">
            <a:extLst>
              <a:ext uri="{FF2B5EF4-FFF2-40B4-BE49-F238E27FC236}">
                <a16:creationId xmlns:a16="http://schemas.microsoft.com/office/drawing/2014/main" id="{B1D3371A-DBA2-5644-98CA-B12B9D7117EC}"/>
              </a:ext>
            </a:extLst>
          </p:cNvPr>
          <p:cNvSpPr txBox="1"/>
          <p:nvPr/>
        </p:nvSpPr>
        <p:spPr>
          <a:xfrm>
            <a:off x="-147285" y="3121702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2" name="Gráfico 141" descr="Fluxo de trabalho com preenchimento sólido">
            <a:hlinkClick r:id="rId60" action="ppaction://hlinksldjump"/>
            <a:extLst>
              <a:ext uri="{FF2B5EF4-FFF2-40B4-BE49-F238E27FC236}">
                <a16:creationId xmlns:a16="http://schemas.microsoft.com/office/drawing/2014/main" id="{70E25E25-7C04-964F-BFF7-8EAE386F9912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476764" y="1652455"/>
            <a:ext cx="795405" cy="795405"/>
          </a:xfrm>
          <a:prstGeom prst="rect">
            <a:avLst/>
          </a:prstGeom>
        </p:spPr>
      </p:pic>
      <p:grpSp>
        <p:nvGrpSpPr>
          <p:cNvPr id="143" name="Agrupar 142">
            <a:extLst>
              <a:ext uri="{FF2B5EF4-FFF2-40B4-BE49-F238E27FC236}">
                <a16:creationId xmlns:a16="http://schemas.microsoft.com/office/drawing/2014/main" id="{457A6BD3-33B2-BC4C-8914-2C17A23EF1BF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145" name="Gráfico 144" descr="Office trabalhador Male com preenchimento sólido">
              <a:extLst>
                <a:ext uri="{FF2B5EF4-FFF2-40B4-BE49-F238E27FC236}">
                  <a16:creationId xmlns:a16="http://schemas.microsoft.com/office/drawing/2014/main" id="{7D12D18C-D5BB-F646-9A82-438E34916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3">
              <a:extLst>
                <a:ext uri="{96DAC541-7B7A-43D3-8B79-37D633B846F1}">
                  <asvg:svgBlip xmlns:asvg="http://schemas.microsoft.com/office/drawing/2016/SVG/main" r:embed="rId64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46" name="Gráfico 145" descr="Feminino do trabalhador do Office com preenchimento sólido">
              <a:hlinkClick r:id="rId65" action="ppaction://hlinksldjump"/>
              <a:extLst>
                <a:ext uri="{FF2B5EF4-FFF2-40B4-BE49-F238E27FC236}">
                  <a16:creationId xmlns:a16="http://schemas.microsoft.com/office/drawing/2014/main" id="{BE0927A4-D7AE-2742-ADC9-264110544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47" name="Gráfico 146" descr="Máquina de escrever com preenchimento sólido">
            <a:hlinkClick r:id="rId68" action="ppaction://hlinksldjump"/>
            <a:extLst>
              <a:ext uri="{FF2B5EF4-FFF2-40B4-BE49-F238E27FC236}">
                <a16:creationId xmlns:a16="http://schemas.microsoft.com/office/drawing/2014/main" id="{CB413F9F-F2B6-E94E-B897-4F9F4FC67F20}"/>
              </a:ext>
            </a:extLst>
          </p:cNvPr>
          <p:cNvPicPr>
            <a:picLocks noChangeAspect="1"/>
          </p:cNvPicPr>
          <p:nvPr/>
        </p:nvPicPr>
        <p:blipFill>
          <a:blip r:embed="rId69">
            <a:extLst>
              <a:ext uri="{96DAC541-7B7A-43D3-8B79-37D633B846F1}">
                <asvg:svgBlip xmlns:asvg="http://schemas.microsoft.com/office/drawing/2016/SVG/main" r:embed="rId70"/>
              </a:ext>
            </a:extLst>
          </a:blip>
          <a:stretch>
            <a:fillRect/>
          </a:stretch>
        </p:blipFill>
        <p:spPr>
          <a:xfrm>
            <a:off x="476764" y="4342099"/>
            <a:ext cx="795405" cy="795405"/>
          </a:xfrm>
          <a:prstGeom prst="rect">
            <a:avLst/>
          </a:prstGeom>
        </p:spPr>
      </p:pic>
      <p:sp>
        <p:nvSpPr>
          <p:cNvPr id="149" name="CaixaDeTexto 148">
            <a:extLst>
              <a:ext uri="{FF2B5EF4-FFF2-40B4-BE49-F238E27FC236}">
                <a16:creationId xmlns:a16="http://schemas.microsoft.com/office/drawing/2014/main" id="{5E862225-0DF1-47B5-B033-0047DE822A4D}"/>
              </a:ext>
            </a:extLst>
          </p:cNvPr>
          <p:cNvSpPr txBox="1"/>
          <p:nvPr/>
        </p:nvSpPr>
        <p:spPr>
          <a:xfrm>
            <a:off x="7839971" y="4209720"/>
            <a:ext cx="3533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421539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>
        <p14:flythrough dir="out"/>
      </p:transition>
    </mc:Choice>
    <mc:Fallback xmlns="">
      <p:transition spd="slow" advClick="0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254CEB0A-5DD4-4740-9A29-7E961B2F9FDC}"/>
              </a:ext>
            </a:extLst>
          </p:cNvPr>
          <p:cNvSpPr/>
          <p:nvPr/>
        </p:nvSpPr>
        <p:spPr>
          <a:xfrm>
            <a:off x="-57799" y="-274061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796D76-98EE-AD41-B05F-C595FD4E092A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FFD320-9710-CC40-8032-DBCE185E2B80}"/>
              </a:ext>
            </a:extLst>
          </p:cNvPr>
          <p:cNvSpPr>
            <a:spLocks noChangeAspect="1"/>
          </p:cNvSpPr>
          <p:nvPr/>
        </p:nvSpPr>
        <p:spPr>
          <a:xfrm>
            <a:off x="-1234700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369860-5937-4C41-9650-66398262903A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ED1B15-5518-444F-8CD0-288E8BFA1EFC}"/>
              </a:ext>
            </a:extLst>
          </p:cNvPr>
          <p:cNvSpPr>
            <a:spLocks noChangeAspect="1"/>
          </p:cNvSpPr>
          <p:nvPr/>
        </p:nvSpPr>
        <p:spPr>
          <a:xfrm>
            <a:off x="1283152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11F707-9197-A64C-A9BD-29E096849C7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9A02AEF2-7595-EE4B-BC5D-F1A20D0DE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31D26539-7B68-C341-966F-452F96529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93907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1284145C-5247-D34E-A78B-26CDB5401F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04E9ACC4-99AC-CA4F-AD03-8581830B2E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2521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86F7042-17A2-834A-99FE-708F8553DE87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AEB31FC1-0B57-DD41-8357-317BE620B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DD21954B-44D0-7A4A-9A81-902E2868A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7" name="Gráfico 16" descr="Ligações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9A2BEBFF-4B01-4140-8B6B-C0AAEEA5F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pic>
        <p:nvPicPr>
          <p:cNvPr id="18" name="Gráfico 17" descr="Fluxo de trabalho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95562D5E-794A-6140-B1FC-2A2F102E0B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764" y="1652455"/>
            <a:ext cx="795405" cy="795405"/>
          </a:xfrm>
          <a:prstGeom prst="rect">
            <a:avLst/>
          </a:prstGeom>
        </p:spPr>
      </p:pic>
      <p:pic>
        <p:nvPicPr>
          <p:cNvPr id="19" name="Gráfico 18" descr="Informações com preenchimento sólido">
            <a:hlinkClick r:id="rId20" action="ppaction://hlinksldjump"/>
            <a:extLst>
              <a:ext uri="{FF2B5EF4-FFF2-40B4-BE49-F238E27FC236}">
                <a16:creationId xmlns:a16="http://schemas.microsoft.com/office/drawing/2014/main" id="{5E06E945-E88F-7447-A323-0B9A3F27A34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8106A830-12CE-FE45-9FF0-586D71F16D9C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2" name="Gráfico 21" descr="Office trabalhador Male com preenchimento sólido">
              <a:extLst>
                <a:ext uri="{FF2B5EF4-FFF2-40B4-BE49-F238E27FC236}">
                  <a16:creationId xmlns:a16="http://schemas.microsoft.com/office/drawing/2014/main" id="{0BEFE4CE-265B-EA43-A823-2E3B97057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3" name="Gráfico 22" descr="Feminino do trabalhador do Office com preenchimento sólido">
              <a:hlinkClick r:id="rId25" action="ppaction://hlinksldjump"/>
              <a:extLst>
                <a:ext uri="{FF2B5EF4-FFF2-40B4-BE49-F238E27FC236}">
                  <a16:creationId xmlns:a16="http://schemas.microsoft.com/office/drawing/2014/main" id="{57C3D519-DABF-EC41-A763-0773E4A2A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94A8444-3A36-7C40-BD6E-20BCD41426E0}"/>
              </a:ext>
            </a:extLst>
          </p:cNvPr>
          <p:cNvSpPr txBox="1"/>
          <p:nvPr/>
        </p:nvSpPr>
        <p:spPr>
          <a:xfrm>
            <a:off x="-174723" y="4592191"/>
            <a:ext cx="154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4A22F7D-D787-A443-9274-6F3BB5EC39F0}"/>
              </a:ext>
            </a:extLst>
          </p:cNvPr>
          <p:cNvSpPr txBox="1"/>
          <p:nvPr/>
        </p:nvSpPr>
        <p:spPr>
          <a:xfrm>
            <a:off x="2824580" y="340268"/>
            <a:ext cx="541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E4D52FC-EA60-AA40-A7E8-E884BD4D0171}"/>
              </a:ext>
            </a:extLst>
          </p:cNvPr>
          <p:cNvSpPr txBox="1"/>
          <p:nvPr/>
        </p:nvSpPr>
        <p:spPr>
          <a:xfrm>
            <a:off x="2824580" y="787159"/>
            <a:ext cx="54186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[1] - Kenneth D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Laxer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Eugen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Trinka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Lawrence J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Hirsch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Fernando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Cendes,John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Langfitt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Norman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Delanty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Trevor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Resnick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Selim 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Benbadis.The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Refractory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Treatment.Epilepsy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37:59–70, 2014.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[2]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Kirsten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Fiest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Khara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M Sauro, Samuel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Wiebe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Scott B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Patten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Churl-Su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Kwon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Jonathan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Dykeman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Tamara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Pringsheim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Diane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Lorenzetti,and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Nathalie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Jetté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Prevalence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Meta-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Studies.Neurology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88(3):296–303, 2017.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[3]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Matthias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Ihle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Hinnerk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Feldwisch-Drentrup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César A. Teixeira,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AdrienWiton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Bj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̈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orn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Schelter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Jens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Timmer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Andreas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Schulze-Bonhage.EPILEPSIAE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- 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Database.Comput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Pro-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grams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Biomed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., 106(3):127–138, 2012.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[4] - Catalina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Alvarado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-Rojas,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Mario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Valderrama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A Fouad-Ahmed, H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Feldwisch-Drentrup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M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Ihle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CA Teixeira, F Sales, 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Schulze-Bonhage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C Adam,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Antonio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Dourado,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al. Slow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Modulations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High-Frequency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(40-140 Hz)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Discriminate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Pre-Ictal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Focal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4:4545, 2014.</a:t>
            </a:r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[5] - Juliane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Klatt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Hinnerk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Feldwisch-Drentrup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Matthias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Ihle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Vincent Navarro,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Markus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Neufang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Cesar Teixeira, Claude Adam,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Mario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Valderrama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Catalina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Alvarado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-Rojas,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Adrien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Witon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Michel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Quyen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Francisco Sales,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Antonio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Dourado,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Jens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Timmer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Andreas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Schulze-Bonhage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Bjoern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Schelter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EPILEPSIAE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Ex-tensive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Electroencephalography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Patients.Epilepsia,53(9):1669–1676, 2012.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[6]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Nathalie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Jette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Jerome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Engel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Refractory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Life-Threatening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Lest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Forget, 2016.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[7] - Thomas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Cloppenborg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Theodor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Ingmar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̈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umcke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Philip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Grewe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Lena J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Hopf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Thilo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Kalbhenn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Margarete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̈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afflin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Tilman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Polster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-hard Schulz, Friedrich G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Woermann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al.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Despite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Presurgical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Volumes.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Neurology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Neurosurgery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Psychiatry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87(12):1322–1329, 2016.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[8] - Mark J Cook, Terence J O’Brien, Samuel F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Berkovic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Michael Murphy, Andrew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Morokoff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Gavin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Fabinyi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Wendyl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D’Souza,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Raju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Yerra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John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Archer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Lucas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Litewka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al.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Likelihood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 Long-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Implanted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Drug-Resistant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in-Man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Lancet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Neurology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12(6):563–571, 2013.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[9] - Felice T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Sun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Martha J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Morrell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RNS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responsive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corticalstimulation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refractory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epilepsy.Expert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reviewof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medical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11(6):563–572, 2014.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[10]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Florian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Mormann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Ralph G.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Andrzejak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Christian E.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Elger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Klaus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Lehnertz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Winding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Road.Brain,130(2):314–333, 2007.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[11]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Kais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Gadhoumi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Jean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Marc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Lina,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Florian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Mormann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Jean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Gotman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Therapeutic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Review.Journal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Neuro-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260(029):270–282, 2016.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Gráfico 29" descr="Seta: Curva ligeira com preenchimento sólido">
            <a:hlinkClick r:id="rId28" action="ppaction://hlinksldjump"/>
            <a:extLst>
              <a:ext uri="{FF2B5EF4-FFF2-40B4-BE49-F238E27FC236}">
                <a16:creationId xmlns:a16="http://schemas.microsoft.com/office/drawing/2014/main" id="{53FDB819-DD88-1244-96DC-4E2053B8C40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5298687" y="5977078"/>
            <a:ext cx="470452" cy="470452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39066DF9-2932-8047-9DA8-B47F124EB946}"/>
              </a:ext>
            </a:extLst>
          </p:cNvPr>
          <p:cNvSpPr txBox="1">
            <a:spLocks noChangeAspect="1"/>
          </p:cNvSpPr>
          <p:nvPr/>
        </p:nvSpPr>
        <p:spPr>
          <a:xfrm>
            <a:off x="4921485" y="6327867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238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254CEB0A-5DD4-4740-9A29-7E961B2F9FDC}"/>
              </a:ext>
            </a:extLst>
          </p:cNvPr>
          <p:cNvSpPr/>
          <p:nvPr/>
        </p:nvSpPr>
        <p:spPr>
          <a:xfrm>
            <a:off x="-57799" y="-274061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796D76-98EE-AD41-B05F-C595FD4E092A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FFD320-9710-CC40-8032-DBCE185E2B80}"/>
              </a:ext>
            </a:extLst>
          </p:cNvPr>
          <p:cNvSpPr>
            <a:spLocks noChangeAspect="1"/>
          </p:cNvSpPr>
          <p:nvPr/>
        </p:nvSpPr>
        <p:spPr>
          <a:xfrm>
            <a:off x="-1234700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369860-5937-4C41-9650-66398262903A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ED1B15-5518-444F-8CD0-288E8BFA1EFC}"/>
              </a:ext>
            </a:extLst>
          </p:cNvPr>
          <p:cNvSpPr>
            <a:spLocks noChangeAspect="1"/>
          </p:cNvSpPr>
          <p:nvPr/>
        </p:nvSpPr>
        <p:spPr>
          <a:xfrm>
            <a:off x="1283152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11F707-9197-A64C-A9BD-29E096849C7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9A02AEF2-7595-EE4B-BC5D-F1A20D0DE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31D26539-7B68-C341-966F-452F96529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93907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1284145C-5247-D34E-A78B-26CDB5401F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04E9ACC4-99AC-CA4F-AD03-8581830B2E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2521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86F7042-17A2-834A-99FE-708F8553DE87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AEB31FC1-0B57-DD41-8357-317BE620B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DD21954B-44D0-7A4A-9A81-902E2868A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7" name="Gráfico 16" descr="Ligações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9A2BEBFF-4B01-4140-8B6B-C0AAEEA5F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pic>
        <p:nvPicPr>
          <p:cNvPr id="18" name="Gráfico 17" descr="Fluxo de trabalho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95562D5E-794A-6140-B1FC-2A2F102E0B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764" y="1652455"/>
            <a:ext cx="795405" cy="795405"/>
          </a:xfrm>
          <a:prstGeom prst="rect">
            <a:avLst/>
          </a:prstGeom>
        </p:spPr>
      </p:pic>
      <p:pic>
        <p:nvPicPr>
          <p:cNvPr id="19" name="Gráfico 18" descr="Informações com preenchimento sólido">
            <a:hlinkClick r:id="rId20" action="ppaction://hlinksldjump"/>
            <a:extLst>
              <a:ext uri="{FF2B5EF4-FFF2-40B4-BE49-F238E27FC236}">
                <a16:creationId xmlns:a16="http://schemas.microsoft.com/office/drawing/2014/main" id="{5E06E945-E88F-7447-A323-0B9A3F27A34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8106A830-12CE-FE45-9FF0-586D71F16D9C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2" name="Gráfico 21" descr="Office trabalhador Male com preenchimento sólido">
              <a:extLst>
                <a:ext uri="{FF2B5EF4-FFF2-40B4-BE49-F238E27FC236}">
                  <a16:creationId xmlns:a16="http://schemas.microsoft.com/office/drawing/2014/main" id="{0BEFE4CE-265B-EA43-A823-2E3B97057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3" name="Gráfico 22" descr="Feminino do trabalhador do Office com preenchimento sólido">
              <a:hlinkClick r:id="rId25" action="ppaction://hlinksldjump"/>
              <a:extLst>
                <a:ext uri="{FF2B5EF4-FFF2-40B4-BE49-F238E27FC236}">
                  <a16:creationId xmlns:a16="http://schemas.microsoft.com/office/drawing/2014/main" id="{57C3D519-DABF-EC41-A763-0773E4A2A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94A8444-3A36-7C40-BD6E-20BCD41426E0}"/>
              </a:ext>
            </a:extLst>
          </p:cNvPr>
          <p:cNvSpPr txBox="1"/>
          <p:nvPr/>
        </p:nvSpPr>
        <p:spPr>
          <a:xfrm>
            <a:off x="-174723" y="4592191"/>
            <a:ext cx="154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4A22F7D-D787-A443-9274-6F3BB5EC39F0}"/>
              </a:ext>
            </a:extLst>
          </p:cNvPr>
          <p:cNvSpPr txBox="1"/>
          <p:nvPr/>
        </p:nvSpPr>
        <p:spPr>
          <a:xfrm>
            <a:off x="2824580" y="340268"/>
            <a:ext cx="541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E4D52FC-EA60-AA40-A7E8-E884BD4D0171}"/>
              </a:ext>
            </a:extLst>
          </p:cNvPr>
          <p:cNvSpPr txBox="1"/>
          <p:nvPr/>
        </p:nvSpPr>
        <p:spPr>
          <a:xfrm>
            <a:off x="2824580" y="787159"/>
            <a:ext cx="54186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[12] - Leon D.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Iasemidis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Epileptic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Control.IEEE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Trans.Biomed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Eng., 50(5):549–558, 2003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[13] - Dean 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Freestone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Philippa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Karoly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Mark J Cook. 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Forward-Looking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Opinion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in Neurology,30(2):167–173, 2017.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[14]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Levin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Kuhlmann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Klaus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Lehnertz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Mark P Richardson,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Bj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̈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orn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Schelter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Hitten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P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Zaveri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—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Ready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for a New Era.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Neurology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14(10):618–630, 2018.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[15]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Bryce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Goodman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Seth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Flaxman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union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algorithmic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decision-making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 “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”. AI magazine,38(3):50–57, 2017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[16]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Sriram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Ramgopal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Sigride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Thome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-Souza, Michele Jackson,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Navah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Ester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Kadish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Iván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Sánchez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Fernández,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Jacquelyn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Klehm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William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Bosl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Claus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Reinsberger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Steven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Schachter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Tobias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Loddenkemper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Detec-tion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Closed-Loop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37:291–307, 2014.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[17]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Andreas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Schulze-Bonhage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Francisco Sales,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Kathrin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Wagner, Rute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Teotonio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Astrid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Carius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Annette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Schelle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Matthias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Ihle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Views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18(4):388–396, 2010.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[18] - AL Chapman, M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Hadfield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CJ Chapman.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Qualitative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research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grounded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thematic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analysis.Journal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Royal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College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Physicians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Edinburgh, 45(3):201–205, 2015.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[19] - Richard 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Boyatzis.Transforming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qualitative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Thematic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anal-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ysis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sage, 1998.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[20]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Kathrin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Cresswell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Allison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Worth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Aziz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Sheikh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Actor-network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role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technology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developments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BMC medical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informatics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10(1):67, 2010.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[21] - Cristina Margarida Chuva Costa.BIZ2BIS: a socio-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technical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todesign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inter-organizational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business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undertlying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informa-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PhD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thesis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00500:: Universidade de Coimbra, 2013.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[22] - John Scott. Social network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Sociology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22(1):109–127, 1988.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[23]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Jerome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Engel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do for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drug-resistant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?: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2016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Wartenberg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Lecture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Neurology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87(23):2483–2489, 2016.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[24]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Philippa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J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Karoly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Hoameng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Ung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David B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Grayden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Levin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Kuhlmann,Kent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Leyde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Mark J Cook,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Dean 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Freestone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circadian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profile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improves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forecasting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140(8):2169–2182, 2017.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[25]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Maxime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O Baud, Jonathan K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Kleen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Emily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 Mirro,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Jason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C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Andrechak,David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King-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Stephens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Edward F Chang,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Vikram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Multi-day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rhythms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modulate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9(1):1–10, 2018.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Gráfico 24" descr="Seta: Curva ligeira com preenchiment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CE0948-1972-EE43-A419-D2312DA36B6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598675" y="5977078"/>
            <a:ext cx="470452" cy="470452"/>
          </a:xfrm>
          <a:prstGeom prst="rect">
            <a:avLst/>
          </a:prstGeom>
        </p:spPr>
      </p:pic>
      <p:pic>
        <p:nvPicPr>
          <p:cNvPr id="26" name="Gráfico 25" descr="Seta: Curva ligeira com preenchimento sólido">
            <a:hlinkClick r:id="rId30" action="ppaction://hlinksldjump"/>
            <a:extLst>
              <a:ext uri="{FF2B5EF4-FFF2-40B4-BE49-F238E27FC236}">
                <a16:creationId xmlns:a16="http://schemas.microsoft.com/office/drawing/2014/main" id="{4C7CFFE1-5514-674C-BAE8-6A50B261946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flipH="1">
            <a:off x="5128223" y="5977078"/>
            <a:ext cx="470452" cy="470452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98C0799A-876F-7942-8B5E-E533BF65EF8B}"/>
              </a:ext>
            </a:extLst>
          </p:cNvPr>
          <p:cNvSpPr txBox="1">
            <a:spLocks noChangeAspect="1"/>
          </p:cNvSpPr>
          <p:nvPr/>
        </p:nvSpPr>
        <p:spPr>
          <a:xfrm>
            <a:off x="5201442" y="6320572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1BEA0CB-AF68-DD40-A3CF-67528AB75E90}"/>
              </a:ext>
            </a:extLst>
          </p:cNvPr>
          <p:cNvSpPr txBox="1">
            <a:spLocks noChangeAspect="1"/>
          </p:cNvSpPr>
          <p:nvPr/>
        </p:nvSpPr>
        <p:spPr>
          <a:xfrm>
            <a:off x="4635854" y="6320572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95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254CEB0A-5DD4-4740-9A29-7E961B2F9FDC}"/>
              </a:ext>
            </a:extLst>
          </p:cNvPr>
          <p:cNvSpPr/>
          <p:nvPr/>
        </p:nvSpPr>
        <p:spPr>
          <a:xfrm>
            <a:off x="-57799" y="-274061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796D76-98EE-AD41-B05F-C595FD4E092A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FFD320-9710-CC40-8032-DBCE185E2B80}"/>
              </a:ext>
            </a:extLst>
          </p:cNvPr>
          <p:cNvSpPr>
            <a:spLocks noChangeAspect="1"/>
          </p:cNvSpPr>
          <p:nvPr/>
        </p:nvSpPr>
        <p:spPr>
          <a:xfrm>
            <a:off x="-1234700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369860-5937-4C41-9650-66398262903A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ED1B15-5518-444F-8CD0-288E8BFA1EFC}"/>
              </a:ext>
            </a:extLst>
          </p:cNvPr>
          <p:cNvSpPr>
            <a:spLocks noChangeAspect="1"/>
          </p:cNvSpPr>
          <p:nvPr/>
        </p:nvSpPr>
        <p:spPr>
          <a:xfrm>
            <a:off x="1283152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11F707-9197-A64C-A9BD-29E096849C7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9A02AEF2-7595-EE4B-BC5D-F1A20D0DE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31D26539-7B68-C341-966F-452F96529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93907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1284145C-5247-D34E-A78B-26CDB5401F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04E9ACC4-99AC-CA4F-AD03-8581830B2E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2521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86F7042-17A2-834A-99FE-708F8553DE87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AEB31FC1-0B57-DD41-8357-317BE620B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DD21954B-44D0-7A4A-9A81-902E2868A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7" name="Gráfico 16" descr="Ligações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9A2BEBFF-4B01-4140-8B6B-C0AAEEA5F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pic>
        <p:nvPicPr>
          <p:cNvPr id="18" name="Gráfico 17" descr="Fluxo de trabalho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95562D5E-794A-6140-B1FC-2A2F102E0B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764" y="1652455"/>
            <a:ext cx="795405" cy="795405"/>
          </a:xfrm>
          <a:prstGeom prst="rect">
            <a:avLst/>
          </a:prstGeom>
        </p:spPr>
      </p:pic>
      <p:pic>
        <p:nvPicPr>
          <p:cNvPr id="19" name="Gráfico 18" descr="Informações com preenchimento sólido">
            <a:hlinkClick r:id="rId20" action="ppaction://hlinksldjump"/>
            <a:extLst>
              <a:ext uri="{FF2B5EF4-FFF2-40B4-BE49-F238E27FC236}">
                <a16:creationId xmlns:a16="http://schemas.microsoft.com/office/drawing/2014/main" id="{5E06E945-E88F-7447-A323-0B9A3F27A34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8106A830-12CE-FE45-9FF0-586D71F16D9C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2" name="Gráfico 21" descr="Office trabalhador Male com preenchimento sólido">
              <a:extLst>
                <a:ext uri="{FF2B5EF4-FFF2-40B4-BE49-F238E27FC236}">
                  <a16:creationId xmlns:a16="http://schemas.microsoft.com/office/drawing/2014/main" id="{0BEFE4CE-265B-EA43-A823-2E3B97057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3" name="Gráfico 22" descr="Feminino do trabalhador do Office com preenchimento sólido">
              <a:hlinkClick r:id="rId25" action="ppaction://hlinksldjump"/>
              <a:extLst>
                <a:ext uri="{FF2B5EF4-FFF2-40B4-BE49-F238E27FC236}">
                  <a16:creationId xmlns:a16="http://schemas.microsoft.com/office/drawing/2014/main" id="{57C3D519-DABF-EC41-A763-0773E4A2A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94A8444-3A36-7C40-BD6E-20BCD41426E0}"/>
              </a:ext>
            </a:extLst>
          </p:cNvPr>
          <p:cNvSpPr txBox="1"/>
          <p:nvPr/>
        </p:nvSpPr>
        <p:spPr>
          <a:xfrm>
            <a:off x="-174723" y="4592191"/>
            <a:ext cx="154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4A22F7D-D787-A443-9274-6F3BB5EC39F0}"/>
              </a:ext>
            </a:extLst>
          </p:cNvPr>
          <p:cNvSpPr txBox="1"/>
          <p:nvPr/>
        </p:nvSpPr>
        <p:spPr>
          <a:xfrm>
            <a:off x="2824580" y="340268"/>
            <a:ext cx="541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E4D52FC-EA60-AA40-A7E8-E884BD4D0171}"/>
              </a:ext>
            </a:extLst>
          </p:cNvPr>
          <p:cNvSpPr txBox="1"/>
          <p:nvPr/>
        </p:nvSpPr>
        <p:spPr>
          <a:xfrm>
            <a:off x="2824580" y="787159"/>
            <a:ext cx="5418667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[26] - M.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Winterhalder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T.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Maiwald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H. U.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Voss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R.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Aschenbrenner-Scheibe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Timmer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Schulze-Bonhage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A general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assess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compare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4(3):318–325, 2003.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[27]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Elie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Bou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Assi,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Dang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K.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Nguyen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Sandy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Rihana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Mohamad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Sawan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Accurate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Epileptic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Biomedical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34:144–157, 2017.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[28]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Bj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̈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orn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Schelter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Matthias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Winterhalder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Thomas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Maiwald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Armin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Brandt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Ariane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Schad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Andreas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Schulze-Bonhage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Jens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Timmer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Sta-tistical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Multivariate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Time Series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Techniques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Epileptic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Prediction.Chaos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16(1), 2006.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[29] - Ralph G.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Andrzejak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Florian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Mormann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Thomas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Kreuz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Christoph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Rieke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Alexander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Kraskov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Christian E.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Elger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Klaus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Lehnertz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Null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Nonexistence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Physical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E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Physics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Plasmas,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Fluids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Interdisciplinary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Topics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67(1):4, 2003.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[30]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Christoph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Molnar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Interpretable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christophm.github.io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interpretable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-ml-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/, 2019.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[31] - Cynthia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Rudin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Stop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explaining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box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forhigh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stakes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interpretable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Intelligence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1(5):206–215, 2019.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[32]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Tania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Lombrozo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incognitive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10(10):464–470, 2006.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[33]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Finale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Doshi-Velez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Kim.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rigorous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interpretable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preprint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arXiv:1702.08608, 2017.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[34] - Isaac Lage,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Emily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Chen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Jeffrey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Menaka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Narayanan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Kim, Sam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Gershman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Finale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Doshi-Velez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human-interpretability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explanation.arXiv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preprint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arXiv:1902.00006, 2019.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[35]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Jerome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H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Friedman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Greedy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function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approximation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boosting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Annals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pages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1189–1232, 2001.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[36] - Alex Goldstein, Adam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Kapelner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Justin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Bleich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Emil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Pitkin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Peeking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inside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box: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plots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individual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conditional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expectation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Graphical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24(1):44–65, 2015.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[37] - Daniel W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Apley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Jingyu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Zhu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predictor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variables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box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supervised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Royal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Society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Series B (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), 82(4):1059–1086, 2020.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[38] - Marco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Tulio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Ribeiro,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Sameer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Singh,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Carlos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Guestrin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”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 trust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?”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Explaining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predictions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classifier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InProceedings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22nd ACM SIGKDD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Conference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Discovery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pages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1135–1144, 2016.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Gráfico 24" descr="Seta: Curva ligeira com preenchiment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4CE0948-1972-EE43-A419-D2312DA36B6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598675" y="5977078"/>
            <a:ext cx="470452" cy="470452"/>
          </a:xfrm>
          <a:prstGeom prst="rect">
            <a:avLst/>
          </a:prstGeom>
        </p:spPr>
      </p:pic>
      <p:pic>
        <p:nvPicPr>
          <p:cNvPr id="26" name="Gráfico 25" descr="Seta: Curva ligeira com preenchimento sólido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C7CFFE1-5514-674C-BAE8-6A50B261946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flipH="1">
            <a:off x="5128223" y="5977078"/>
            <a:ext cx="470452" cy="470452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98C0799A-876F-7942-8B5E-E533BF65EF8B}"/>
              </a:ext>
            </a:extLst>
          </p:cNvPr>
          <p:cNvSpPr txBox="1">
            <a:spLocks noChangeAspect="1"/>
          </p:cNvSpPr>
          <p:nvPr/>
        </p:nvSpPr>
        <p:spPr>
          <a:xfrm>
            <a:off x="5201442" y="6320572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31BEA0CB-AF68-DD40-A3CF-67528AB75E90}"/>
              </a:ext>
            </a:extLst>
          </p:cNvPr>
          <p:cNvSpPr txBox="1">
            <a:spLocks noChangeAspect="1"/>
          </p:cNvSpPr>
          <p:nvPr/>
        </p:nvSpPr>
        <p:spPr>
          <a:xfrm>
            <a:off x="4635854" y="6320572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266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254CEB0A-5DD4-4740-9A29-7E961B2F9FDC}"/>
              </a:ext>
            </a:extLst>
          </p:cNvPr>
          <p:cNvSpPr/>
          <p:nvPr/>
        </p:nvSpPr>
        <p:spPr>
          <a:xfrm>
            <a:off x="-57799" y="-274061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796D76-98EE-AD41-B05F-C595FD4E092A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FFD320-9710-CC40-8032-DBCE185E2B80}"/>
              </a:ext>
            </a:extLst>
          </p:cNvPr>
          <p:cNvSpPr>
            <a:spLocks noChangeAspect="1"/>
          </p:cNvSpPr>
          <p:nvPr/>
        </p:nvSpPr>
        <p:spPr>
          <a:xfrm>
            <a:off x="-1234700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369860-5937-4C41-9650-66398262903A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ED1B15-5518-444F-8CD0-288E8BFA1EFC}"/>
              </a:ext>
            </a:extLst>
          </p:cNvPr>
          <p:cNvSpPr>
            <a:spLocks noChangeAspect="1"/>
          </p:cNvSpPr>
          <p:nvPr/>
        </p:nvSpPr>
        <p:spPr>
          <a:xfrm>
            <a:off x="1283152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11F707-9197-A64C-A9BD-29E096849C7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9A02AEF2-7595-EE4B-BC5D-F1A20D0DE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31D26539-7B68-C341-966F-452F96529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93907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1284145C-5247-D34E-A78B-26CDB5401F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04E9ACC4-99AC-CA4F-AD03-8581830B2E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2521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86F7042-17A2-834A-99FE-708F8553DE87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AEB31FC1-0B57-DD41-8357-317BE620B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DD21954B-44D0-7A4A-9A81-902E2868A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7" name="Gráfico 16" descr="Ligações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9A2BEBFF-4B01-4140-8B6B-C0AAEEA5F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pic>
        <p:nvPicPr>
          <p:cNvPr id="18" name="Gráfico 17" descr="Fluxo de trabalho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95562D5E-794A-6140-B1FC-2A2F102E0B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764" y="1652455"/>
            <a:ext cx="795405" cy="795405"/>
          </a:xfrm>
          <a:prstGeom prst="rect">
            <a:avLst/>
          </a:prstGeom>
        </p:spPr>
      </p:pic>
      <p:pic>
        <p:nvPicPr>
          <p:cNvPr id="19" name="Gráfico 18" descr="Informações com preenchimento sólido">
            <a:hlinkClick r:id="rId20" action="ppaction://hlinksldjump"/>
            <a:extLst>
              <a:ext uri="{FF2B5EF4-FFF2-40B4-BE49-F238E27FC236}">
                <a16:creationId xmlns:a16="http://schemas.microsoft.com/office/drawing/2014/main" id="{5E06E945-E88F-7447-A323-0B9A3F27A34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8106A830-12CE-FE45-9FF0-586D71F16D9C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2" name="Gráfico 21" descr="Office trabalhador Male com preenchimento sólido">
              <a:extLst>
                <a:ext uri="{FF2B5EF4-FFF2-40B4-BE49-F238E27FC236}">
                  <a16:creationId xmlns:a16="http://schemas.microsoft.com/office/drawing/2014/main" id="{0BEFE4CE-265B-EA43-A823-2E3B97057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3" name="Gráfico 22" descr="Feminino do trabalhador do Office com preenchimento sólido">
              <a:hlinkClick r:id="rId25" action="ppaction://hlinksldjump"/>
              <a:extLst>
                <a:ext uri="{FF2B5EF4-FFF2-40B4-BE49-F238E27FC236}">
                  <a16:creationId xmlns:a16="http://schemas.microsoft.com/office/drawing/2014/main" id="{57C3D519-DABF-EC41-A763-0773E4A2A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94A8444-3A36-7C40-BD6E-20BCD41426E0}"/>
              </a:ext>
            </a:extLst>
          </p:cNvPr>
          <p:cNvSpPr txBox="1"/>
          <p:nvPr/>
        </p:nvSpPr>
        <p:spPr>
          <a:xfrm>
            <a:off x="-174723" y="4592191"/>
            <a:ext cx="154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4A22F7D-D787-A443-9274-6F3BB5EC39F0}"/>
              </a:ext>
            </a:extLst>
          </p:cNvPr>
          <p:cNvSpPr txBox="1"/>
          <p:nvPr/>
        </p:nvSpPr>
        <p:spPr>
          <a:xfrm>
            <a:off x="2824580" y="340268"/>
            <a:ext cx="541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E4D52FC-EA60-AA40-A7E8-E884BD4D0171}"/>
              </a:ext>
            </a:extLst>
          </p:cNvPr>
          <p:cNvSpPr txBox="1"/>
          <p:nvPr/>
        </p:nvSpPr>
        <p:spPr>
          <a:xfrm>
            <a:off x="2824580" y="787159"/>
            <a:ext cx="541866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[39] - Marco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Tulio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Ribeiro,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Sameer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Singh,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Carlos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Guestrin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Anchors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High-precision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model-agnostic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Proceedings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AAAI Conference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Artificial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Intelligence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32(1),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Apr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2018.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[40]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Mukund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Sundararajan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Amir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Najmi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shapley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values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formodel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Conference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pages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9269–9278. PMLR, 2020.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[41] - Scott M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Lundberg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Su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-In Lee. 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unified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interpreting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predictions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Advances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in neural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pages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4765–4774, 2017.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[42] - Sandra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Wachter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Brent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Mittelstadt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Chris Russell.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Counterfactual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opening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box: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Automated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GDPR.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Harv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JL &amp;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Tech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., 31:841, 2017.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[43] - Thomas B ̈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ack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Mike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Preuss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André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Deutz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Hao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Wang, Carola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Doerr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Michael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Emmerich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Heike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Trautmann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Parallel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Solving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-PPSN XVI: 16th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Conference, PPSN 2020, Leiden,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Netherlands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5-9, 2020,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Proceedings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II, volume 12270. Springer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Nature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[44] - Christian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Szegedy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Wojciech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Zaremba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Ilya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Sutskever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Joan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Bruna,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Dumitru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Erhan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Ian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Goodfellow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Rob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Fergus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Intriguing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properties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ofneural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networks.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preprint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arXiv:1312.6199, 2013.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[45]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Kim,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Rajiv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Khanna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Oluwasanmi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Koyejo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notenough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criticize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criticism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interpretability.Advances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neuralinformation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29:2280–2288, 2016.</a:t>
            </a:r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[46] - R Dennis Cook.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influential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observation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in linear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regression.Technometrics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19(1):15–18, 1977.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[47]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Elinor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Ben-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Menachem.Vagus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nerve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stimulation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ofepilepsy.The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Lancet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Neurology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1(8):477–482, 2002.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[48] - Paul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Boon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Kristl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Vonck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Veerle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Herdt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Annelies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Dycke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Maarten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Goethals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Lut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Goossens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Michel Van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Zandijcke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Tim De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Smedt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Isabelle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Dewaele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Rik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Achten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al.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stimulation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refractory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temporal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lobe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Epilepsia, 48(8):1551–1560, 2007.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[49]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Foundation. FDA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Approval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Medtronic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Stimulation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Medically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Refractory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Foundation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www.epilepsy.com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/2018/5/fda-approval-medtronic-deep-brain-stimulation-medically-refractory-epilepsy, 2018.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[50] - Robert C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Tasker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status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epilepticus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Archives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childhood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79(1):78–83, 1998.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[51] - Marina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Gaínza-Lein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Robert Benjamin, Coral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Stredny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Marlee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McGurl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Kush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Kapur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Tobias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Loddenkemper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medications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family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perspective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52:188–194, 2017.</a:t>
            </a:r>
          </a:p>
        </p:txBody>
      </p:sp>
      <p:pic>
        <p:nvPicPr>
          <p:cNvPr id="31" name="Gráfico 30" descr="Seta: Curva ligeira com preenchiment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6AF935-AD94-3643-B94A-6BA1EA978067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598675" y="5977078"/>
            <a:ext cx="470452" cy="470452"/>
          </a:xfrm>
          <a:prstGeom prst="rect">
            <a:avLst/>
          </a:prstGeom>
        </p:spPr>
      </p:pic>
      <p:pic>
        <p:nvPicPr>
          <p:cNvPr id="32" name="Gráfico 31" descr="Seta: Curva ligeira com preenchimento sólido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FB83E921-DDE7-B54E-A80F-ABED97C33C05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flipH="1">
            <a:off x="5128223" y="5977078"/>
            <a:ext cx="470452" cy="470452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1217BE63-F34D-6644-8D98-BEC44DEA8A2D}"/>
              </a:ext>
            </a:extLst>
          </p:cNvPr>
          <p:cNvSpPr txBox="1">
            <a:spLocks noChangeAspect="1"/>
          </p:cNvSpPr>
          <p:nvPr/>
        </p:nvSpPr>
        <p:spPr>
          <a:xfrm>
            <a:off x="5201442" y="6320572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585978A6-C94B-E44A-A95C-F8CF8FC368CC}"/>
              </a:ext>
            </a:extLst>
          </p:cNvPr>
          <p:cNvSpPr txBox="1">
            <a:spLocks noChangeAspect="1"/>
          </p:cNvSpPr>
          <p:nvPr/>
        </p:nvSpPr>
        <p:spPr>
          <a:xfrm>
            <a:off x="4635854" y="6320572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254CEB0A-5DD4-4740-9A29-7E961B2F9FDC}"/>
              </a:ext>
            </a:extLst>
          </p:cNvPr>
          <p:cNvSpPr/>
          <p:nvPr/>
        </p:nvSpPr>
        <p:spPr>
          <a:xfrm>
            <a:off x="-57799" y="-274061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796D76-98EE-AD41-B05F-C595FD4E092A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FFD320-9710-CC40-8032-DBCE185E2B80}"/>
              </a:ext>
            </a:extLst>
          </p:cNvPr>
          <p:cNvSpPr>
            <a:spLocks noChangeAspect="1"/>
          </p:cNvSpPr>
          <p:nvPr/>
        </p:nvSpPr>
        <p:spPr>
          <a:xfrm>
            <a:off x="-1234700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369860-5937-4C41-9650-66398262903A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ED1B15-5518-444F-8CD0-288E8BFA1EFC}"/>
              </a:ext>
            </a:extLst>
          </p:cNvPr>
          <p:cNvSpPr>
            <a:spLocks noChangeAspect="1"/>
          </p:cNvSpPr>
          <p:nvPr/>
        </p:nvSpPr>
        <p:spPr>
          <a:xfrm>
            <a:off x="1283152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11F707-9197-A64C-A9BD-29E096849C7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9A02AEF2-7595-EE4B-BC5D-F1A20D0DE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31D26539-7B68-C341-966F-452F96529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93907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1284145C-5247-D34E-A78B-26CDB5401F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04E9ACC4-99AC-CA4F-AD03-8581830B2E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2521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86F7042-17A2-834A-99FE-708F8553DE87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AEB31FC1-0B57-DD41-8357-317BE620B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DD21954B-44D0-7A4A-9A81-902E2868A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7" name="Gráfico 16" descr="Ligações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9A2BEBFF-4B01-4140-8B6B-C0AAEEA5F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pic>
        <p:nvPicPr>
          <p:cNvPr id="18" name="Gráfico 17" descr="Fluxo de trabalho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95562D5E-794A-6140-B1FC-2A2F102E0B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764" y="1652455"/>
            <a:ext cx="795405" cy="795405"/>
          </a:xfrm>
          <a:prstGeom prst="rect">
            <a:avLst/>
          </a:prstGeom>
        </p:spPr>
      </p:pic>
      <p:pic>
        <p:nvPicPr>
          <p:cNvPr id="19" name="Gráfico 18" descr="Informações com preenchimento sólido">
            <a:hlinkClick r:id="rId20" action="ppaction://hlinksldjump"/>
            <a:extLst>
              <a:ext uri="{FF2B5EF4-FFF2-40B4-BE49-F238E27FC236}">
                <a16:creationId xmlns:a16="http://schemas.microsoft.com/office/drawing/2014/main" id="{5E06E945-E88F-7447-A323-0B9A3F27A34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8106A830-12CE-FE45-9FF0-586D71F16D9C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2" name="Gráfico 21" descr="Office trabalhador Male com preenchimento sólido">
              <a:extLst>
                <a:ext uri="{FF2B5EF4-FFF2-40B4-BE49-F238E27FC236}">
                  <a16:creationId xmlns:a16="http://schemas.microsoft.com/office/drawing/2014/main" id="{0BEFE4CE-265B-EA43-A823-2E3B97057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3" name="Gráfico 22" descr="Feminino do trabalhador do Office com preenchimento sólido">
              <a:hlinkClick r:id="rId25" action="ppaction://hlinksldjump"/>
              <a:extLst>
                <a:ext uri="{FF2B5EF4-FFF2-40B4-BE49-F238E27FC236}">
                  <a16:creationId xmlns:a16="http://schemas.microsoft.com/office/drawing/2014/main" id="{57C3D519-DABF-EC41-A763-0773E4A2A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94A8444-3A36-7C40-BD6E-20BCD41426E0}"/>
              </a:ext>
            </a:extLst>
          </p:cNvPr>
          <p:cNvSpPr txBox="1"/>
          <p:nvPr/>
        </p:nvSpPr>
        <p:spPr>
          <a:xfrm>
            <a:off x="-174723" y="4592191"/>
            <a:ext cx="154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4A22F7D-D787-A443-9274-6F3BB5EC39F0}"/>
              </a:ext>
            </a:extLst>
          </p:cNvPr>
          <p:cNvSpPr txBox="1"/>
          <p:nvPr/>
        </p:nvSpPr>
        <p:spPr>
          <a:xfrm>
            <a:off x="2824580" y="340268"/>
            <a:ext cx="541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E4D52FC-EA60-AA40-A7E8-E884BD4D0171}"/>
              </a:ext>
            </a:extLst>
          </p:cNvPr>
          <p:cNvSpPr txBox="1"/>
          <p:nvPr/>
        </p:nvSpPr>
        <p:spPr>
          <a:xfrm>
            <a:off x="2824580" y="787159"/>
            <a:ext cx="541866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[52] - Mark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Scheepers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Bruce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Scheepers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Michael Clarke, Susan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Comish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Matthew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Ibitoye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Is intranasal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midazolam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inadolescents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adults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severe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9(6):417–421, 2000.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[53]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Thijs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Becker,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Kaat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Vandecasteele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Christos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Chatzichristos,Wim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Paesschen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Dirk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Valkenborg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Sabine Van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Huffel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Maarten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Vos.Classification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deferral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-trust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filtering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automated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2020.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[54] - Ingrid 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Scheffer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Samuel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Berkovic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Giuseppe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Capovilla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Mary B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Connolly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Jacqueline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French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Laura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Guilhoto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Edouard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Hirsch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Satish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Jain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Gary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WMathern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Solomon 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Moshé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al. ILAE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epilepsies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ILAE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terminology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Epilepsia, 58(4):512–521, 2017.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[55]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Fritz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Dreifuss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N Paul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Rosman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James C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Cloyd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John M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Pellock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Ruben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IKuzniecky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Warren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D Lo,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Fumisuke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Matsuo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Gregory B Sharp,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Joan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AConry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Donna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C Bergen,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al. 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rectal diazepam gel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placebo for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repetitive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New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England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Medicine, 338(26):1869–1875, 1998.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[56]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Foundation.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Therapies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Oral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Therapies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Foundation Website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www.epilepsy.com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treating-seizures-and-epilepsy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seizure-rescue-therapies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2020.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[57] - Michael S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Okun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Kelly D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Foote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Parkinson’s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dbs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why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come to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tailor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DBS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targets.Expert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neurotherapeutics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10(12):1847–1857, 2010.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[58]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Robin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Tibor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Schirrmeister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Jost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Tobias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Springenberg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Lukas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Dominique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Josef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Fiederer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Martin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Glasstetter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Katharina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Eggensperger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Michael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Tangermann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Frank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Hutter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Wolfram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Burgard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Tonio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Ball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convolutional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neural networks for EEG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decoding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mapping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38(11):5391–5420, 2017.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[59] - R.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Schirrmeister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L.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Gemein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K.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Eggensperger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F.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Hutter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T.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Ball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convolutional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neural networks for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decoding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EEG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pathology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In2017 IEEE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in Medicine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Biology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Symposium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(SPMB),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pages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1–7, 2017.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[60]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Freepik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Freepik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perfect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www.flaticon.com.FlaIcon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Website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www.flaticon.com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2021.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[61]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Freepik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Brainstorming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Freepik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www.flaticon.com.FlaIcon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Website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www.flaticon.com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2021.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[62] - Flat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Guidelines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Flat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www.flaticon.com.FlaIcon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Website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www.flaticon.com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2021.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[63]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Becris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Becris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Flat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www.flaticon.com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FlaIconWebsite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www.flaticon.com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2021.</a:t>
            </a:r>
          </a:p>
        </p:txBody>
      </p:sp>
      <p:pic>
        <p:nvPicPr>
          <p:cNvPr id="31" name="Gráfico 30" descr="Seta: Curva ligeira com preenchiment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3D88BDE-6DC5-4F42-985F-EEA5C79F0506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>
            <a:off x="5598675" y="5977078"/>
            <a:ext cx="470452" cy="470452"/>
          </a:xfrm>
          <a:prstGeom prst="rect">
            <a:avLst/>
          </a:prstGeom>
        </p:spPr>
      </p:pic>
      <p:pic>
        <p:nvPicPr>
          <p:cNvPr id="32" name="Gráfico 31" descr="Seta: Curva ligeira com preenchimento sólido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1DF5A766-217A-7342-8CFC-45137BBAA2BC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flipH="1">
            <a:off x="5128223" y="5977078"/>
            <a:ext cx="470452" cy="470452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F589818C-FF2F-EA47-B6B6-295343DB7C2B}"/>
              </a:ext>
            </a:extLst>
          </p:cNvPr>
          <p:cNvSpPr txBox="1">
            <a:spLocks noChangeAspect="1"/>
          </p:cNvSpPr>
          <p:nvPr/>
        </p:nvSpPr>
        <p:spPr>
          <a:xfrm>
            <a:off x="5201442" y="6320572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EF87BEE7-C13E-A646-A47D-4B1B87307A8B}"/>
              </a:ext>
            </a:extLst>
          </p:cNvPr>
          <p:cNvSpPr txBox="1">
            <a:spLocks noChangeAspect="1"/>
          </p:cNvSpPr>
          <p:nvPr/>
        </p:nvSpPr>
        <p:spPr>
          <a:xfrm>
            <a:off x="4635854" y="6320572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25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254CEB0A-5DD4-4740-9A29-7E961B2F9FDC}"/>
              </a:ext>
            </a:extLst>
          </p:cNvPr>
          <p:cNvSpPr/>
          <p:nvPr/>
        </p:nvSpPr>
        <p:spPr>
          <a:xfrm>
            <a:off x="-57799" y="-274061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796D76-98EE-AD41-B05F-C595FD4E092A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FFD320-9710-CC40-8032-DBCE185E2B80}"/>
              </a:ext>
            </a:extLst>
          </p:cNvPr>
          <p:cNvSpPr>
            <a:spLocks noChangeAspect="1"/>
          </p:cNvSpPr>
          <p:nvPr/>
        </p:nvSpPr>
        <p:spPr>
          <a:xfrm>
            <a:off x="-1234700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369860-5937-4C41-9650-66398262903A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ED1B15-5518-444F-8CD0-288E8BFA1EFC}"/>
              </a:ext>
            </a:extLst>
          </p:cNvPr>
          <p:cNvSpPr>
            <a:spLocks noChangeAspect="1"/>
          </p:cNvSpPr>
          <p:nvPr/>
        </p:nvSpPr>
        <p:spPr>
          <a:xfrm>
            <a:off x="1283152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11F707-9197-A64C-A9BD-29E096849C7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9A02AEF2-7595-EE4B-BC5D-F1A20D0DE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31D26539-7B68-C341-966F-452F96529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93907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1284145C-5247-D34E-A78B-26CDB5401F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04E9ACC4-99AC-CA4F-AD03-8581830B2E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2521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86F7042-17A2-834A-99FE-708F8553DE87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AEB31FC1-0B57-DD41-8357-317BE620B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DD21954B-44D0-7A4A-9A81-902E2868A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7" name="Gráfico 16" descr="Ligações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9A2BEBFF-4B01-4140-8B6B-C0AAEEA5FC0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pic>
        <p:nvPicPr>
          <p:cNvPr id="18" name="Gráfico 17" descr="Fluxo de trabalho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95562D5E-794A-6140-B1FC-2A2F102E0BB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764" y="1652455"/>
            <a:ext cx="795405" cy="795405"/>
          </a:xfrm>
          <a:prstGeom prst="rect">
            <a:avLst/>
          </a:prstGeom>
        </p:spPr>
      </p:pic>
      <p:pic>
        <p:nvPicPr>
          <p:cNvPr id="19" name="Gráfico 18" descr="Informações com preenchimento sólido">
            <a:hlinkClick r:id="rId20" action="ppaction://hlinksldjump"/>
            <a:extLst>
              <a:ext uri="{FF2B5EF4-FFF2-40B4-BE49-F238E27FC236}">
                <a16:creationId xmlns:a16="http://schemas.microsoft.com/office/drawing/2014/main" id="{5E06E945-E88F-7447-A323-0B9A3F27A34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grpSp>
        <p:nvGrpSpPr>
          <p:cNvPr id="21" name="Agrupar 20">
            <a:extLst>
              <a:ext uri="{FF2B5EF4-FFF2-40B4-BE49-F238E27FC236}">
                <a16:creationId xmlns:a16="http://schemas.microsoft.com/office/drawing/2014/main" id="{8106A830-12CE-FE45-9FF0-586D71F16D9C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2" name="Gráfico 21" descr="Office trabalhador Male com preenchimento sólido">
              <a:extLst>
                <a:ext uri="{FF2B5EF4-FFF2-40B4-BE49-F238E27FC236}">
                  <a16:creationId xmlns:a16="http://schemas.microsoft.com/office/drawing/2014/main" id="{0BEFE4CE-265B-EA43-A823-2E3B97057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3" name="Gráfico 22" descr="Feminino do trabalhador do Office com preenchimento sólido">
              <a:hlinkClick r:id="rId25" action="ppaction://hlinksldjump"/>
              <a:extLst>
                <a:ext uri="{FF2B5EF4-FFF2-40B4-BE49-F238E27FC236}">
                  <a16:creationId xmlns:a16="http://schemas.microsoft.com/office/drawing/2014/main" id="{57C3D519-DABF-EC41-A763-0773E4A2AA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94A8444-3A36-7C40-BD6E-20BCD41426E0}"/>
              </a:ext>
            </a:extLst>
          </p:cNvPr>
          <p:cNvSpPr txBox="1"/>
          <p:nvPr/>
        </p:nvSpPr>
        <p:spPr>
          <a:xfrm>
            <a:off x="-174723" y="4592191"/>
            <a:ext cx="154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4A22F7D-D787-A443-9274-6F3BB5EC39F0}"/>
              </a:ext>
            </a:extLst>
          </p:cNvPr>
          <p:cNvSpPr txBox="1"/>
          <p:nvPr/>
        </p:nvSpPr>
        <p:spPr>
          <a:xfrm>
            <a:off x="2824580" y="340268"/>
            <a:ext cx="541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E4D52FC-EA60-AA40-A7E8-E884BD4D0171}"/>
              </a:ext>
            </a:extLst>
          </p:cNvPr>
          <p:cNvSpPr txBox="1"/>
          <p:nvPr/>
        </p:nvSpPr>
        <p:spPr>
          <a:xfrm>
            <a:off x="2824580" y="787159"/>
            <a:ext cx="541866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[64]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Becris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Neural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Icon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Becris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www.flaticon.com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FlaIcon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Web-site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https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www.flaticon.com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2021.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[65]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Kathy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Charmaz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Linda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Liska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Belgrave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Grounded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Blackwell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encyclopedia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sociology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2007.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[66] - Bill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Davey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Arthur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Adamopoulos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Grounded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-network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a case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Actor-Network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Technological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Innovation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(IJANTTI), 8(1):27–33, 2016.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[67]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Indrit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Troshani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Nilmini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Wickramasinghe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Tackling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in e-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health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-network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In2014 47th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Hawaii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Conference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Sciences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pages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2994–3003. IEEE, 2014.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[68]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Nilmini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Wickramasinghe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Rajeev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K Bali,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Arthur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Tatnall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network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network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centric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operations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Electronic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3(3):317–328, 2007.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[69]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Tiko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Iyamu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Sibulela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Mgudlwa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Transformation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through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lens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actor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network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Health-care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Management, 11(3):182–192, 2018.</a:t>
            </a:r>
          </a:p>
        </p:txBody>
      </p:sp>
      <p:pic>
        <p:nvPicPr>
          <p:cNvPr id="26" name="Gráfico 25" descr="Seta: Curva ligeira com preenchimento sólido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4C7CFFE1-5514-674C-BAE8-6A50B2619464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96DAC541-7B7A-43D3-8B79-37D633B846F1}">
                <asvg:svgBlip xmlns:asvg="http://schemas.microsoft.com/office/drawing/2016/SVG/main" r:embed="rId29"/>
              </a:ext>
            </a:extLst>
          </a:blip>
          <a:stretch>
            <a:fillRect/>
          </a:stretch>
        </p:blipFill>
        <p:spPr>
          <a:xfrm flipH="1">
            <a:off x="5128223" y="5977078"/>
            <a:ext cx="470452" cy="470452"/>
          </a:xfrm>
          <a:prstGeom prst="rect">
            <a:avLst/>
          </a:prstGeom>
        </p:spPr>
      </p:pic>
      <p:sp>
        <p:nvSpPr>
          <p:cNvPr id="30" name="CaixaDeTexto 29">
            <a:extLst>
              <a:ext uri="{FF2B5EF4-FFF2-40B4-BE49-F238E27FC236}">
                <a16:creationId xmlns:a16="http://schemas.microsoft.com/office/drawing/2014/main" id="{31BEA0CB-AF68-DD40-A3CF-67528AB75E90}"/>
              </a:ext>
            </a:extLst>
          </p:cNvPr>
          <p:cNvSpPr txBox="1">
            <a:spLocks noChangeAspect="1"/>
          </p:cNvSpPr>
          <p:nvPr/>
        </p:nvSpPr>
        <p:spPr>
          <a:xfrm>
            <a:off x="4635854" y="6320572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636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66186C1B-1991-E54A-8A3F-B2F35BC1C257}"/>
              </a:ext>
            </a:extLst>
          </p:cNvPr>
          <p:cNvSpPr>
            <a:spLocks noChangeAspect="1"/>
          </p:cNvSpPr>
          <p:nvPr/>
        </p:nvSpPr>
        <p:spPr>
          <a:xfrm>
            <a:off x="1170223" y="3614364"/>
            <a:ext cx="1365535" cy="51918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33B2689-0D8E-8648-A5B3-5CEC26E046BE}"/>
              </a:ext>
            </a:extLst>
          </p:cNvPr>
          <p:cNvSpPr txBox="1">
            <a:spLocks noChangeAspect="1"/>
          </p:cNvSpPr>
          <p:nvPr/>
        </p:nvSpPr>
        <p:spPr>
          <a:xfrm>
            <a:off x="1170223" y="3586371"/>
            <a:ext cx="1365535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Explainability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9895AA8-52AD-DB49-8BA2-5EED1184F1AD}"/>
              </a:ext>
            </a:extLst>
          </p:cNvPr>
          <p:cNvSpPr txBox="1"/>
          <p:nvPr/>
        </p:nvSpPr>
        <p:spPr>
          <a:xfrm>
            <a:off x="892550" y="3413603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19.1</a:t>
            </a:r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53C5B659-8E86-9348-B13F-2AEBECA6E218}"/>
              </a:ext>
            </a:extLst>
          </p:cNvPr>
          <p:cNvSpPr>
            <a:spLocks noChangeAspect="1"/>
          </p:cNvSpPr>
          <p:nvPr/>
        </p:nvSpPr>
        <p:spPr>
          <a:xfrm>
            <a:off x="186543" y="4536981"/>
            <a:ext cx="1365535" cy="51918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4FB9B37-AB6C-4A4C-9F4F-0664C32B051A}"/>
              </a:ext>
            </a:extLst>
          </p:cNvPr>
          <p:cNvSpPr txBox="1">
            <a:spLocks noChangeAspect="1"/>
          </p:cNvSpPr>
          <p:nvPr/>
        </p:nvSpPr>
        <p:spPr>
          <a:xfrm>
            <a:off x="186543" y="4585190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1FA66B7-9277-A043-B8FA-1492D73F382C}"/>
              </a:ext>
            </a:extLst>
          </p:cNvPr>
          <p:cNvSpPr txBox="1"/>
          <p:nvPr/>
        </p:nvSpPr>
        <p:spPr>
          <a:xfrm>
            <a:off x="18333" y="3892811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19.1.1</a:t>
            </a:r>
          </a:p>
        </p:txBody>
      </p:sp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5CF1565C-E35A-6A47-B591-1E1F658A8AB1}"/>
              </a:ext>
            </a:extLst>
          </p:cNvPr>
          <p:cNvSpPr>
            <a:spLocks noChangeAspect="1"/>
          </p:cNvSpPr>
          <p:nvPr/>
        </p:nvSpPr>
        <p:spPr>
          <a:xfrm>
            <a:off x="1182446" y="5340804"/>
            <a:ext cx="1365535" cy="51918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21EAD8C-971A-C74C-A55B-930C5685C86B}"/>
              </a:ext>
            </a:extLst>
          </p:cNvPr>
          <p:cNvSpPr txBox="1">
            <a:spLocks noChangeAspect="1"/>
          </p:cNvSpPr>
          <p:nvPr/>
        </p:nvSpPr>
        <p:spPr>
          <a:xfrm>
            <a:off x="1182446" y="5453256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7DE81F8F-F455-E447-9526-30288EAD9322}"/>
              </a:ext>
            </a:extLst>
          </p:cNvPr>
          <p:cNvSpPr txBox="1"/>
          <p:nvPr/>
        </p:nvSpPr>
        <p:spPr>
          <a:xfrm>
            <a:off x="911212" y="5114287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19.1.2</a:t>
            </a:r>
          </a:p>
        </p:txBody>
      </p:sp>
      <p:sp>
        <p:nvSpPr>
          <p:cNvPr id="21" name="Retângulo Arredondado 20">
            <a:extLst>
              <a:ext uri="{FF2B5EF4-FFF2-40B4-BE49-F238E27FC236}">
                <a16:creationId xmlns:a16="http://schemas.microsoft.com/office/drawing/2014/main" id="{5E614829-44C8-E049-B00A-904D0409455E}"/>
              </a:ext>
            </a:extLst>
          </p:cNvPr>
          <p:cNvSpPr>
            <a:spLocks noChangeAspect="1"/>
          </p:cNvSpPr>
          <p:nvPr/>
        </p:nvSpPr>
        <p:spPr>
          <a:xfrm>
            <a:off x="2227963" y="4536981"/>
            <a:ext cx="1365535" cy="51918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A45361E-47C9-A54A-8CB7-B90EE7AD4A7D}"/>
              </a:ext>
            </a:extLst>
          </p:cNvPr>
          <p:cNvSpPr txBox="1">
            <a:spLocks noChangeAspect="1"/>
          </p:cNvSpPr>
          <p:nvPr/>
        </p:nvSpPr>
        <p:spPr>
          <a:xfrm>
            <a:off x="2227963" y="4649433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Proxy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124CD9B-68B1-4840-B535-542D9B44D341}"/>
              </a:ext>
            </a:extLst>
          </p:cNvPr>
          <p:cNvSpPr txBox="1"/>
          <p:nvPr/>
        </p:nvSpPr>
        <p:spPr>
          <a:xfrm>
            <a:off x="2786155" y="4336220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19.1.3</a:t>
            </a:r>
          </a:p>
        </p:txBody>
      </p:sp>
      <p:cxnSp>
        <p:nvCxnSpPr>
          <p:cNvPr id="24" name="Conexão Reta 23">
            <a:extLst>
              <a:ext uri="{FF2B5EF4-FFF2-40B4-BE49-F238E27FC236}">
                <a16:creationId xmlns:a16="http://schemas.microsoft.com/office/drawing/2014/main" id="{D11EF0A0-DDB3-2049-8F38-A98D63F149C0}"/>
              </a:ext>
            </a:extLst>
          </p:cNvPr>
          <p:cNvCxnSpPr>
            <a:cxnSpLocks/>
            <a:stCxn id="12" idx="0"/>
            <a:endCxn id="107" idx="2"/>
          </p:cNvCxnSpPr>
          <p:nvPr/>
        </p:nvCxnSpPr>
        <p:spPr>
          <a:xfrm flipV="1">
            <a:off x="1852991" y="2341425"/>
            <a:ext cx="2770516" cy="12449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xão Reta 28">
            <a:extLst>
              <a:ext uri="{FF2B5EF4-FFF2-40B4-BE49-F238E27FC236}">
                <a16:creationId xmlns:a16="http://schemas.microsoft.com/office/drawing/2014/main" id="{EEAB23E0-1719-E447-88F8-8D29A7F6A103}"/>
              </a:ext>
            </a:extLst>
          </p:cNvPr>
          <p:cNvCxnSpPr>
            <a:cxnSpLocks/>
            <a:stCxn id="15" idx="0"/>
            <a:endCxn id="12" idx="2"/>
          </p:cNvCxnSpPr>
          <p:nvPr/>
        </p:nvCxnSpPr>
        <p:spPr>
          <a:xfrm flipV="1">
            <a:off x="869311" y="4163452"/>
            <a:ext cx="983680" cy="3735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xão Reta 31">
            <a:extLst>
              <a:ext uri="{FF2B5EF4-FFF2-40B4-BE49-F238E27FC236}">
                <a16:creationId xmlns:a16="http://schemas.microsoft.com/office/drawing/2014/main" id="{1CCC8D44-044C-3B4F-9D08-93E61ED9F1CD}"/>
              </a:ext>
            </a:extLst>
          </p:cNvPr>
          <p:cNvCxnSpPr>
            <a:cxnSpLocks/>
            <a:stCxn id="18" idx="0"/>
            <a:endCxn id="12" idx="2"/>
          </p:cNvCxnSpPr>
          <p:nvPr/>
        </p:nvCxnSpPr>
        <p:spPr>
          <a:xfrm flipH="1" flipV="1">
            <a:off x="1852991" y="4163452"/>
            <a:ext cx="12223" cy="11773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Conexão Reta 34">
            <a:extLst>
              <a:ext uri="{FF2B5EF4-FFF2-40B4-BE49-F238E27FC236}">
                <a16:creationId xmlns:a16="http://schemas.microsoft.com/office/drawing/2014/main" id="{CCD0E864-79F0-7748-B6FB-EF5708378B5A}"/>
              </a:ext>
            </a:extLst>
          </p:cNvPr>
          <p:cNvCxnSpPr>
            <a:cxnSpLocks/>
            <a:stCxn id="21" idx="0"/>
            <a:endCxn id="12" idx="2"/>
          </p:cNvCxnSpPr>
          <p:nvPr/>
        </p:nvCxnSpPr>
        <p:spPr>
          <a:xfrm flipH="1" flipV="1">
            <a:off x="1852991" y="4163452"/>
            <a:ext cx="1057740" cy="37352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etângulo Arredondado 47">
            <a:extLst>
              <a:ext uri="{FF2B5EF4-FFF2-40B4-BE49-F238E27FC236}">
                <a16:creationId xmlns:a16="http://schemas.microsoft.com/office/drawing/2014/main" id="{75C9516E-2363-4140-AC09-A9F520EEBC97}"/>
              </a:ext>
            </a:extLst>
          </p:cNvPr>
          <p:cNvSpPr>
            <a:spLocks noChangeAspect="1"/>
          </p:cNvSpPr>
          <p:nvPr/>
        </p:nvSpPr>
        <p:spPr>
          <a:xfrm>
            <a:off x="5771370" y="4076919"/>
            <a:ext cx="1365535" cy="51918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641C13F8-5E30-3842-8D87-D530DF78180B}"/>
              </a:ext>
            </a:extLst>
          </p:cNvPr>
          <p:cNvSpPr txBox="1">
            <a:spLocks noChangeAspect="1"/>
          </p:cNvSpPr>
          <p:nvPr/>
        </p:nvSpPr>
        <p:spPr>
          <a:xfrm>
            <a:off x="5771370" y="4048926"/>
            <a:ext cx="1365535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Intrinsically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Interpretable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E9F155CE-5EB1-4D47-B242-9D948485D7AC}"/>
              </a:ext>
            </a:extLst>
          </p:cNvPr>
          <p:cNvSpPr txBox="1"/>
          <p:nvPr/>
        </p:nvSpPr>
        <p:spPr>
          <a:xfrm>
            <a:off x="5506713" y="3887711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19.2.1</a:t>
            </a:r>
          </a:p>
        </p:txBody>
      </p:sp>
      <p:sp>
        <p:nvSpPr>
          <p:cNvPr id="51" name="Retângulo Arredondado 50">
            <a:extLst>
              <a:ext uri="{FF2B5EF4-FFF2-40B4-BE49-F238E27FC236}">
                <a16:creationId xmlns:a16="http://schemas.microsoft.com/office/drawing/2014/main" id="{3E9518F8-3FBF-8948-800F-9DDB0FA6E1EE}"/>
              </a:ext>
            </a:extLst>
          </p:cNvPr>
          <p:cNvSpPr>
            <a:spLocks noChangeAspect="1"/>
          </p:cNvSpPr>
          <p:nvPr/>
        </p:nvSpPr>
        <p:spPr>
          <a:xfrm>
            <a:off x="5795758" y="4931910"/>
            <a:ext cx="1365535" cy="51918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DEF7E56C-4A3C-EA47-81C6-1A34D99085B7}"/>
              </a:ext>
            </a:extLst>
          </p:cNvPr>
          <p:cNvSpPr txBox="1">
            <a:spLocks noChangeAspect="1"/>
          </p:cNvSpPr>
          <p:nvPr/>
        </p:nvSpPr>
        <p:spPr>
          <a:xfrm>
            <a:off x="5795758" y="4969233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Agnostic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305BAE6C-A107-C841-A8A4-20E25B89EC7D}"/>
              </a:ext>
            </a:extLst>
          </p:cNvPr>
          <p:cNvSpPr txBox="1"/>
          <p:nvPr/>
        </p:nvSpPr>
        <p:spPr>
          <a:xfrm>
            <a:off x="5630057" y="4731149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19.2.3</a:t>
            </a:r>
          </a:p>
        </p:txBody>
      </p:sp>
      <p:sp>
        <p:nvSpPr>
          <p:cNvPr id="54" name="Retângulo Arredondado 53">
            <a:extLst>
              <a:ext uri="{FF2B5EF4-FFF2-40B4-BE49-F238E27FC236}">
                <a16:creationId xmlns:a16="http://schemas.microsoft.com/office/drawing/2014/main" id="{84A6C4E3-F64E-7840-A74A-3F063BC2CA1B}"/>
              </a:ext>
            </a:extLst>
          </p:cNvPr>
          <p:cNvSpPr>
            <a:spLocks noChangeAspect="1"/>
          </p:cNvSpPr>
          <p:nvPr/>
        </p:nvSpPr>
        <p:spPr>
          <a:xfrm>
            <a:off x="7524042" y="4931910"/>
            <a:ext cx="1365535" cy="51918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60ECAE23-C42B-9C42-8610-70F58E9FF62E}"/>
              </a:ext>
            </a:extLst>
          </p:cNvPr>
          <p:cNvSpPr txBox="1">
            <a:spLocks noChangeAspect="1"/>
          </p:cNvSpPr>
          <p:nvPr/>
        </p:nvSpPr>
        <p:spPr>
          <a:xfrm>
            <a:off x="7524042" y="4958347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F253137F-F5D4-644A-B8F6-49D0CB75231D}"/>
              </a:ext>
            </a:extLst>
          </p:cNvPr>
          <p:cNvSpPr txBox="1"/>
          <p:nvPr/>
        </p:nvSpPr>
        <p:spPr>
          <a:xfrm>
            <a:off x="7307238" y="4705393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19.2.4</a:t>
            </a:r>
          </a:p>
        </p:txBody>
      </p:sp>
      <p:sp>
        <p:nvSpPr>
          <p:cNvPr id="57" name="Retângulo Arredondado 56">
            <a:extLst>
              <a:ext uri="{FF2B5EF4-FFF2-40B4-BE49-F238E27FC236}">
                <a16:creationId xmlns:a16="http://schemas.microsoft.com/office/drawing/2014/main" id="{71341AAE-67E1-104F-82F8-99D90AD0FA79}"/>
              </a:ext>
            </a:extLst>
          </p:cNvPr>
          <p:cNvSpPr>
            <a:spLocks noChangeAspect="1"/>
          </p:cNvSpPr>
          <p:nvPr/>
        </p:nvSpPr>
        <p:spPr>
          <a:xfrm>
            <a:off x="7524042" y="4074032"/>
            <a:ext cx="1365535" cy="51918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26F87821-3F40-CA46-8F95-07C6B78AF8B5}"/>
              </a:ext>
            </a:extLst>
          </p:cNvPr>
          <p:cNvSpPr txBox="1">
            <a:spLocks noChangeAspect="1"/>
          </p:cNvSpPr>
          <p:nvPr/>
        </p:nvSpPr>
        <p:spPr>
          <a:xfrm>
            <a:off x="7524042" y="4094019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BBD40EB9-E074-964D-96D0-61D818EA5A46}"/>
              </a:ext>
            </a:extLst>
          </p:cNvPr>
          <p:cNvSpPr txBox="1"/>
          <p:nvPr/>
        </p:nvSpPr>
        <p:spPr>
          <a:xfrm>
            <a:off x="7303494" y="3865947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19.2.2</a:t>
            </a:r>
          </a:p>
        </p:txBody>
      </p:sp>
      <p:sp>
        <p:nvSpPr>
          <p:cNvPr id="71" name="Retângulo Arredondado 70">
            <a:extLst>
              <a:ext uri="{FF2B5EF4-FFF2-40B4-BE49-F238E27FC236}">
                <a16:creationId xmlns:a16="http://schemas.microsoft.com/office/drawing/2014/main" id="{3B75DC65-450A-CE44-8CD5-4A4824D765FC}"/>
              </a:ext>
            </a:extLst>
          </p:cNvPr>
          <p:cNvSpPr>
            <a:spLocks noChangeAspect="1"/>
          </p:cNvSpPr>
          <p:nvPr/>
        </p:nvSpPr>
        <p:spPr>
          <a:xfrm>
            <a:off x="3952910" y="4041658"/>
            <a:ext cx="1365535" cy="51918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C19E8E37-7373-044D-9732-E68A27F88CAF}"/>
              </a:ext>
            </a:extLst>
          </p:cNvPr>
          <p:cNvSpPr txBox="1">
            <a:spLocks noChangeAspect="1"/>
          </p:cNvSpPr>
          <p:nvPr/>
        </p:nvSpPr>
        <p:spPr>
          <a:xfrm>
            <a:off x="3930935" y="4165696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2FA90F5B-CF2E-C643-A5A3-CF1C4389CCC9}"/>
              </a:ext>
            </a:extLst>
          </p:cNvPr>
          <p:cNvSpPr txBox="1"/>
          <p:nvPr/>
        </p:nvSpPr>
        <p:spPr>
          <a:xfrm>
            <a:off x="3731368" y="3809558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19.3.1</a:t>
            </a:r>
          </a:p>
        </p:txBody>
      </p:sp>
      <p:sp>
        <p:nvSpPr>
          <p:cNvPr id="74" name="Retângulo Arredondado 73">
            <a:extLst>
              <a:ext uri="{FF2B5EF4-FFF2-40B4-BE49-F238E27FC236}">
                <a16:creationId xmlns:a16="http://schemas.microsoft.com/office/drawing/2014/main" id="{53826A53-6A54-454D-B447-487ABBB87272}"/>
              </a:ext>
            </a:extLst>
          </p:cNvPr>
          <p:cNvSpPr>
            <a:spLocks noChangeAspect="1"/>
          </p:cNvSpPr>
          <p:nvPr/>
        </p:nvSpPr>
        <p:spPr>
          <a:xfrm>
            <a:off x="3977298" y="4896649"/>
            <a:ext cx="1365535" cy="51918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53D82C01-A8F0-AD44-8E3A-8B01C6021429}"/>
              </a:ext>
            </a:extLst>
          </p:cNvPr>
          <p:cNvSpPr txBox="1">
            <a:spLocks noChangeAspect="1"/>
          </p:cNvSpPr>
          <p:nvPr/>
        </p:nvSpPr>
        <p:spPr>
          <a:xfrm>
            <a:off x="3977298" y="5031699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7B40E295-0672-0E46-90AD-81302232A52B}"/>
              </a:ext>
            </a:extLst>
          </p:cNvPr>
          <p:cNvSpPr txBox="1"/>
          <p:nvPr/>
        </p:nvSpPr>
        <p:spPr>
          <a:xfrm>
            <a:off x="3811597" y="4695888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19.3.2</a:t>
            </a:r>
          </a:p>
        </p:txBody>
      </p:sp>
      <p:sp>
        <p:nvSpPr>
          <p:cNvPr id="77" name="Retângulo Arredondado 76">
            <a:extLst>
              <a:ext uri="{FF2B5EF4-FFF2-40B4-BE49-F238E27FC236}">
                <a16:creationId xmlns:a16="http://schemas.microsoft.com/office/drawing/2014/main" id="{CA95A542-0861-C54F-A78F-8CC251AAACB4}"/>
              </a:ext>
            </a:extLst>
          </p:cNvPr>
          <p:cNvSpPr/>
          <p:nvPr/>
        </p:nvSpPr>
        <p:spPr>
          <a:xfrm>
            <a:off x="111039" y="3392511"/>
            <a:ext cx="3578006" cy="26322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8" name="Retângulo Arredondado 77">
            <a:extLst>
              <a:ext uri="{FF2B5EF4-FFF2-40B4-BE49-F238E27FC236}">
                <a16:creationId xmlns:a16="http://schemas.microsoft.com/office/drawing/2014/main" id="{70F819B3-6275-074E-B59B-7B19E7294F46}"/>
              </a:ext>
            </a:extLst>
          </p:cNvPr>
          <p:cNvSpPr/>
          <p:nvPr/>
        </p:nvSpPr>
        <p:spPr>
          <a:xfrm>
            <a:off x="3828989" y="3731209"/>
            <a:ext cx="1610160" cy="18029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9" name="Retângulo Arredondado 78">
            <a:extLst>
              <a:ext uri="{FF2B5EF4-FFF2-40B4-BE49-F238E27FC236}">
                <a16:creationId xmlns:a16="http://schemas.microsoft.com/office/drawing/2014/main" id="{24F4BF96-785C-3449-894A-58F926C8C4E8}"/>
              </a:ext>
            </a:extLst>
          </p:cNvPr>
          <p:cNvSpPr/>
          <p:nvPr/>
        </p:nvSpPr>
        <p:spPr>
          <a:xfrm>
            <a:off x="5630057" y="3747949"/>
            <a:ext cx="3368380" cy="180296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35A8AA84-9F4D-A943-BCE6-6387E7D8A830}"/>
              </a:ext>
            </a:extLst>
          </p:cNvPr>
          <p:cNvCxnSpPr>
            <a:cxnSpLocks/>
            <a:stCxn id="107" idx="2"/>
            <a:endCxn id="79" idx="0"/>
          </p:cNvCxnSpPr>
          <p:nvPr/>
        </p:nvCxnSpPr>
        <p:spPr>
          <a:xfrm>
            <a:off x="4623507" y="2341425"/>
            <a:ext cx="2690740" cy="14065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xão Reta 82">
            <a:extLst>
              <a:ext uri="{FF2B5EF4-FFF2-40B4-BE49-F238E27FC236}">
                <a16:creationId xmlns:a16="http://schemas.microsoft.com/office/drawing/2014/main" id="{E17BBB06-F006-5648-A7BC-3D5DFD864F29}"/>
              </a:ext>
            </a:extLst>
          </p:cNvPr>
          <p:cNvCxnSpPr>
            <a:cxnSpLocks/>
            <a:stCxn id="107" idx="2"/>
            <a:endCxn id="78" idx="0"/>
          </p:cNvCxnSpPr>
          <p:nvPr/>
        </p:nvCxnSpPr>
        <p:spPr>
          <a:xfrm>
            <a:off x="4623507" y="2341425"/>
            <a:ext cx="10562" cy="138978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851A871F-95B1-8544-A1F7-87893D3EC44D}"/>
              </a:ext>
            </a:extLst>
          </p:cNvPr>
          <p:cNvSpPr txBox="1">
            <a:spLocks noChangeAspect="1"/>
          </p:cNvSpPr>
          <p:nvPr/>
        </p:nvSpPr>
        <p:spPr>
          <a:xfrm rot="20034386">
            <a:off x="1961672" y="2612676"/>
            <a:ext cx="197656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endParaRPr lang="pt-P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F2A8DF1B-BDB2-CC4C-8031-A3B1A5341ED9}"/>
              </a:ext>
            </a:extLst>
          </p:cNvPr>
          <p:cNvSpPr txBox="1">
            <a:spLocks noChangeAspect="1"/>
          </p:cNvSpPr>
          <p:nvPr/>
        </p:nvSpPr>
        <p:spPr>
          <a:xfrm>
            <a:off x="4163062" y="2941547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00C30FF7-8481-F744-A3C3-DD6A9A9CD121}"/>
              </a:ext>
            </a:extLst>
          </p:cNvPr>
          <p:cNvSpPr txBox="1">
            <a:spLocks noChangeAspect="1"/>
          </p:cNvSpPr>
          <p:nvPr/>
        </p:nvSpPr>
        <p:spPr>
          <a:xfrm rot="1769357">
            <a:off x="5295479" y="276797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endParaRPr lang="pt-P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028740A9-999C-0B45-BBC5-E2014FBD665C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Gráfico 100" descr="Balão de fala com preenchimento sólido">
            <a:hlinkClick r:id="rId2" action="ppaction://hlinksldjump"/>
            <a:extLst>
              <a:ext uri="{FF2B5EF4-FFF2-40B4-BE49-F238E27FC236}">
                <a16:creationId xmlns:a16="http://schemas.microsoft.com/office/drawing/2014/main" id="{B75AB6DB-583F-B343-9441-0C3BEB54A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pic>
        <p:nvPicPr>
          <p:cNvPr id="103" name="Imagem 102" descr="Uma imagem com céu noturno&#10;&#10;Descrição gerada automaticamente">
            <a:hlinkClick r:id="rId5" action="ppaction://hlinksldjump"/>
            <a:extLst>
              <a:ext uri="{FF2B5EF4-FFF2-40B4-BE49-F238E27FC236}">
                <a16:creationId xmlns:a16="http://schemas.microsoft.com/office/drawing/2014/main" id="{CCBA6D4E-A496-2D41-ABE5-B0CA79ECEC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A56AAF0E-8684-8A42-B069-81E8C637F40E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Retângulo Arredondado 106">
            <a:extLst>
              <a:ext uri="{FF2B5EF4-FFF2-40B4-BE49-F238E27FC236}">
                <a16:creationId xmlns:a16="http://schemas.microsoft.com/office/drawing/2014/main" id="{D19214F3-93DB-F34C-88C2-06DF1AA90352}"/>
              </a:ext>
            </a:extLst>
          </p:cNvPr>
          <p:cNvSpPr>
            <a:spLocks noChangeAspect="1"/>
          </p:cNvSpPr>
          <p:nvPr/>
        </p:nvSpPr>
        <p:spPr>
          <a:xfrm>
            <a:off x="3940739" y="1822245"/>
            <a:ext cx="1365535" cy="51918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24DC0AE2-89FF-F146-A011-B8402581D5A2}"/>
              </a:ext>
            </a:extLst>
          </p:cNvPr>
          <p:cNvSpPr txBox="1">
            <a:spLocks noChangeAspect="1"/>
          </p:cNvSpPr>
          <p:nvPr/>
        </p:nvSpPr>
        <p:spPr>
          <a:xfrm>
            <a:off x="3928882" y="1945250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11EC010A-E661-1A4A-BB86-E2AA42279583}"/>
              </a:ext>
            </a:extLst>
          </p:cNvPr>
          <p:cNvSpPr txBox="1"/>
          <p:nvPr/>
        </p:nvSpPr>
        <p:spPr>
          <a:xfrm>
            <a:off x="4186160" y="1607748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DEB9000B-7571-FF4A-BD47-60C8517019DA}"/>
              </a:ext>
            </a:extLst>
          </p:cNvPr>
          <p:cNvSpPr txBox="1">
            <a:spLocks noChangeAspect="1"/>
          </p:cNvSpPr>
          <p:nvPr/>
        </p:nvSpPr>
        <p:spPr>
          <a:xfrm>
            <a:off x="1634535" y="354072"/>
            <a:ext cx="587493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Encapsulation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0898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Agrupar 11">
            <a:extLst>
              <a:ext uri="{FF2B5EF4-FFF2-40B4-BE49-F238E27FC236}">
                <a16:creationId xmlns:a16="http://schemas.microsoft.com/office/drawing/2014/main" id="{A7D3B152-CBB8-464F-9AEB-32C73536A5AE}"/>
              </a:ext>
            </a:extLst>
          </p:cNvPr>
          <p:cNvGrpSpPr/>
          <p:nvPr/>
        </p:nvGrpSpPr>
        <p:grpSpPr>
          <a:xfrm>
            <a:off x="2420081" y="233559"/>
            <a:ext cx="862553" cy="332479"/>
            <a:chOff x="669303" y="631596"/>
            <a:chExt cx="1150070" cy="430071"/>
          </a:xfrm>
        </p:grpSpPr>
        <p:sp>
          <p:nvSpPr>
            <p:cNvPr id="10" name="Retângulo Arredondado 9">
              <a:extLst>
                <a:ext uri="{FF2B5EF4-FFF2-40B4-BE49-F238E27FC236}">
                  <a16:creationId xmlns:a16="http://schemas.microsoft.com/office/drawing/2014/main" id="{B028E13B-5841-8249-8A98-1D90C200012D}"/>
                </a:ext>
              </a:extLst>
            </p:cNvPr>
            <p:cNvSpPr/>
            <p:nvPr/>
          </p:nvSpPr>
          <p:spPr>
            <a:xfrm>
              <a:off x="669303" y="631596"/>
              <a:ext cx="1150070" cy="424206"/>
            </a:xfrm>
            <a:prstGeom prst="roundRect">
              <a:avLst/>
            </a:prstGeom>
            <a:solidFill>
              <a:srgbClr val="CFE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/>
            </a:p>
          </p:txBody>
        </p:sp>
        <p:sp>
          <p:nvSpPr>
            <p:cNvPr id="11" name="CaixaDeTexto 10">
              <a:extLst>
                <a:ext uri="{FF2B5EF4-FFF2-40B4-BE49-F238E27FC236}">
                  <a16:creationId xmlns:a16="http://schemas.microsoft.com/office/drawing/2014/main" id="{D120A1FB-E810-7148-BDB8-7940B5C5B8CE}"/>
                </a:ext>
              </a:extLst>
            </p:cNvPr>
            <p:cNvSpPr txBox="1"/>
            <p:nvPr/>
          </p:nvSpPr>
          <p:spPr>
            <a:xfrm>
              <a:off x="669303" y="643644"/>
              <a:ext cx="1150069" cy="41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Confounding</a:t>
              </a:r>
              <a:r>
                <a:rPr lang="pt-PT" sz="75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Factors</a:t>
              </a:r>
              <a:endParaRPr lang="pt-PT" sz="7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B753224A-B5D8-2B43-B18E-C7D0E9737BAB}"/>
              </a:ext>
            </a:extLst>
          </p:cNvPr>
          <p:cNvSpPr txBox="1"/>
          <p:nvPr/>
        </p:nvSpPr>
        <p:spPr>
          <a:xfrm>
            <a:off x="2420082" y="92410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58E5E7AE-D49B-1340-9A4B-47E7135498FC}"/>
              </a:ext>
            </a:extLst>
          </p:cNvPr>
          <p:cNvGrpSpPr/>
          <p:nvPr/>
        </p:nvGrpSpPr>
        <p:grpSpPr>
          <a:xfrm>
            <a:off x="4560070" y="233267"/>
            <a:ext cx="862553" cy="334588"/>
            <a:chOff x="669301" y="619548"/>
            <a:chExt cx="1150071" cy="424206"/>
          </a:xfrm>
        </p:grpSpPr>
        <p:sp>
          <p:nvSpPr>
            <p:cNvPr id="19" name="Retângulo Arredondado 18">
              <a:extLst>
                <a:ext uri="{FF2B5EF4-FFF2-40B4-BE49-F238E27FC236}">
                  <a16:creationId xmlns:a16="http://schemas.microsoft.com/office/drawing/2014/main" id="{192BC471-CE39-9E4A-8572-F123AD2090E3}"/>
                </a:ext>
              </a:extLst>
            </p:cNvPr>
            <p:cNvSpPr/>
            <p:nvPr/>
          </p:nvSpPr>
          <p:spPr>
            <a:xfrm>
              <a:off x="669302" y="619548"/>
              <a:ext cx="1150070" cy="424206"/>
            </a:xfrm>
            <a:prstGeom prst="roundRect">
              <a:avLst/>
            </a:prstGeom>
            <a:solidFill>
              <a:srgbClr val="CFE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/>
            </a:p>
          </p:txBody>
        </p:sp>
        <p:sp>
          <p:nvSpPr>
            <p:cNvPr id="20" name="CaixaDeTexto 19">
              <a:extLst>
                <a:ext uri="{FF2B5EF4-FFF2-40B4-BE49-F238E27FC236}">
                  <a16:creationId xmlns:a16="http://schemas.microsoft.com/office/drawing/2014/main" id="{795229F9-C838-8740-ABB2-3E3E95AA0D16}"/>
                </a:ext>
              </a:extLst>
            </p:cNvPr>
            <p:cNvSpPr txBox="1"/>
            <p:nvPr/>
          </p:nvSpPr>
          <p:spPr>
            <a:xfrm>
              <a:off x="669301" y="708539"/>
              <a:ext cx="1150070" cy="263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750" b="1" dirty="0">
                  <a:latin typeface="Arial" panose="020B0604020202020204" pitchFamily="34" charset="0"/>
                  <a:cs typeface="Arial" panose="020B0604020202020204" pitchFamily="34" charset="0"/>
                </a:rPr>
                <a:t>Real </a:t>
              </a:r>
              <a:r>
                <a:rPr lang="pt-PT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Life</a:t>
              </a:r>
              <a:endParaRPr lang="pt-PT" sz="7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ED0F582-321E-0C48-A72C-05407EA8331B}"/>
              </a:ext>
            </a:extLst>
          </p:cNvPr>
          <p:cNvSpPr txBox="1"/>
          <p:nvPr/>
        </p:nvSpPr>
        <p:spPr>
          <a:xfrm>
            <a:off x="4560072" y="82858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Retângulo Arredondado 23">
            <a:extLst>
              <a:ext uri="{FF2B5EF4-FFF2-40B4-BE49-F238E27FC236}">
                <a16:creationId xmlns:a16="http://schemas.microsoft.com/office/drawing/2014/main" id="{87C24B57-FBED-BC46-9D07-4776078837A7}"/>
              </a:ext>
            </a:extLst>
          </p:cNvPr>
          <p:cNvSpPr/>
          <p:nvPr/>
        </p:nvSpPr>
        <p:spPr>
          <a:xfrm>
            <a:off x="6026827" y="236349"/>
            <a:ext cx="862553" cy="31815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15B9C83-B8BC-1C4D-B1AD-A73E60315873}"/>
              </a:ext>
            </a:extLst>
          </p:cNvPr>
          <p:cNvSpPr txBox="1"/>
          <p:nvPr/>
        </p:nvSpPr>
        <p:spPr>
          <a:xfrm>
            <a:off x="6026827" y="229482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4046404-9857-C44C-B468-AA04CD2C9557}"/>
              </a:ext>
            </a:extLst>
          </p:cNvPr>
          <p:cNvSpPr txBox="1"/>
          <p:nvPr/>
        </p:nvSpPr>
        <p:spPr>
          <a:xfrm>
            <a:off x="6026827" y="83510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FABB8125-1F3F-9546-85EF-6F5313E0296C}"/>
              </a:ext>
            </a:extLst>
          </p:cNvPr>
          <p:cNvGrpSpPr/>
          <p:nvPr/>
        </p:nvGrpSpPr>
        <p:grpSpPr>
          <a:xfrm>
            <a:off x="7939035" y="228284"/>
            <a:ext cx="862553" cy="332479"/>
            <a:chOff x="669303" y="631596"/>
            <a:chExt cx="1150070" cy="430071"/>
          </a:xfrm>
        </p:grpSpPr>
        <p:sp>
          <p:nvSpPr>
            <p:cNvPr id="29" name="Retângulo Arredondado 28">
              <a:extLst>
                <a:ext uri="{FF2B5EF4-FFF2-40B4-BE49-F238E27FC236}">
                  <a16:creationId xmlns:a16="http://schemas.microsoft.com/office/drawing/2014/main" id="{238B7D87-D87E-F846-B29E-7371933CFBB3}"/>
                </a:ext>
              </a:extLst>
            </p:cNvPr>
            <p:cNvSpPr/>
            <p:nvPr/>
          </p:nvSpPr>
          <p:spPr>
            <a:xfrm>
              <a:off x="669303" y="631596"/>
              <a:ext cx="1150070" cy="424206"/>
            </a:xfrm>
            <a:prstGeom prst="roundRect">
              <a:avLst/>
            </a:prstGeom>
            <a:solidFill>
              <a:srgbClr val="CFE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/>
            </a:p>
          </p:txBody>
        </p:sp>
        <p:sp>
          <p:nvSpPr>
            <p:cNvPr id="30" name="CaixaDeTexto 29">
              <a:extLst>
                <a:ext uri="{FF2B5EF4-FFF2-40B4-BE49-F238E27FC236}">
                  <a16:creationId xmlns:a16="http://schemas.microsoft.com/office/drawing/2014/main" id="{CC5F383B-4667-9A46-8B6E-F45A2670361A}"/>
                </a:ext>
              </a:extLst>
            </p:cNvPr>
            <p:cNvSpPr txBox="1"/>
            <p:nvPr/>
          </p:nvSpPr>
          <p:spPr>
            <a:xfrm>
              <a:off x="669303" y="643644"/>
              <a:ext cx="1150069" cy="41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Prospective</a:t>
              </a:r>
              <a:endParaRPr lang="pt-PT" sz="7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PT" sz="750" b="1" dirty="0"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</a:p>
          </p:txBody>
        </p:sp>
      </p:grp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3A43B7A8-C014-7D4E-8395-3D7A5ABB8313}"/>
              </a:ext>
            </a:extLst>
          </p:cNvPr>
          <p:cNvSpPr txBox="1"/>
          <p:nvPr/>
        </p:nvSpPr>
        <p:spPr>
          <a:xfrm>
            <a:off x="7939035" y="87134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9" name="Retângulo Arredondado 48">
            <a:extLst>
              <a:ext uri="{FF2B5EF4-FFF2-40B4-BE49-F238E27FC236}">
                <a16:creationId xmlns:a16="http://schemas.microsoft.com/office/drawing/2014/main" id="{156D64D5-D2F7-CE4B-8F1A-CF488AFBB803}"/>
              </a:ext>
            </a:extLst>
          </p:cNvPr>
          <p:cNvSpPr/>
          <p:nvPr/>
        </p:nvSpPr>
        <p:spPr>
          <a:xfrm>
            <a:off x="2420081" y="1219800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D4015FDE-2C18-DC41-86B6-9A48803DD048}"/>
              </a:ext>
            </a:extLst>
          </p:cNvPr>
          <p:cNvSpPr txBox="1"/>
          <p:nvPr/>
        </p:nvSpPr>
        <p:spPr>
          <a:xfrm>
            <a:off x="2420080" y="1219282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57285976-D8E8-E74E-9CC9-18EC6559FCDA}"/>
              </a:ext>
            </a:extLst>
          </p:cNvPr>
          <p:cNvSpPr txBox="1"/>
          <p:nvPr/>
        </p:nvSpPr>
        <p:spPr>
          <a:xfrm>
            <a:off x="2432693" y="1078651"/>
            <a:ext cx="1910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4" name="Retângulo Arredondado 53">
            <a:extLst>
              <a:ext uri="{FF2B5EF4-FFF2-40B4-BE49-F238E27FC236}">
                <a16:creationId xmlns:a16="http://schemas.microsoft.com/office/drawing/2014/main" id="{CBE15B0A-0DD6-1F4D-B546-43F27A83646C}"/>
              </a:ext>
            </a:extLst>
          </p:cNvPr>
          <p:cNvSpPr/>
          <p:nvPr/>
        </p:nvSpPr>
        <p:spPr>
          <a:xfrm>
            <a:off x="2420081" y="2005404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AD44E9AC-892E-B843-AF25-C71D6999A657}"/>
              </a:ext>
            </a:extLst>
          </p:cNvPr>
          <p:cNvSpPr txBox="1"/>
          <p:nvPr/>
        </p:nvSpPr>
        <p:spPr>
          <a:xfrm>
            <a:off x="2420081" y="2014719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8569B4E5-9D73-B24A-9FD6-B58CDAC6E417}"/>
              </a:ext>
            </a:extLst>
          </p:cNvPr>
          <p:cNvSpPr txBox="1"/>
          <p:nvPr/>
        </p:nvSpPr>
        <p:spPr>
          <a:xfrm>
            <a:off x="2420081" y="1864255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5B59D8BC-06CB-9543-8FB6-2EEDE51985F7}"/>
              </a:ext>
            </a:extLst>
          </p:cNvPr>
          <p:cNvSpPr txBox="1"/>
          <p:nvPr/>
        </p:nvSpPr>
        <p:spPr>
          <a:xfrm>
            <a:off x="2420081" y="2819597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104AA3F6-1983-A445-9026-29C26858C1A3}"/>
              </a:ext>
            </a:extLst>
          </p:cNvPr>
          <p:cNvSpPr txBox="1"/>
          <p:nvPr/>
        </p:nvSpPr>
        <p:spPr>
          <a:xfrm>
            <a:off x="2451870" y="4366208"/>
            <a:ext cx="21448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7" name="Retângulo Arredondado 66">
            <a:extLst>
              <a:ext uri="{FF2B5EF4-FFF2-40B4-BE49-F238E27FC236}">
                <a16:creationId xmlns:a16="http://schemas.microsoft.com/office/drawing/2014/main" id="{99EBA04A-49BA-1B41-9F82-AC1854A804C6}"/>
              </a:ext>
            </a:extLst>
          </p:cNvPr>
          <p:cNvSpPr/>
          <p:nvPr/>
        </p:nvSpPr>
        <p:spPr>
          <a:xfrm>
            <a:off x="2420078" y="5485594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44E3A521-4937-FD40-A392-1A163AAD2521}"/>
              </a:ext>
            </a:extLst>
          </p:cNvPr>
          <p:cNvSpPr txBox="1"/>
          <p:nvPr/>
        </p:nvSpPr>
        <p:spPr>
          <a:xfrm>
            <a:off x="2420079" y="5503631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EBDEFF7D-F418-E54B-8486-EDEFFB5B6EC9}"/>
              </a:ext>
            </a:extLst>
          </p:cNvPr>
          <p:cNvSpPr txBox="1"/>
          <p:nvPr/>
        </p:nvSpPr>
        <p:spPr>
          <a:xfrm>
            <a:off x="2420079" y="5333165"/>
            <a:ext cx="36893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73" name="Retângulo Arredondado 72">
            <a:extLst>
              <a:ext uri="{FF2B5EF4-FFF2-40B4-BE49-F238E27FC236}">
                <a16:creationId xmlns:a16="http://schemas.microsoft.com/office/drawing/2014/main" id="{85084AE3-FD47-0D44-977B-E5F2761C30E9}"/>
              </a:ext>
            </a:extLst>
          </p:cNvPr>
          <p:cNvSpPr/>
          <p:nvPr/>
        </p:nvSpPr>
        <p:spPr>
          <a:xfrm>
            <a:off x="3508612" y="6268756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DAE7B6E6-6CFD-2C48-B93A-103F8A30D32D}"/>
              </a:ext>
            </a:extLst>
          </p:cNvPr>
          <p:cNvSpPr txBox="1"/>
          <p:nvPr/>
        </p:nvSpPr>
        <p:spPr>
          <a:xfrm>
            <a:off x="3508612" y="6276676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A3FE41FA-8771-384E-8F73-61DA543A7464}"/>
              </a:ext>
            </a:extLst>
          </p:cNvPr>
          <p:cNvSpPr txBox="1"/>
          <p:nvPr/>
        </p:nvSpPr>
        <p:spPr>
          <a:xfrm>
            <a:off x="4109417" y="6094476"/>
            <a:ext cx="3775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84" name="CaixaDeTexto 83">
            <a:extLst>
              <a:ext uri="{FF2B5EF4-FFF2-40B4-BE49-F238E27FC236}">
                <a16:creationId xmlns:a16="http://schemas.microsoft.com/office/drawing/2014/main" id="{9F378591-8842-1942-B4E5-6C17BA5CC973}"/>
              </a:ext>
            </a:extLst>
          </p:cNvPr>
          <p:cNvSpPr txBox="1"/>
          <p:nvPr/>
        </p:nvSpPr>
        <p:spPr>
          <a:xfrm>
            <a:off x="3411822" y="4353103"/>
            <a:ext cx="2959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D192DB9A-13FA-C14C-9189-787AEB33FD65}"/>
              </a:ext>
            </a:extLst>
          </p:cNvPr>
          <p:cNvSpPr txBox="1"/>
          <p:nvPr/>
        </p:nvSpPr>
        <p:spPr>
          <a:xfrm>
            <a:off x="4962551" y="4363736"/>
            <a:ext cx="3730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90" name="Retângulo Arredondado 89">
            <a:extLst>
              <a:ext uri="{FF2B5EF4-FFF2-40B4-BE49-F238E27FC236}">
                <a16:creationId xmlns:a16="http://schemas.microsoft.com/office/drawing/2014/main" id="{11D0201A-050D-D144-B6E7-8DEFEAAA7CA3}"/>
              </a:ext>
            </a:extLst>
          </p:cNvPr>
          <p:cNvSpPr/>
          <p:nvPr/>
        </p:nvSpPr>
        <p:spPr>
          <a:xfrm>
            <a:off x="4895798" y="1619283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04B161C3-0971-0D4B-8831-7F0C98B4A4E6}"/>
              </a:ext>
            </a:extLst>
          </p:cNvPr>
          <p:cNvSpPr txBox="1"/>
          <p:nvPr/>
        </p:nvSpPr>
        <p:spPr>
          <a:xfrm>
            <a:off x="4895799" y="1627352"/>
            <a:ext cx="86255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1A18B644-3266-AB47-B798-3D48DC075027}"/>
              </a:ext>
            </a:extLst>
          </p:cNvPr>
          <p:cNvSpPr txBox="1"/>
          <p:nvPr/>
        </p:nvSpPr>
        <p:spPr>
          <a:xfrm>
            <a:off x="5610834" y="1454562"/>
            <a:ext cx="177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8DEB5DC7-D746-084F-B161-8849B67FAFE8}"/>
              </a:ext>
            </a:extLst>
          </p:cNvPr>
          <p:cNvSpPr txBox="1"/>
          <p:nvPr/>
        </p:nvSpPr>
        <p:spPr>
          <a:xfrm>
            <a:off x="5476779" y="2492385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0D8613F9-131C-1546-8F3C-3EF3EF28AC24}"/>
              </a:ext>
            </a:extLst>
          </p:cNvPr>
          <p:cNvSpPr txBox="1"/>
          <p:nvPr/>
        </p:nvSpPr>
        <p:spPr>
          <a:xfrm>
            <a:off x="5472609" y="5374832"/>
            <a:ext cx="36893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20DA6098-C9BB-C847-9DA7-F0AF0B066504}"/>
              </a:ext>
            </a:extLst>
          </p:cNvPr>
          <p:cNvSpPr txBox="1"/>
          <p:nvPr/>
        </p:nvSpPr>
        <p:spPr>
          <a:xfrm>
            <a:off x="7774912" y="1094731"/>
            <a:ext cx="1836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A605F4BE-80CB-7440-9BEB-6D634E5DF0D7}"/>
              </a:ext>
            </a:extLst>
          </p:cNvPr>
          <p:cNvSpPr txBox="1"/>
          <p:nvPr/>
        </p:nvSpPr>
        <p:spPr>
          <a:xfrm>
            <a:off x="6427315" y="4171803"/>
            <a:ext cx="39142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108" name="Retângulo Arredondado 107">
            <a:extLst>
              <a:ext uri="{FF2B5EF4-FFF2-40B4-BE49-F238E27FC236}">
                <a16:creationId xmlns:a16="http://schemas.microsoft.com/office/drawing/2014/main" id="{86D8C23A-3881-3D49-828B-9D33CB35856F}"/>
              </a:ext>
            </a:extLst>
          </p:cNvPr>
          <p:cNvSpPr/>
          <p:nvPr/>
        </p:nvSpPr>
        <p:spPr>
          <a:xfrm>
            <a:off x="7346944" y="4321474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AFECFEB3-AD19-C947-B57B-C21ECF2E01AC}"/>
              </a:ext>
            </a:extLst>
          </p:cNvPr>
          <p:cNvSpPr txBox="1"/>
          <p:nvPr/>
        </p:nvSpPr>
        <p:spPr>
          <a:xfrm>
            <a:off x="7358520" y="4373210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id="{8D14A09D-0B80-7C4A-8BE7-C309DF7CBB5E}"/>
              </a:ext>
            </a:extLst>
          </p:cNvPr>
          <p:cNvSpPr txBox="1"/>
          <p:nvPr/>
        </p:nvSpPr>
        <p:spPr>
          <a:xfrm>
            <a:off x="7839971" y="4153275"/>
            <a:ext cx="3533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51449BB1-9D1F-C44D-B166-87896CE237A3}"/>
              </a:ext>
            </a:extLst>
          </p:cNvPr>
          <p:cNvSpPr txBox="1"/>
          <p:nvPr/>
        </p:nvSpPr>
        <p:spPr>
          <a:xfrm>
            <a:off x="8447563" y="6104514"/>
            <a:ext cx="3714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E6FD98A0-1648-3345-BB0D-319CFF07B4AA}"/>
              </a:ext>
            </a:extLst>
          </p:cNvPr>
          <p:cNvSpPr txBox="1"/>
          <p:nvPr/>
        </p:nvSpPr>
        <p:spPr>
          <a:xfrm>
            <a:off x="8530614" y="2786048"/>
            <a:ext cx="31788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118" name="Conexão Reta 117">
            <a:extLst>
              <a:ext uri="{FF2B5EF4-FFF2-40B4-BE49-F238E27FC236}">
                <a16:creationId xmlns:a16="http://schemas.microsoft.com/office/drawing/2014/main" id="{60CA36A6-0214-7744-9919-105D76649BAC}"/>
              </a:ext>
            </a:extLst>
          </p:cNvPr>
          <p:cNvCxnSpPr>
            <a:cxnSpLocks/>
            <a:stCxn id="10" idx="3"/>
            <a:endCxn id="20" idx="1"/>
          </p:cNvCxnSpPr>
          <p:nvPr/>
        </p:nvCxnSpPr>
        <p:spPr>
          <a:xfrm>
            <a:off x="3282634" y="397532"/>
            <a:ext cx="1277436" cy="98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Conexão Reta 118">
            <a:extLst>
              <a:ext uri="{FF2B5EF4-FFF2-40B4-BE49-F238E27FC236}">
                <a16:creationId xmlns:a16="http://schemas.microsoft.com/office/drawing/2014/main" id="{C543D5D7-E05E-9A48-B683-5F01444F80FA}"/>
              </a:ext>
            </a:extLst>
          </p:cNvPr>
          <p:cNvCxnSpPr>
            <a:cxnSpLocks/>
            <a:stCxn id="20" idx="3"/>
            <a:endCxn id="25" idx="1"/>
          </p:cNvCxnSpPr>
          <p:nvPr/>
        </p:nvCxnSpPr>
        <p:spPr>
          <a:xfrm flipV="1">
            <a:off x="5422622" y="391065"/>
            <a:ext cx="604205" cy="162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Conexão Reta 121">
            <a:extLst>
              <a:ext uri="{FF2B5EF4-FFF2-40B4-BE49-F238E27FC236}">
                <a16:creationId xmlns:a16="http://schemas.microsoft.com/office/drawing/2014/main" id="{9EB1B7DB-46CF-6B44-9592-EC3834F6A9E7}"/>
              </a:ext>
            </a:extLst>
          </p:cNvPr>
          <p:cNvCxnSpPr>
            <a:cxnSpLocks/>
            <a:stCxn id="172" idx="2"/>
          </p:cNvCxnSpPr>
          <p:nvPr/>
        </p:nvCxnSpPr>
        <p:spPr>
          <a:xfrm>
            <a:off x="2838367" y="3312917"/>
            <a:ext cx="12989" cy="11926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7" name="Conexão Reta 126">
            <a:extLst>
              <a:ext uri="{FF2B5EF4-FFF2-40B4-BE49-F238E27FC236}">
                <a16:creationId xmlns:a16="http://schemas.microsoft.com/office/drawing/2014/main" id="{1E71986C-98F3-BE42-8551-AED9B1E31DF5}"/>
              </a:ext>
            </a:extLst>
          </p:cNvPr>
          <p:cNvCxnSpPr>
            <a:cxnSpLocks/>
            <a:stCxn id="172" idx="2"/>
          </p:cNvCxnSpPr>
          <p:nvPr/>
        </p:nvCxnSpPr>
        <p:spPr>
          <a:xfrm>
            <a:off x="2838367" y="3312917"/>
            <a:ext cx="1052255" cy="119261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0" name="Conexão Reta 129">
            <a:extLst>
              <a:ext uri="{FF2B5EF4-FFF2-40B4-BE49-F238E27FC236}">
                <a16:creationId xmlns:a16="http://schemas.microsoft.com/office/drawing/2014/main" id="{514B63E2-821C-C943-B3B4-6C0BB7AB6D44}"/>
              </a:ext>
            </a:extLst>
          </p:cNvPr>
          <p:cNvCxnSpPr>
            <a:cxnSpLocks/>
          </p:cNvCxnSpPr>
          <p:nvPr/>
        </p:nvCxnSpPr>
        <p:spPr>
          <a:xfrm>
            <a:off x="2848298" y="3320513"/>
            <a:ext cx="1960699" cy="118501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4" name="Conexão Reta 133">
            <a:extLst>
              <a:ext uri="{FF2B5EF4-FFF2-40B4-BE49-F238E27FC236}">
                <a16:creationId xmlns:a16="http://schemas.microsoft.com/office/drawing/2014/main" id="{1287CA56-9D80-9C49-A9F1-F08CC0CECBF3}"/>
              </a:ext>
            </a:extLst>
          </p:cNvPr>
          <p:cNvCxnSpPr>
            <a:cxnSpLocks/>
            <a:stCxn id="25" idx="2"/>
          </p:cNvCxnSpPr>
          <p:nvPr/>
        </p:nvCxnSpPr>
        <p:spPr>
          <a:xfrm>
            <a:off x="6458103" y="552647"/>
            <a:ext cx="1254387" cy="7184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1" name="Conexão Reta 140">
            <a:extLst>
              <a:ext uri="{FF2B5EF4-FFF2-40B4-BE49-F238E27FC236}">
                <a16:creationId xmlns:a16="http://schemas.microsoft.com/office/drawing/2014/main" id="{F9BC93F4-DC1C-654E-A7FD-6150474B0937}"/>
              </a:ext>
            </a:extLst>
          </p:cNvPr>
          <p:cNvCxnSpPr>
            <a:cxnSpLocks/>
            <a:endCxn id="73" idx="0"/>
          </p:cNvCxnSpPr>
          <p:nvPr/>
        </p:nvCxnSpPr>
        <p:spPr>
          <a:xfrm flipH="1">
            <a:off x="3939889" y="4833476"/>
            <a:ext cx="869108" cy="14352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4" name="Conexão Reta 143">
            <a:extLst>
              <a:ext uri="{FF2B5EF4-FFF2-40B4-BE49-F238E27FC236}">
                <a16:creationId xmlns:a16="http://schemas.microsoft.com/office/drawing/2014/main" id="{5D361E95-5A85-724B-91B3-32FDA3835182}"/>
              </a:ext>
            </a:extLst>
          </p:cNvPr>
          <p:cNvCxnSpPr>
            <a:cxnSpLocks/>
            <a:endCxn id="67" idx="0"/>
          </p:cNvCxnSpPr>
          <p:nvPr/>
        </p:nvCxnSpPr>
        <p:spPr>
          <a:xfrm flipH="1">
            <a:off x="2851355" y="4836100"/>
            <a:ext cx="1968275" cy="6494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8" name="Conexão Reta 147">
            <a:extLst>
              <a:ext uri="{FF2B5EF4-FFF2-40B4-BE49-F238E27FC236}">
                <a16:creationId xmlns:a16="http://schemas.microsoft.com/office/drawing/2014/main" id="{DCC168D0-78A8-9048-BF3A-934255E8600E}"/>
              </a:ext>
            </a:extLst>
          </p:cNvPr>
          <p:cNvCxnSpPr>
            <a:cxnSpLocks/>
            <a:endCxn id="68" idx="3"/>
          </p:cNvCxnSpPr>
          <p:nvPr/>
        </p:nvCxnSpPr>
        <p:spPr>
          <a:xfrm flipH="1">
            <a:off x="3282631" y="5656272"/>
            <a:ext cx="1631382" cy="894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1" name="Conexão Reta 150">
            <a:extLst>
              <a:ext uri="{FF2B5EF4-FFF2-40B4-BE49-F238E27FC236}">
                <a16:creationId xmlns:a16="http://schemas.microsoft.com/office/drawing/2014/main" id="{CBFE70DC-FCF3-274C-8786-D3A67B5D8B8E}"/>
              </a:ext>
            </a:extLst>
          </p:cNvPr>
          <p:cNvCxnSpPr>
            <a:cxnSpLocks/>
            <a:stCxn id="74" idx="1"/>
            <a:endCxn id="68" idx="2"/>
          </p:cNvCxnSpPr>
          <p:nvPr/>
        </p:nvCxnSpPr>
        <p:spPr>
          <a:xfrm flipH="1" flipV="1">
            <a:off x="2851355" y="5826796"/>
            <a:ext cx="657257" cy="6114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54" name="Conexão Reta 153">
            <a:extLst>
              <a:ext uri="{FF2B5EF4-FFF2-40B4-BE49-F238E27FC236}">
                <a16:creationId xmlns:a16="http://schemas.microsoft.com/office/drawing/2014/main" id="{262AB24A-68B8-AC48-B189-E83A53944233}"/>
              </a:ext>
            </a:extLst>
          </p:cNvPr>
          <p:cNvCxnSpPr>
            <a:cxnSpLocks/>
          </p:cNvCxnSpPr>
          <p:nvPr/>
        </p:nvCxnSpPr>
        <p:spPr>
          <a:xfrm flipH="1">
            <a:off x="3282632" y="1432655"/>
            <a:ext cx="3998582" cy="170787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8" name="Conexão Reta Unidirecional 177">
            <a:extLst>
              <a:ext uri="{FF2B5EF4-FFF2-40B4-BE49-F238E27FC236}">
                <a16:creationId xmlns:a16="http://schemas.microsoft.com/office/drawing/2014/main" id="{6EB66975-179A-7942-BAAC-0E6DA12C060A}"/>
              </a:ext>
            </a:extLst>
          </p:cNvPr>
          <p:cNvCxnSpPr>
            <a:cxnSpLocks/>
            <a:stCxn id="91" idx="0"/>
            <a:endCxn id="25" idx="2"/>
          </p:cNvCxnSpPr>
          <p:nvPr/>
        </p:nvCxnSpPr>
        <p:spPr>
          <a:xfrm flipV="1">
            <a:off x="5327075" y="552647"/>
            <a:ext cx="1131028" cy="10747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2" name="Conexão Reta Unidirecional 181">
            <a:extLst>
              <a:ext uri="{FF2B5EF4-FFF2-40B4-BE49-F238E27FC236}">
                <a16:creationId xmlns:a16="http://schemas.microsoft.com/office/drawing/2014/main" id="{BE67002C-E62A-EC4C-9D2D-ED10D7F23D0E}"/>
              </a:ext>
            </a:extLst>
          </p:cNvPr>
          <p:cNvCxnSpPr>
            <a:cxnSpLocks/>
            <a:stCxn id="25" idx="1"/>
            <a:endCxn id="50" idx="3"/>
          </p:cNvCxnSpPr>
          <p:nvPr/>
        </p:nvCxnSpPr>
        <p:spPr>
          <a:xfrm flipH="1">
            <a:off x="3282632" y="391065"/>
            <a:ext cx="2744195" cy="989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6" name="Conexão Reta Unidirecional 185">
            <a:extLst>
              <a:ext uri="{FF2B5EF4-FFF2-40B4-BE49-F238E27FC236}">
                <a16:creationId xmlns:a16="http://schemas.microsoft.com/office/drawing/2014/main" id="{188A3E6B-1EC6-3E42-BF98-4451C843575E}"/>
              </a:ext>
            </a:extLst>
          </p:cNvPr>
          <p:cNvCxnSpPr>
            <a:cxnSpLocks/>
            <a:stCxn id="49" idx="2"/>
            <a:endCxn id="54" idx="0"/>
          </p:cNvCxnSpPr>
          <p:nvPr/>
        </p:nvCxnSpPr>
        <p:spPr>
          <a:xfrm>
            <a:off x="2851358" y="1547745"/>
            <a:ext cx="0" cy="457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9" name="Conexão Reta Unidirecional 188">
            <a:extLst>
              <a:ext uri="{FF2B5EF4-FFF2-40B4-BE49-F238E27FC236}">
                <a16:creationId xmlns:a16="http://schemas.microsoft.com/office/drawing/2014/main" id="{FCE60C5E-31FF-EA42-9D56-892999E2EEB0}"/>
              </a:ext>
            </a:extLst>
          </p:cNvPr>
          <p:cNvCxnSpPr>
            <a:cxnSpLocks/>
            <a:stCxn id="54" idx="2"/>
          </p:cNvCxnSpPr>
          <p:nvPr/>
        </p:nvCxnSpPr>
        <p:spPr>
          <a:xfrm flipH="1">
            <a:off x="2851357" y="2333349"/>
            <a:ext cx="1" cy="647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Conexão Reta Unidirecional 192">
            <a:extLst>
              <a:ext uri="{FF2B5EF4-FFF2-40B4-BE49-F238E27FC236}">
                <a16:creationId xmlns:a16="http://schemas.microsoft.com/office/drawing/2014/main" id="{B45FEF4F-016B-A643-AD4A-B729E8DC4C1D}"/>
              </a:ext>
            </a:extLst>
          </p:cNvPr>
          <p:cNvCxnSpPr>
            <a:cxnSpLocks/>
            <a:stCxn id="25" idx="3"/>
            <a:endCxn id="29" idx="1"/>
          </p:cNvCxnSpPr>
          <p:nvPr/>
        </p:nvCxnSpPr>
        <p:spPr>
          <a:xfrm>
            <a:off x="6889379" y="391065"/>
            <a:ext cx="1049656" cy="1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8" name="Conexão Reta Unidirecional 197">
            <a:extLst>
              <a:ext uri="{FF2B5EF4-FFF2-40B4-BE49-F238E27FC236}">
                <a16:creationId xmlns:a16="http://schemas.microsoft.com/office/drawing/2014/main" id="{191AB063-FA48-7D4E-BEBF-4488C328437D}"/>
              </a:ext>
            </a:extLst>
          </p:cNvPr>
          <p:cNvCxnSpPr>
            <a:cxnSpLocks/>
          </p:cNvCxnSpPr>
          <p:nvPr/>
        </p:nvCxnSpPr>
        <p:spPr>
          <a:xfrm>
            <a:off x="3282632" y="3140527"/>
            <a:ext cx="2603608" cy="13452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1" name="Conexão Reta Unidirecional 200">
            <a:extLst>
              <a:ext uri="{FF2B5EF4-FFF2-40B4-BE49-F238E27FC236}">
                <a16:creationId xmlns:a16="http://schemas.microsoft.com/office/drawing/2014/main" id="{99F10E13-3C34-D149-A39E-6C666B53CE55}"/>
              </a:ext>
            </a:extLst>
          </p:cNvPr>
          <p:cNvCxnSpPr>
            <a:cxnSpLocks/>
            <a:stCxn id="108" idx="1"/>
          </p:cNvCxnSpPr>
          <p:nvPr/>
        </p:nvCxnSpPr>
        <p:spPr>
          <a:xfrm flipH="1">
            <a:off x="6748792" y="4485447"/>
            <a:ext cx="598152" cy="2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4" name="Conexão Reta Unidirecional 203">
            <a:extLst>
              <a:ext uri="{FF2B5EF4-FFF2-40B4-BE49-F238E27FC236}">
                <a16:creationId xmlns:a16="http://schemas.microsoft.com/office/drawing/2014/main" id="{880AFB9B-C18C-A14A-8538-6EDD43299D8F}"/>
              </a:ext>
            </a:extLst>
          </p:cNvPr>
          <p:cNvCxnSpPr>
            <a:cxnSpLocks/>
            <a:stCxn id="236" idx="1"/>
            <a:endCxn id="213" idx="3"/>
          </p:cNvCxnSpPr>
          <p:nvPr/>
        </p:nvCxnSpPr>
        <p:spPr>
          <a:xfrm flipH="1" flipV="1">
            <a:off x="5782519" y="5655387"/>
            <a:ext cx="2162115" cy="7645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" name="Conexão Reta Unidirecional 206">
            <a:extLst>
              <a:ext uri="{FF2B5EF4-FFF2-40B4-BE49-F238E27FC236}">
                <a16:creationId xmlns:a16="http://schemas.microsoft.com/office/drawing/2014/main" id="{7823161C-BDC2-784B-B9CB-84EC88526EE2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2969663"/>
            <a:ext cx="25002" cy="25145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0" name="Conexão Reta Unidirecional 209">
            <a:extLst>
              <a:ext uri="{FF2B5EF4-FFF2-40B4-BE49-F238E27FC236}">
                <a16:creationId xmlns:a16="http://schemas.microsoft.com/office/drawing/2014/main" id="{98D2CFC2-E17B-0441-857E-C7AB81BA595E}"/>
              </a:ext>
            </a:extLst>
          </p:cNvPr>
          <p:cNvCxnSpPr>
            <a:cxnSpLocks/>
            <a:stCxn id="108" idx="0"/>
            <a:endCxn id="91" idx="2"/>
          </p:cNvCxnSpPr>
          <p:nvPr/>
        </p:nvCxnSpPr>
        <p:spPr>
          <a:xfrm flipH="1" flipV="1">
            <a:off x="5327075" y="1950517"/>
            <a:ext cx="2451146" cy="23709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4" name="Conexão Reta Unidirecional 213">
            <a:extLst>
              <a:ext uri="{FF2B5EF4-FFF2-40B4-BE49-F238E27FC236}">
                <a16:creationId xmlns:a16="http://schemas.microsoft.com/office/drawing/2014/main" id="{6070BB85-6C5D-6542-AA5B-AFC6CB08F5FB}"/>
              </a:ext>
            </a:extLst>
          </p:cNvPr>
          <p:cNvCxnSpPr>
            <a:cxnSpLocks/>
            <a:stCxn id="29" idx="2"/>
          </p:cNvCxnSpPr>
          <p:nvPr/>
        </p:nvCxnSpPr>
        <p:spPr>
          <a:xfrm>
            <a:off x="8370312" y="556229"/>
            <a:ext cx="1" cy="23811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8" name="Conexão Reta Unidirecional 217">
            <a:extLst>
              <a:ext uri="{FF2B5EF4-FFF2-40B4-BE49-F238E27FC236}">
                <a16:creationId xmlns:a16="http://schemas.microsoft.com/office/drawing/2014/main" id="{15F7AC6E-1CC9-FE42-A94D-E8E387E73FE1}"/>
              </a:ext>
            </a:extLst>
          </p:cNvPr>
          <p:cNvCxnSpPr>
            <a:cxnSpLocks/>
          </p:cNvCxnSpPr>
          <p:nvPr/>
        </p:nvCxnSpPr>
        <p:spPr>
          <a:xfrm flipH="1">
            <a:off x="8370311" y="3265303"/>
            <a:ext cx="2" cy="3001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1" name="Conexão Reta Unidirecional 220">
            <a:extLst>
              <a:ext uri="{FF2B5EF4-FFF2-40B4-BE49-F238E27FC236}">
                <a16:creationId xmlns:a16="http://schemas.microsoft.com/office/drawing/2014/main" id="{B6A52A57-EFEE-FC4A-9EC4-4AF07BF2AEF7}"/>
              </a:ext>
            </a:extLst>
          </p:cNvPr>
          <p:cNvCxnSpPr>
            <a:cxnSpLocks/>
            <a:stCxn id="236" idx="1"/>
            <a:endCxn id="74" idx="3"/>
          </p:cNvCxnSpPr>
          <p:nvPr/>
        </p:nvCxnSpPr>
        <p:spPr>
          <a:xfrm flipH="1">
            <a:off x="4371164" y="6419943"/>
            <a:ext cx="3573470" cy="183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5" name="Conexão Reta Unidirecional 224">
            <a:extLst>
              <a:ext uri="{FF2B5EF4-FFF2-40B4-BE49-F238E27FC236}">
                <a16:creationId xmlns:a16="http://schemas.microsoft.com/office/drawing/2014/main" id="{6B20B27E-DC8B-2246-8AAB-27E3E27BEE94}"/>
              </a:ext>
            </a:extLst>
          </p:cNvPr>
          <p:cNvCxnSpPr>
            <a:cxnSpLocks/>
            <a:stCxn id="108" idx="0"/>
          </p:cNvCxnSpPr>
          <p:nvPr/>
        </p:nvCxnSpPr>
        <p:spPr>
          <a:xfrm flipV="1">
            <a:off x="7778221" y="3259197"/>
            <a:ext cx="601485" cy="10622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Conexão Reta Unidirecional 227">
            <a:extLst>
              <a:ext uri="{FF2B5EF4-FFF2-40B4-BE49-F238E27FC236}">
                <a16:creationId xmlns:a16="http://schemas.microsoft.com/office/drawing/2014/main" id="{F53F7D7E-B2C2-A745-9AD8-E96883E548AF}"/>
              </a:ext>
            </a:extLst>
          </p:cNvPr>
          <p:cNvCxnSpPr>
            <a:cxnSpLocks/>
          </p:cNvCxnSpPr>
          <p:nvPr/>
        </p:nvCxnSpPr>
        <p:spPr>
          <a:xfrm flipV="1">
            <a:off x="3282632" y="3097615"/>
            <a:ext cx="4665798" cy="42912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1" name="Conexão Reta Unidirecional 230">
            <a:extLst>
              <a:ext uri="{FF2B5EF4-FFF2-40B4-BE49-F238E27FC236}">
                <a16:creationId xmlns:a16="http://schemas.microsoft.com/office/drawing/2014/main" id="{CFB634ED-DC14-9843-AA18-083D8F6ABCF5}"/>
              </a:ext>
            </a:extLst>
          </p:cNvPr>
          <p:cNvCxnSpPr>
            <a:cxnSpLocks/>
            <a:endCxn id="91" idx="2"/>
          </p:cNvCxnSpPr>
          <p:nvPr/>
        </p:nvCxnSpPr>
        <p:spPr>
          <a:xfrm flipV="1">
            <a:off x="5320288" y="1950517"/>
            <a:ext cx="6787" cy="691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5" name="Conexão Reta Unidirecional 234">
            <a:extLst>
              <a:ext uri="{FF2B5EF4-FFF2-40B4-BE49-F238E27FC236}">
                <a16:creationId xmlns:a16="http://schemas.microsoft.com/office/drawing/2014/main" id="{E091A115-9243-0749-BA5E-51C89C042CBD}"/>
              </a:ext>
            </a:extLst>
          </p:cNvPr>
          <p:cNvCxnSpPr>
            <a:cxnSpLocks/>
            <a:stCxn id="108" idx="2"/>
          </p:cNvCxnSpPr>
          <p:nvPr/>
        </p:nvCxnSpPr>
        <p:spPr>
          <a:xfrm>
            <a:off x="7778221" y="4649419"/>
            <a:ext cx="592090" cy="161692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8" name="Conexão Reta 237">
            <a:extLst>
              <a:ext uri="{FF2B5EF4-FFF2-40B4-BE49-F238E27FC236}">
                <a16:creationId xmlns:a16="http://schemas.microsoft.com/office/drawing/2014/main" id="{D3007F47-D95D-F445-9BCE-A27B711699F4}"/>
              </a:ext>
            </a:extLst>
          </p:cNvPr>
          <p:cNvCxnSpPr>
            <a:cxnSpLocks/>
          </p:cNvCxnSpPr>
          <p:nvPr/>
        </p:nvCxnSpPr>
        <p:spPr>
          <a:xfrm flipH="1">
            <a:off x="6305942" y="3093013"/>
            <a:ext cx="1626764" cy="123227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2" name="Conexão Reta Unidirecional 241">
            <a:extLst>
              <a:ext uri="{FF2B5EF4-FFF2-40B4-BE49-F238E27FC236}">
                <a16:creationId xmlns:a16="http://schemas.microsoft.com/office/drawing/2014/main" id="{F3646CEF-A838-F146-8B03-AE9CDF745C6C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2969663"/>
            <a:ext cx="985654" cy="13556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8" name="Conexão Reta Unidirecional 247">
            <a:extLst>
              <a:ext uri="{FF2B5EF4-FFF2-40B4-BE49-F238E27FC236}">
                <a16:creationId xmlns:a16="http://schemas.microsoft.com/office/drawing/2014/main" id="{8DF27D93-2E15-D44F-AA0A-61B154C95F95}"/>
              </a:ext>
            </a:extLst>
          </p:cNvPr>
          <p:cNvCxnSpPr>
            <a:cxnSpLocks/>
          </p:cNvCxnSpPr>
          <p:nvPr/>
        </p:nvCxnSpPr>
        <p:spPr>
          <a:xfrm flipV="1">
            <a:off x="2851356" y="2813755"/>
            <a:ext cx="2037655" cy="169177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Conexão Reta 116">
            <a:extLst>
              <a:ext uri="{FF2B5EF4-FFF2-40B4-BE49-F238E27FC236}">
                <a16:creationId xmlns:a16="http://schemas.microsoft.com/office/drawing/2014/main" id="{301F9153-852E-AF47-BE07-8ED5161BBB58}"/>
              </a:ext>
            </a:extLst>
          </p:cNvPr>
          <p:cNvCxnSpPr>
            <a:cxnSpLocks/>
          </p:cNvCxnSpPr>
          <p:nvPr/>
        </p:nvCxnSpPr>
        <p:spPr>
          <a:xfrm flipH="1" flipV="1">
            <a:off x="4819630" y="4836100"/>
            <a:ext cx="525660" cy="6481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Conexão Curva 39">
            <a:extLst>
              <a:ext uri="{FF2B5EF4-FFF2-40B4-BE49-F238E27FC236}">
                <a16:creationId xmlns:a16="http://schemas.microsoft.com/office/drawing/2014/main" id="{5EB43F1D-9CF7-894E-BE1F-D508761A2DD6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83891" y="2355636"/>
            <a:ext cx="3889998" cy="2367200"/>
          </a:xfrm>
          <a:prstGeom prst="curvedConnector3">
            <a:avLst>
              <a:gd name="adj1" fmla="val 50000"/>
            </a:avLst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Conexão Reta 124">
            <a:extLst>
              <a:ext uri="{FF2B5EF4-FFF2-40B4-BE49-F238E27FC236}">
                <a16:creationId xmlns:a16="http://schemas.microsoft.com/office/drawing/2014/main" id="{2AC9F28B-6520-224C-8CFB-CC127BFFDEBE}"/>
              </a:ext>
            </a:extLst>
          </p:cNvPr>
          <p:cNvCxnSpPr>
            <a:cxnSpLocks/>
            <a:stCxn id="211" idx="1"/>
          </p:cNvCxnSpPr>
          <p:nvPr/>
        </p:nvCxnSpPr>
        <p:spPr>
          <a:xfrm flipH="1">
            <a:off x="3164451" y="4674198"/>
            <a:ext cx="267248" cy="32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9" name="Conexão Curva 138">
            <a:extLst>
              <a:ext uri="{FF2B5EF4-FFF2-40B4-BE49-F238E27FC236}">
                <a16:creationId xmlns:a16="http://schemas.microsoft.com/office/drawing/2014/main" id="{BFFA6A86-34EB-8548-A659-B620E84F55A5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3282633" y="404456"/>
            <a:ext cx="3998581" cy="1028199"/>
          </a:xfrm>
          <a:prstGeom prst="curvedConnector3">
            <a:avLst>
              <a:gd name="adj1" fmla="val 46818"/>
            </a:avLst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2" name="CaixaDeTexto 151">
            <a:extLst>
              <a:ext uri="{FF2B5EF4-FFF2-40B4-BE49-F238E27FC236}">
                <a16:creationId xmlns:a16="http://schemas.microsoft.com/office/drawing/2014/main" id="{C1CDCAA9-9AB7-B140-AAB9-D74DE7930B84}"/>
              </a:ext>
            </a:extLst>
          </p:cNvPr>
          <p:cNvSpPr txBox="1"/>
          <p:nvPr/>
        </p:nvSpPr>
        <p:spPr>
          <a:xfrm>
            <a:off x="3292583" y="230344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CaixaDeTexto 152">
            <a:extLst>
              <a:ext uri="{FF2B5EF4-FFF2-40B4-BE49-F238E27FC236}">
                <a16:creationId xmlns:a16="http://schemas.microsoft.com/office/drawing/2014/main" id="{F45D9D6E-E161-3946-989A-5CA9400F7F6D}"/>
              </a:ext>
            </a:extLst>
          </p:cNvPr>
          <p:cNvSpPr txBox="1"/>
          <p:nvPr/>
        </p:nvSpPr>
        <p:spPr>
          <a:xfrm rot="1785454">
            <a:off x="7017501" y="857539"/>
            <a:ext cx="9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EEG,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CaixaDeTexto 154">
            <a:extLst>
              <a:ext uri="{FF2B5EF4-FFF2-40B4-BE49-F238E27FC236}">
                <a16:creationId xmlns:a16="http://schemas.microsoft.com/office/drawing/2014/main" id="{38961474-5E2A-A54A-9021-659C1C3D4A8E}"/>
              </a:ext>
            </a:extLst>
          </p:cNvPr>
          <p:cNvSpPr txBox="1"/>
          <p:nvPr/>
        </p:nvSpPr>
        <p:spPr>
          <a:xfrm rot="20070315">
            <a:off x="2855227" y="548892"/>
            <a:ext cx="1215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6" name="Conexão Reta Unidirecional 155">
            <a:extLst>
              <a:ext uri="{FF2B5EF4-FFF2-40B4-BE49-F238E27FC236}">
                <a16:creationId xmlns:a16="http://schemas.microsoft.com/office/drawing/2014/main" id="{B514A229-A29E-E244-97CD-204D06DF5A8F}"/>
              </a:ext>
            </a:extLst>
          </p:cNvPr>
          <p:cNvCxnSpPr>
            <a:cxnSpLocks/>
            <a:stCxn id="20" idx="1"/>
            <a:endCxn id="50" idx="0"/>
          </p:cNvCxnSpPr>
          <p:nvPr/>
        </p:nvCxnSpPr>
        <p:spPr>
          <a:xfrm flipH="1">
            <a:off x="2851356" y="407333"/>
            <a:ext cx="1708714" cy="811949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4" name="CaixaDeTexto 163">
            <a:extLst>
              <a:ext uri="{FF2B5EF4-FFF2-40B4-BE49-F238E27FC236}">
                <a16:creationId xmlns:a16="http://schemas.microsoft.com/office/drawing/2014/main" id="{CF51464E-83A3-2940-A4C7-AA31D73D0F0A}"/>
              </a:ext>
            </a:extLst>
          </p:cNvPr>
          <p:cNvSpPr txBox="1"/>
          <p:nvPr/>
        </p:nvSpPr>
        <p:spPr>
          <a:xfrm rot="20316075">
            <a:off x="3290113" y="1553044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later,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data can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5" name="Conexão Reta 164">
            <a:extLst>
              <a:ext uri="{FF2B5EF4-FFF2-40B4-BE49-F238E27FC236}">
                <a16:creationId xmlns:a16="http://schemas.microsoft.com/office/drawing/2014/main" id="{1DF6D97B-B1BD-9B4D-99EC-F5A899144793}"/>
              </a:ext>
            </a:extLst>
          </p:cNvPr>
          <p:cNvCxnSpPr>
            <a:cxnSpLocks/>
            <a:stCxn id="30" idx="1"/>
            <a:endCxn id="55" idx="3"/>
          </p:cNvCxnSpPr>
          <p:nvPr/>
        </p:nvCxnSpPr>
        <p:spPr>
          <a:xfrm flipH="1">
            <a:off x="3282633" y="399181"/>
            <a:ext cx="4656402" cy="177712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73" name="CaixaDeTexto 172">
            <a:extLst>
              <a:ext uri="{FF2B5EF4-FFF2-40B4-BE49-F238E27FC236}">
                <a16:creationId xmlns:a16="http://schemas.microsoft.com/office/drawing/2014/main" id="{750091EA-F941-664F-A69B-55AEC0177033}"/>
              </a:ext>
            </a:extLst>
          </p:cNvPr>
          <p:cNvSpPr txBox="1"/>
          <p:nvPr/>
        </p:nvSpPr>
        <p:spPr>
          <a:xfrm>
            <a:off x="6889378" y="235427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</a:p>
        </p:txBody>
      </p:sp>
      <p:sp>
        <p:nvSpPr>
          <p:cNvPr id="174" name="CaixaDeTexto 173">
            <a:extLst>
              <a:ext uri="{FF2B5EF4-FFF2-40B4-BE49-F238E27FC236}">
                <a16:creationId xmlns:a16="http://schemas.microsoft.com/office/drawing/2014/main" id="{C3911C41-F14C-5240-A864-32BEA70D5C2E}"/>
              </a:ext>
            </a:extLst>
          </p:cNvPr>
          <p:cNvSpPr txBox="1"/>
          <p:nvPr/>
        </p:nvSpPr>
        <p:spPr>
          <a:xfrm>
            <a:off x="4550302" y="6169403"/>
            <a:ext cx="2986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satisfy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allowing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CaixaDeTexto 175">
            <a:extLst>
              <a:ext uri="{FF2B5EF4-FFF2-40B4-BE49-F238E27FC236}">
                <a16:creationId xmlns:a16="http://schemas.microsoft.com/office/drawing/2014/main" id="{944FFA65-1E8F-7C47-9BC4-1BAC30A7FBDB}"/>
              </a:ext>
            </a:extLst>
          </p:cNvPr>
          <p:cNvSpPr txBox="1"/>
          <p:nvPr/>
        </p:nvSpPr>
        <p:spPr>
          <a:xfrm rot="2614141">
            <a:off x="2477610" y="6138161"/>
            <a:ext cx="1333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CaixaDeTexto 176">
            <a:extLst>
              <a:ext uri="{FF2B5EF4-FFF2-40B4-BE49-F238E27FC236}">
                <a16:creationId xmlns:a16="http://schemas.microsoft.com/office/drawing/2014/main" id="{2C648A40-F31A-C94E-8CB4-CC7C6D85D0BD}"/>
              </a:ext>
            </a:extLst>
          </p:cNvPr>
          <p:cNvSpPr txBox="1"/>
          <p:nvPr/>
        </p:nvSpPr>
        <p:spPr>
          <a:xfrm rot="1213327">
            <a:off x="6299300" y="5877891"/>
            <a:ext cx="11485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22, GDPR 2018</a:t>
            </a:r>
          </a:p>
        </p:txBody>
      </p:sp>
      <p:sp>
        <p:nvSpPr>
          <p:cNvPr id="175" name="CaixaDeTexto 174">
            <a:extLst>
              <a:ext uri="{FF2B5EF4-FFF2-40B4-BE49-F238E27FC236}">
                <a16:creationId xmlns:a16="http://schemas.microsoft.com/office/drawing/2014/main" id="{4DF75F1F-648E-2744-A1FD-8933AB8FA4E4}"/>
              </a:ext>
            </a:extLst>
          </p:cNvPr>
          <p:cNvSpPr txBox="1"/>
          <p:nvPr/>
        </p:nvSpPr>
        <p:spPr>
          <a:xfrm>
            <a:off x="3320564" y="5618418"/>
            <a:ext cx="17777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5" name="CaixaDeTexto 184">
            <a:extLst>
              <a:ext uri="{FF2B5EF4-FFF2-40B4-BE49-F238E27FC236}">
                <a16:creationId xmlns:a16="http://schemas.microsoft.com/office/drawing/2014/main" id="{FD7FFF84-2957-174B-9F2B-C07F006BD43D}"/>
              </a:ext>
            </a:extLst>
          </p:cNvPr>
          <p:cNvSpPr txBox="1"/>
          <p:nvPr/>
        </p:nvSpPr>
        <p:spPr>
          <a:xfrm>
            <a:off x="6682195" y="4500336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relate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false positives</a:t>
            </a:r>
          </a:p>
        </p:txBody>
      </p:sp>
      <p:sp>
        <p:nvSpPr>
          <p:cNvPr id="187" name="CaixaDeTexto 186">
            <a:extLst>
              <a:ext uri="{FF2B5EF4-FFF2-40B4-BE49-F238E27FC236}">
                <a16:creationId xmlns:a16="http://schemas.microsoft.com/office/drawing/2014/main" id="{175FD0EA-74F3-3E4D-BEF6-C327933B9048}"/>
              </a:ext>
            </a:extLst>
          </p:cNvPr>
          <p:cNvSpPr txBox="1"/>
          <p:nvPr/>
        </p:nvSpPr>
        <p:spPr>
          <a:xfrm>
            <a:off x="4366175" y="3174380"/>
            <a:ext cx="1032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CaixaDeTexto 187">
            <a:extLst>
              <a:ext uri="{FF2B5EF4-FFF2-40B4-BE49-F238E27FC236}">
                <a16:creationId xmlns:a16="http://schemas.microsoft.com/office/drawing/2014/main" id="{0883C136-AF10-0D4A-8E9F-3969B932DB2B}"/>
              </a:ext>
            </a:extLst>
          </p:cNvPr>
          <p:cNvSpPr txBox="1"/>
          <p:nvPr/>
        </p:nvSpPr>
        <p:spPr>
          <a:xfrm rot="1653416">
            <a:off x="3244301" y="3556594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performance</a:t>
            </a:r>
          </a:p>
        </p:txBody>
      </p:sp>
      <p:sp>
        <p:nvSpPr>
          <p:cNvPr id="190" name="CaixaDeTexto 189">
            <a:extLst>
              <a:ext uri="{FF2B5EF4-FFF2-40B4-BE49-F238E27FC236}">
                <a16:creationId xmlns:a16="http://schemas.microsoft.com/office/drawing/2014/main" id="{DDA5A23E-D3FB-4844-8A16-FC09799A88C7}"/>
              </a:ext>
            </a:extLst>
          </p:cNvPr>
          <p:cNvSpPr txBox="1"/>
          <p:nvPr/>
        </p:nvSpPr>
        <p:spPr>
          <a:xfrm>
            <a:off x="2789012" y="2427155"/>
            <a:ext cx="61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CaixaDeTexto 190">
            <a:extLst>
              <a:ext uri="{FF2B5EF4-FFF2-40B4-BE49-F238E27FC236}">
                <a16:creationId xmlns:a16="http://schemas.microsoft.com/office/drawing/2014/main" id="{52761B3F-3DD1-C341-B5DB-0601BBA7D4E1}"/>
              </a:ext>
            </a:extLst>
          </p:cNvPr>
          <p:cNvSpPr txBox="1"/>
          <p:nvPr/>
        </p:nvSpPr>
        <p:spPr>
          <a:xfrm rot="188655">
            <a:off x="6422955" y="1853886"/>
            <a:ext cx="143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CaixaDeTexto 193">
            <a:extLst>
              <a:ext uri="{FF2B5EF4-FFF2-40B4-BE49-F238E27FC236}">
                <a16:creationId xmlns:a16="http://schemas.microsoft.com/office/drawing/2014/main" id="{B053B4A7-BDF4-A542-B172-98398DFB2E6B}"/>
              </a:ext>
            </a:extLst>
          </p:cNvPr>
          <p:cNvSpPr txBox="1"/>
          <p:nvPr/>
        </p:nvSpPr>
        <p:spPr>
          <a:xfrm rot="20204253">
            <a:off x="3197568" y="2237297"/>
            <a:ext cx="200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obeying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CaixaDeTexto 194">
            <a:extLst>
              <a:ext uri="{FF2B5EF4-FFF2-40B4-BE49-F238E27FC236}">
                <a16:creationId xmlns:a16="http://schemas.microsoft.com/office/drawing/2014/main" id="{0362FDDB-8CD9-FD44-B0CF-9D92CED74195}"/>
              </a:ext>
            </a:extLst>
          </p:cNvPr>
          <p:cNvSpPr txBox="1"/>
          <p:nvPr/>
        </p:nvSpPr>
        <p:spPr>
          <a:xfrm rot="1353298">
            <a:off x="5018286" y="973120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CaixaDeTexto 198">
            <a:extLst>
              <a:ext uri="{FF2B5EF4-FFF2-40B4-BE49-F238E27FC236}">
                <a16:creationId xmlns:a16="http://schemas.microsoft.com/office/drawing/2014/main" id="{4B9861C6-605A-0D49-9DE2-68E4FD380E23}"/>
              </a:ext>
            </a:extLst>
          </p:cNvPr>
          <p:cNvSpPr txBox="1"/>
          <p:nvPr/>
        </p:nvSpPr>
        <p:spPr>
          <a:xfrm rot="20489433">
            <a:off x="7080368" y="5152633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standards 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take in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patient’s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CaixaDeTexto 199">
            <a:extLst>
              <a:ext uri="{FF2B5EF4-FFF2-40B4-BE49-F238E27FC236}">
                <a16:creationId xmlns:a16="http://schemas.microsoft.com/office/drawing/2014/main" id="{3C24E4E0-4391-3F49-8E68-E8A0302B6C64}"/>
              </a:ext>
            </a:extLst>
          </p:cNvPr>
          <p:cNvSpPr txBox="1"/>
          <p:nvPr/>
        </p:nvSpPr>
        <p:spPr>
          <a:xfrm rot="17951193">
            <a:off x="7457854" y="3713864"/>
            <a:ext cx="1032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complacency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CaixaDeTexto 201">
            <a:extLst>
              <a:ext uri="{FF2B5EF4-FFF2-40B4-BE49-F238E27FC236}">
                <a16:creationId xmlns:a16="http://schemas.microsoft.com/office/drawing/2014/main" id="{8093CA90-CA8C-EE41-88C3-0462E8C4B3FA}"/>
              </a:ext>
            </a:extLst>
          </p:cNvPr>
          <p:cNvSpPr txBox="1"/>
          <p:nvPr/>
        </p:nvSpPr>
        <p:spPr>
          <a:xfrm>
            <a:off x="5647362" y="3093013"/>
            <a:ext cx="20468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CaixaDeTexto 202">
            <a:extLst>
              <a:ext uri="{FF2B5EF4-FFF2-40B4-BE49-F238E27FC236}">
                <a16:creationId xmlns:a16="http://schemas.microsoft.com/office/drawing/2014/main" id="{F2103E7C-0AA5-E746-9472-896854539AC2}"/>
              </a:ext>
            </a:extLst>
          </p:cNvPr>
          <p:cNvSpPr txBox="1"/>
          <p:nvPr/>
        </p:nvSpPr>
        <p:spPr>
          <a:xfrm rot="2676205">
            <a:off x="5695534" y="2428230"/>
            <a:ext cx="934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CaixaDeTexto 204">
            <a:extLst>
              <a:ext uri="{FF2B5EF4-FFF2-40B4-BE49-F238E27FC236}">
                <a16:creationId xmlns:a16="http://schemas.microsoft.com/office/drawing/2014/main" id="{F80AAE9D-E8F9-244C-B0EB-F8232556C438}"/>
              </a:ext>
            </a:extLst>
          </p:cNvPr>
          <p:cNvSpPr txBox="1"/>
          <p:nvPr/>
        </p:nvSpPr>
        <p:spPr>
          <a:xfrm rot="19390043">
            <a:off x="6500037" y="3616469"/>
            <a:ext cx="14568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72" name="Pré-visualização de Secção 171">
                <a:extLst>
                  <a:ext uri="{FF2B5EF4-FFF2-40B4-BE49-F238E27FC236}">
                    <a16:creationId xmlns:a16="http://schemas.microsoft.com/office/drawing/2014/main" id="{5ABF0FB1-F8C7-C942-8E42-4B2DED3C6B2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593794076"/>
                  </p:ext>
                </p:extLst>
              </p:nvPr>
            </p:nvGraphicFramePr>
            <p:xfrm>
              <a:off x="2422902" y="2982989"/>
              <a:ext cx="830930" cy="329928"/>
            </p:xfrm>
            <a:graphic>
              <a:graphicData uri="http://schemas.microsoft.com/office/powerpoint/2016/sectionzoom">
                <psez:sectionZm>
                  <psez:sectionZmObj sectionId="{DFC2E828-A3ED-D54A-AFE8-01165560E851}">
                    <psez:zmPr id="{BB0D961C-A7C7-5B48-8AA1-6993F2A20909}" imageType="cover" transitionDur="1000" showBg="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0930" cy="329928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72" name="Pré-visualização de Secção 171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5ABF0FB1-F8C7-C942-8E42-4B2DED3C6B2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22902" y="2982989"/>
                <a:ext cx="830930" cy="329928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08" name="Pré-visualização de Secção 207">
                <a:extLst>
                  <a:ext uri="{FF2B5EF4-FFF2-40B4-BE49-F238E27FC236}">
                    <a16:creationId xmlns:a16="http://schemas.microsoft.com/office/drawing/2014/main" id="{5BA20EB9-FE1F-F349-8E07-545835EB160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209446711"/>
                  </p:ext>
                </p:extLst>
              </p:nvPr>
            </p:nvGraphicFramePr>
            <p:xfrm>
              <a:off x="2430532" y="4516253"/>
              <a:ext cx="851608" cy="325615"/>
            </p:xfrm>
            <a:graphic>
              <a:graphicData uri="http://schemas.microsoft.com/office/powerpoint/2016/sectionzoom">
                <psez:sectionZm>
                  <psez:sectionZmObj sectionId="{86C2912E-9664-544C-B2F0-16C42619F4CF}">
                    <psez:zmPr id="{E83B3B02-1B68-394D-BF3E-F02722BECB0E}" imageType="cover" transitionDur="1000" showBg="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1608" cy="325615"/>
                        </a:xfrm>
                        <a:prstGeom prst="rect">
                          <a:avLst/>
                        </a:prstGeom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08" name="Pré-visualização de Secção 207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5BA20EB9-FE1F-F349-8E07-545835EB160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30532" y="4516253"/>
                <a:ext cx="851608" cy="325615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11" name="Pré-visualização de Secção 210">
                <a:extLst>
                  <a:ext uri="{FF2B5EF4-FFF2-40B4-BE49-F238E27FC236}">
                    <a16:creationId xmlns:a16="http://schemas.microsoft.com/office/drawing/2014/main" id="{8CE5394A-FBDB-7F45-A698-838315A9DB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9986956"/>
                  </p:ext>
                </p:extLst>
              </p:nvPr>
            </p:nvGraphicFramePr>
            <p:xfrm>
              <a:off x="3431699" y="4515083"/>
              <a:ext cx="860400" cy="318230"/>
            </p:xfrm>
            <a:graphic>
              <a:graphicData uri="http://schemas.microsoft.com/office/powerpoint/2016/sectionzoom">
                <psez:sectionZm>
                  <psez:sectionZmObj sectionId="{21C7A3AD-30B2-EA4A-B655-A69B7A49BD79}">
                    <psez:zmPr id="{DE49F66C-B006-204D-9818-46A88ED2F03D}" imageType="cover" transitionDur="1000" showBg="0">
                      <p166:blipFill xmlns:p166="http://schemas.microsoft.com/office/powerpoint/2016/6/main">
                        <a:blip r:embed="rId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60400" cy="318230"/>
                        </a:xfrm>
                        <a:prstGeom prst="rect">
                          <a:avLst/>
                        </a:prstGeom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11" name="Pré-visualização de Secção 210">
                <a:hlinkClick r:id="rId10" action="ppaction://hlinksldjump"/>
                <a:extLst>
                  <a:ext uri="{FF2B5EF4-FFF2-40B4-BE49-F238E27FC236}">
                    <a16:creationId xmlns:a16="http://schemas.microsoft.com/office/drawing/2014/main" id="{8CE5394A-FBDB-7F45-A698-838315A9DB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431699" y="4515083"/>
                <a:ext cx="860400" cy="318230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13" name="Pré-visualização de Secção 212">
                <a:extLst>
                  <a:ext uri="{FF2B5EF4-FFF2-40B4-BE49-F238E27FC236}">
                    <a16:creationId xmlns:a16="http://schemas.microsoft.com/office/drawing/2014/main" id="{A935790E-4FA8-7449-93D4-9A814450B45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037158407"/>
                  </p:ext>
                </p:extLst>
              </p:nvPr>
            </p:nvGraphicFramePr>
            <p:xfrm>
              <a:off x="4920848" y="5501938"/>
              <a:ext cx="861671" cy="306897"/>
            </p:xfrm>
            <a:graphic>
              <a:graphicData uri="http://schemas.microsoft.com/office/powerpoint/2016/sectionzoom">
                <psez:sectionZm>
                  <psez:sectionZmObj sectionId="{867A00BB-EDB0-F34A-A805-BD90ED98AE5B}">
                    <psez:zmPr id="{BF5AC7F5-6522-AF46-8737-1C1795B354CF}" imageType="cover" transitionDur="1000">
                      <p166:blipFill xmlns:p166="http://schemas.microsoft.com/office/powerpoint/2016/6/main">
                        <a:blip r:embed="rId1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61671" cy="306897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13" name="Pré-visualização de Secção 212">
                <a:hlinkClick r:id="rId13" action="ppaction://hlinksldjump"/>
                <a:extLst>
                  <a:ext uri="{FF2B5EF4-FFF2-40B4-BE49-F238E27FC236}">
                    <a16:creationId xmlns:a16="http://schemas.microsoft.com/office/drawing/2014/main" id="{A935790E-4FA8-7449-93D4-9A814450B4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20848" y="5501938"/>
                <a:ext cx="861671" cy="306897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26" name="Pré-visualização de Secção 225">
                <a:extLst>
                  <a:ext uri="{FF2B5EF4-FFF2-40B4-BE49-F238E27FC236}">
                    <a16:creationId xmlns:a16="http://schemas.microsoft.com/office/drawing/2014/main" id="{CD06A0F4-BFF7-8E45-B541-AAED00BDC52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8576588"/>
                  </p:ext>
                </p:extLst>
              </p:nvPr>
            </p:nvGraphicFramePr>
            <p:xfrm>
              <a:off x="4385225" y="4510572"/>
              <a:ext cx="856632" cy="316836"/>
            </p:xfrm>
            <a:graphic>
              <a:graphicData uri="http://schemas.microsoft.com/office/powerpoint/2016/sectionzoom">
                <psez:sectionZm>
                  <psez:sectionZmObj sectionId="{2E441681-0F60-0547-A881-937CFD0C0CF9}">
                    <psez:zmPr id="{59EAF002-008F-4F49-9485-66E1EF8BA76B}" imageType="cover" transitionDur="1000">
                      <p166:blipFill xmlns:p166="http://schemas.microsoft.com/office/powerpoint/2016/6/main">
                        <a:blip r:embed="rId1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6632" cy="31683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26" name="Pré-visualização de Secção 225">
                <a:hlinkClick r:id="rId16" action="ppaction://hlinksldjump"/>
                <a:extLst>
                  <a:ext uri="{FF2B5EF4-FFF2-40B4-BE49-F238E27FC236}">
                    <a16:creationId xmlns:a16="http://schemas.microsoft.com/office/drawing/2014/main" id="{CD06A0F4-BFF7-8E45-B541-AAED00BDC52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385225" y="4510572"/>
                <a:ext cx="856632" cy="316836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29" name="Pré-visualização de Secção 228">
                <a:extLst>
                  <a:ext uri="{FF2B5EF4-FFF2-40B4-BE49-F238E27FC236}">
                    <a16:creationId xmlns:a16="http://schemas.microsoft.com/office/drawing/2014/main" id="{C886F7E6-6D64-9242-9F24-58D12066691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42430596"/>
                  </p:ext>
                </p:extLst>
              </p:nvPr>
            </p:nvGraphicFramePr>
            <p:xfrm>
              <a:off x="7932706" y="2944484"/>
              <a:ext cx="859528" cy="306133"/>
            </p:xfrm>
            <a:graphic>
              <a:graphicData uri="http://schemas.microsoft.com/office/powerpoint/2016/sectionzoom">
                <psez:sectionZm>
                  <psez:sectionZmObj sectionId="{021ECF96-746A-FA41-AF24-6B7276AFE444}">
                    <psez:zmPr id="{B537C412-5174-A748-9CAC-F700C57B5D2A}" imageType="cover" transitionDur="1000">
                      <p166:blipFill xmlns:p166="http://schemas.microsoft.com/office/powerpoint/2016/6/main">
                        <a:blip r:embed="rId1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9528" cy="306133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29" name="Pré-visualização de Secção 228">
                <a:hlinkClick r:id="rId19" action="ppaction://hlinksldjump"/>
                <a:extLst>
                  <a:ext uri="{FF2B5EF4-FFF2-40B4-BE49-F238E27FC236}">
                    <a16:creationId xmlns:a16="http://schemas.microsoft.com/office/drawing/2014/main" id="{C886F7E6-6D64-9242-9F24-58D12066691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932706" y="2944484"/>
                <a:ext cx="859528" cy="306133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36" name="Pré-visualização de Secção 235">
                <a:extLst>
                  <a:ext uri="{FF2B5EF4-FFF2-40B4-BE49-F238E27FC236}">
                    <a16:creationId xmlns:a16="http://schemas.microsoft.com/office/drawing/2014/main" id="{D1791BC1-B368-124C-A128-6F3BBCEC2F3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38911852"/>
                  </p:ext>
                </p:extLst>
              </p:nvPr>
            </p:nvGraphicFramePr>
            <p:xfrm>
              <a:off x="7944634" y="6270579"/>
              <a:ext cx="838735" cy="298728"/>
            </p:xfrm>
            <a:graphic>
              <a:graphicData uri="http://schemas.microsoft.com/office/powerpoint/2016/sectionzoom">
                <psez:sectionZm>
                  <psez:sectionZmObj sectionId="{64BFD924-9154-1C43-8E96-39F6410AD1C0}">
                    <psez:zmPr id="{6AC8A2C5-C46C-F54F-AB7B-9EE50E782EBA}" imageType="cover" transitionDur="1000">
                      <p166:blipFill xmlns:p166="http://schemas.microsoft.com/office/powerpoint/2016/6/main">
                        <a:blip r:embed="rId21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38735" cy="29872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36" name="Pré-visualização de Secção 235">
                <a:hlinkClick r:id="rId22" action="ppaction://hlinksldjump"/>
                <a:extLst>
                  <a:ext uri="{FF2B5EF4-FFF2-40B4-BE49-F238E27FC236}">
                    <a16:creationId xmlns:a16="http://schemas.microsoft.com/office/drawing/2014/main" id="{D1791BC1-B368-124C-A128-6F3BBCEC2F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944634" y="6270579"/>
                <a:ext cx="838735" cy="298728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39" name="Pré-visualização de Secção 238">
                <a:extLst>
                  <a:ext uri="{FF2B5EF4-FFF2-40B4-BE49-F238E27FC236}">
                    <a16:creationId xmlns:a16="http://schemas.microsoft.com/office/drawing/2014/main" id="{B1478623-72EC-8D4E-977F-DBCCB1FC164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154375902"/>
                  </p:ext>
                </p:extLst>
              </p:nvPr>
            </p:nvGraphicFramePr>
            <p:xfrm>
              <a:off x="5889921" y="4339655"/>
              <a:ext cx="850092" cy="302772"/>
            </p:xfrm>
            <a:graphic>
              <a:graphicData uri="http://schemas.microsoft.com/office/powerpoint/2016/sectionzoom">
                <psez:sectionZm>
                  <psez:sectionZmObj sectionId="{5D5C4615-4F40-6245-8495-FBA33004494D}">
                    <psez:zmPr id="{59D324CA-B671-0E4D-9BEE-65018DC25BD9}" imageType="cover" transitionDur="1000">
                      <p166:blipFill xmlns:p166="http://schemas.microsoft.com/office/powerpoint/2016/6/main">
                        <a:blip r:embed="rId24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0092" cy="302772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39" name="Pré-visualização de Secção 238">
                <a:hlinkClick r:id="rId25" action="ppaction://hlinksldjump"/>
                <a:extLst>
                  <a:ext uri="{FF2B5EF4-FFF2-40B4-BE49-F238E27FC236}">
                    <a16:creationId xmlns:a16="http://schemas.microsoft.com/office/drawing/2014/main" id="{B1478623-72EC-8D4E-977F-DBCCB1FC164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89921" y="4339655"/>
                <a:ext cx="850092" cy="302772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41" name="Pré-visualização de Secção 240">
                <a:extLst>
                  <a:ext uri="{FF2B5EF4-FFF2-40B4-BE49-F238E27FC236}">
                    <a16:creationId xmlns:a16="http://schemas.microsoft.com/office/drawing/2014/main" id="{7C764F7E-B9EE-D949-A643-4C90E485094F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19220263"/>
                  </p:ext>
                </p:extLst>
              </p:nvPr>
            </p:nvGraphicFramePr>
            <p:xfrm>
              <a:off x="7271866" y="1267445"/>
              <a:ext cx="849247" cy="302472"/>
            </p:xfrm>
            <a:graphic>
              <a:graphicData uri="http://schemas.microsoft.com/office/powerpoint/2016/sectionzoom">
                <psez:sectionZm>
                  <psez:sectionZmObj sectionId="{D5BC3D49-37A4-CD49-8BE2-6ED46885B110}">
                    <psez:zmPr id="{1008B069-32E4-3B40-A933-C0023062D296}" imageType="cover" transitionDur="1000">
                      <p166:blipFill xmlns:p166="http://schemas.microsoft.com/office/powerpoint/2016/6/main">
                        <a:blip r:embed="rId27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49247" cy="302472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41" name="Pré-visualização de Secção 240">
                <a:hlinkClick r:id="rId28" action="ppaction://hlinksldjump"/>
                <a:extLst>
                  <a:ext uri="{FF2B5EF4-FFF2-40B4-BE49-F238E27FC236}">
                    <a16:creationId xmlns:a16="http://schemas.microsoft.com/office/drawing/2014/main" id="{7C764F7E-B9EE-D949-A643-4C90E485094F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271866" y="1267445"/>
                <a:ext cx="849247" cy="302472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45" name="Pré-visualização de Secção 244">
                <a:extLst>
                  <a:ext uri="{FF2B5EF4-FFF2-40B4-BE49-F238E27FC236}">
                    <a16:creationId xmlns:a16="http://schemas.microsoft.com/office/drawing/2014/main" id="{18D27CB3-66EE-B44A-9EE1-9F860911E7B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638265253"/>
                  </p:ext>
                </p:extLst>
              </p:nvPr>
            </p:nvGraphicFramePr>
            <p:xfrm flipV="1">
              <a:off x="3310857" y="4617629"/>
              <a:ext cx="105727" cy="105727"/>
            </p:xfrm>
            <a:graphic>
              <a:graphicData uri="http://schemas.microsoft.com/office/powerpoint/2016/sectionzoom">
                <psez:sectionZm>
                  <psez:sectionZmObj sectionId="{39841BCC-3EA9-144A-B2F0-E4992B072559}">
                    <psez:zmPr id="{0C582ABF-DDBB-9C4E-9B70-67AF2786BCAB}" imageType="cover" transitionDur="1000">
                      <p166:blipFill xmlns:p166="http://schemas.microsoft.com/office/powerpoint/2016/6/main">
                        <a:blip r:embed="rId30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flipV="1">
                          <a:off x="0" y="0"/>
                          <a:ext cx="105727" cy="105727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45" name="Pré-visualização de Secção 244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18D27CB3-66EE-B44A-9EE1-9F860911E7B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 flipV="1">
                <a:off x="3310857" y="4617629"/>
                <a:ext cx="105727" cy="105727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47" name="Pré-visualização de Secção 246">
                <a:extLst>
                  <a:ext uri="{FF2B5EF4-FFF2-40B4-BE49-F238E27FC236}">
                    <a16:creationId xmlns:a16="http://schemas.microsoft.com/office/drawing/2014/main" id="{D407A8EF-7B03-4643-B1C6-5837447EC33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5048684"/>
                  </p:ext>
                </p:extLst>
              </p:nvPr>
            </p:nvGraphicFramePr>
            <p:xfrm>
              <a:off x="7160351" y="4058933"/>
              <a:ext cx="120863" cy="120863"/>
            </p:xfrm>
            <a:graphic>
              <a:graphicData uri="http://schemas.microsoft.com/office/powerpoint/2016/sectionzoom">
                <psez:sectionZm>
                  <psez:sectionZmObj sectionId="{CB75B235-9338-1A45-B971-374B63590139}">
                    <psez:zmPr id="{28D3D1C0-02E9-1046-B059-AB89D49A09F6}" imageType="cover" transitionDur="100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120863" cy="120863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47" name="Pré-visualização de Secção 246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D407A8EF-7B03-4643-B1C6-5837447EC33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160351" y="4058933"/>
                <a:ext cx="120863" cy="120863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252" name="Pré-visualização de Secção 251">
                <a:extLst>
                  <a:ext uri="{FF2B5EF4-FFF2-40B4-BE49-F238E27FC236}">
                    <a16:creationId xmlns:a16="http://schemas.microsoft.com/office/drawing/2014/main" id="{A5C2AFC4-4D3F-C74D-AEE6-86BE1909F85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87716243"/>
                  </p:ext>
                </p:extLst>
              </p:nvPr>
            </p:nvGraphicFramePr>
            <p:xfrm flipH="1">
              <a:off x="3735043" y="3069119"/>
              <a:ext cx="126176" cy="126176"/>
            </p:xfrm>
            <a:graphic>
              <a:graphicData uri="http://schemas.microsoft.com/office/powerpoint/2016/sectionzoom">
                <psez:sectionZm>
                  <psez:sectionZmObj sectionId="{B7D68A66-F117-714D-93F9-58967CDC22A5}">
                    <psez:zmPr id="{70987205-53D3-0944-BE78-BCA4ACB24754}" imageType="cover" transitionDur="100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flipH="1">
                          <a:off x="0" y="0"/>
                          <a:ext cx="126176" cy="12617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252" name="Pré-visualização de Secção 251">
                <a:hlinkClick r:id="rId34" action="ppaction://hlinksldjump"/>
                <a:extLst>
                  <a:ext uri="{FF2B5EF4-FFF2-40B4-BE49-F238E27FC236}">
                    <a16:creationId xmlns:a16="http://schemas.microsoft.com/office/drawing/2014/main" id="{A5C2AFC4-4D3F-C74D-AEE6-86BE1909F85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 flipH="1">
                <a:off x="3735043" y="3069119"/>
                <a:ext cx="126176" cy="126176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4" name="Pré-visualização de Secção 3">
                <a:extLst>
                  <a:ext uri="{FF2B5EF4-FFF2-40B4-BE49-F238E27FC236}">
                    <a16:creationId xmlns:a16="http://schemas.microsoft.com/office/drawing/2014/main" id="{6F37B214-EF6C-7E49-95DD-9B6AD83FFDE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40888962"/>
                  </p:ext>
                </p:extLst>
              </p:nvPr>
            </p:nvGraphicFramePr>
            <p:xfrm flipH="1">
              <a:off x="4407942" y="1116484"/>
              <a:ext cx="130818" cy="130818"/>
            </p:xfrm>
            <a:graphic>
              <a:graphicData uri="http://schemas.microsoft.com/office/powerpoint/2016/sectionzoom">
                <psez:sectionZm>
                  <psez:sectionZmObj sectionId="{6D2EF829-1E78-0749-B7F4-78C85C1151DD}">
                    <psez:zmPr id="{8E043C65-F294-7C47-BADD-888DF0A2F68A}" imageType="cover" transitionDur="1000">
                      <p166:blipFill xmlns:p166="http://schemas.microsoft.com/office/powerpoint/2016/6/main">
                        <a:blip r:embed="rId3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 flipH="1">
                          <a:off x="0" y="0"/>
                          <a:ext cx="130818" cy="13081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4" name="Pré-visualização de Secção 3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6F37B214-EF6C-7E49-95DD-9B6AD83FFDE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 flipH="1">
                <a:off x="4407942" y="1116484"/>
                <a:ext cx="130818" cy="130818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3" name="Pré-visualização de Secção 2">
                <a:extLst>
                  <a:ext uri="{FF2B5EF4-FFF2-40B4-BE49-F238E27FC236}">
                    <a16:creationId xmlns:a16="http://schemas.microsoft.com/office/drawing/2014/main" id="{C7FDDEB1-5842-BF4E-8523-347B6A51FA42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31605952"/>
                  </p:ext>
                </p:extLst>
              </p:nvPr>
            </p:nvGraphicFramePr>
            <p:xfrm>
              <a:off x="4873281" y="2657168"/>
              <a:ext cx="850092" cy="302772"/>
            </p:xfrm>
            <a:graphic>
              <a:graphicData uri="http://schemas.microsoft.com/office/powerpoint/2016/sectionzoom">
                <psez:sectionZm>
                  <psez:sectionZmObj sectionId="{259CB598-977A-1648-AB6F-4E63A44CA1A6}">
                    <psez:zmPr id="{EF415EA3-436B-1949-879E-1129E58CC976}" imageType="cover" transitionDur="1000">
                      <p166:blipFill xmlns:p166="http://schemas.microsoft.com/office/powerpoint/2016/6/main">
                        <a:blip r:embed="rId3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50092" cy="302772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3" name="Pré-visualização de Secção 2">
                <a:hlinkClick r:id="rId37" action="ppaction://hlinksldjump"/>
                <a:extLst>
                  <a:ext uri="{FF2B5EF4-FFF2-40B4-BE49-F238E27FC236}">
                    <a16:creationId xmlns:a16="http://schemas.microsoft.com/office/drawing/2014/main" id="{C7FDDEB1-5842-BF4E-8523-347B6A51FA42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873281" y="2657168"/>
                <a:ext cx="850092" cy="302772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6" name="Pré-visualização de Secção 5">
                <a:extLst>
                  <a:ext uri="{FF2B5EF4-FFF2-40B4-BE49-F238E27FC236}">
                    <a16:creationId xmlns:a16="http://schemas.microsoft.com/office/drawing/2014/main" id="{3A7234C8-5003-0C46-94AE-3BC1A462576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46350960"/>
                  </p:ext>
                </p:extLst>
              </p:nvPr>
            </p:nvGraphicFramePr>
            <p:xfrm>
              <a:off x="6324233" y="1566576"/>
              <a:ext cx="287024" cy="233207"/>
            </p:xfrm>
            <a:graphic>
              <a:graphicData uri="http://schemas.microsoft.com/office/powerpoint/2016/sectionzoom">
                <psez:sectionZm>
                  <psez:sectionZmObj sectionId="{12AA07B8-BD30-BA40-943A-136B7B884679}">
                    <psez:zmPr id="{3CE29F9C-103F-614F-9CB8-E7AC1E866072}" imageType="cover" transitionDur="1000">
                      <p166:blipFill xmlns:p166="http://schemas.microsoft.com/office/powerpoint/2016/6/main">
                        <a:blip r:embed="rId39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87024" cy="233207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6" name="Pré-visualização de Secção 5">
                <a:hlinkClick r:id="rId40" action="ppaction://hlinksldjump"/>
                <a:extLst>
                  <a:ext uri="{FF2B5EF4-FFF2-40B4-BE49-F238E27FC236}">
                    <a16:creationId xmlns:a16="http://schemas.microsoft.com/office/drawing/2014/main" id="{3A7234C8-5003-0C46-94AE-3BC1A462576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6324233" y="1566576"/>
                <a:ext cx="287024" cy="233207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8" name="Pré-visualização de Secção 7">
                <a:extLst>
                  <a:ext uri="{FF2B5EF4-FFF2-40B4-BE49-F238E27FC236}">
                    <a16:creationId xmlns:a16="http://schemas.microsoft.com/office/drawing/2014/main" id="{F17BD5C7-89DE-EA4C-AC44-BFD4765A309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14483807"/>
                  </p:ext>
                </p:extLst>
              </p:nvPr>
            </p:nvGraphicFramePr>
            <p:xfrm>
              <a:off x="4018701" y="2925258"/>
              <a:ext cx="293413" cy="238398"/>
            </p:xfrm>
            <a:graphic>
              <a:graphicData uri="http://schemas.microsoft.com/office/powerpoint/2016/sectionzoom">
                <psez:sectionZm>
                  <psez:sectionZmObj sectionId="{B225AC0C-0E1C-804A-A709-3FC69E9BAEDD}">
                    <psez:zmPr id="{12CE6A3F-8755-EC4E-BB24-98A99C7E40E8}" imageType="cover" transitionDur="1000">
                      <p166:blipFill xmlns:p166="http://schemas.microsoft.com/office/powerpoint/2016/6/main">
                        <a:blip r:embed="rId4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293413" cy="238398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8" name="Pré-visualização de Secção 7">
                <a:hlinkClick r:id="rId43" action="ppaction://hlinksldjump"/>
                <a:extLst>
                  <a:ext uri="{FF2B5EF4-FFF2-40B4-BE49-F238E27FC236}">
                    <a16:creationId xmlns:a16="http://schemas.microsoft.com/office/drawing/2014/main" id="{F17BD5C7-89DE-EA4C-AC44-BFD4765A309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018701" y="2925258"/>
                <a:ext cx="293413" cy="238398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4" name="Pré-visualização de Secção 13">
                <a:extLst>
                  <a:ext uri="{FF2B5EF4-FFF2-40B4-BE49-F238E27FC236}">
                    <a16:creationId xmlns:a16="http://schemas.microsoft.com/office/drawing/2014/main" id="{54C87C5B-8C42-7B48-A9A7-A70D370D7F8D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68512928"/>
                  </p:ext>
                </p:extLst>
              </p:nvPr>
            </p:nvGraphicFramePr>
            <p:xfrm>
              <a:off x="5972512" y="4655724"/>
              <a:ext cx="332438" cy="270106"/>
            </p:xfrm>
            <a:graphic>
              <a:graphicData uri="http://schemas.microsoft.com/office/powerpoint/2016/sectionzoom">
                <psez:sectionZm>
                  <psez:sectionZmObj sectionId="{6ABC6B50-7133-E64A-9583-7EE9D69258AA}">
                    <psez:zmPr id="{B254EA24-2E55-9849-904D-BC7F70BC2E9C}" imageType="cover" transitionDur="1000">
                      <p166:blipFill xmlns:p166="http://schemas.microsoft.com/office/powerpoint/2016/6/main">
                        <a:blip r:embed="rId45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2438" cy="2701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4" name="Pré-visualização de Secção 13">
                <a:hlinkClick r:id="rId46" action="ppaction://hlinksldjump"/>
                <a:extLst>
                  <a:ext uri="{FF2B5EF4-FFF2-40B4-BE49-F238E27FC236}">
                    <a16:creationId xmlns:a16="http://schemas.microsoft.com/office/drawing/2014/main" id="{54C87C5B-8C42-7B48-A9A7-A70D370D7F8D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5972512" y="4655724"/>
                <a:ext cx="332438" cy="270106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6" name="Pré-visualização de Secção 15">
                <a:extLst>
                  <a:ext uri="{FF2B5EF4-FFF2-40B4-BE49-F238E27FC236}">
                    <a16:creationId xmlns:a16="http://schemas.microsoft.com/office/drawing/2014/main" id="{A6D9B97E-4BE7-1B43-9187-55FD71132AA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17058329"/>
                  </p:ext>
                </p:extLst>
              </p:nvPr>
            </p:nvGraphicFramePr>
            <p:xfrm>
              <a:off x="5425244" y="5807069"/>
              <a:ext cx="332438" cy="270106"/>
            </p:xfrm>
            <a:graphic>
              <a:graphicData uri="http://schemas.microsoft.com/office/powerpoint/2016/sectionzoom">
                <psez:sectionZm>
                  <psez:sectionZmObj sectionId="{A5A9BF9D-ABB5-DC4A-B15F-C94168B68D55}">
                    <psez:zmPr id="{3E73DAE7-C45B-2D44-8981-8337D5C15075}" imageType="cover" transitionDur="1000">
                      <p166:blipFill xmlns:p166="http://schemas.microsoft.com/office/powerpoint/2016/6/main">
                        <a:blip r:embed="rId48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332438" cy="27010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6" name="Pré-visualização de Secção 15">
                <a:hlinkClick r:id="rId49" action="ppaction://hlinksldjump"/>
                <a:extLst>
                  <a:ext uri="{FF2B5EF4-FFF2-40B4-BE49-F238E27FC236}">
                    <a16:creationId xmlns:a16="http://schemas.microsoft.com/office/drawing/2014/main" id="{A6D9B97E-4BE7-1B43-9187-55FD71132AA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425244" y="5807069"/>
                <a:ext cx="332438" cy="270106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p:sp>
        <p:nvSpPr>
          <p:cNvPr id="166" name="Forma Livre 165">
            <a:extLst>
              <a:ext uri="{FF2B5EF4-FFF2-40B4-BE49-F238E27FC236}">
                <a16:creationId xmlns:a16="http://schemas.microsoft.com/office/drawing/2014/main" id="{9B1C9CDA-5B33-C24B-B76A-FA4E128E90CC}"/>
              </a:ext>
            </a:extLst>
          </p:cNvPr>
          <p:cNvSpPr/>
          <p:nvPr/>
        </p:nvSpPr>
        <p:spPr>
          <a:xfrm>
            <a:off x="-57799" y="-4078346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9D6C70D9-EEA4-C946-B0CD-0795927E9A6F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8" name="Oval 167">
            <a:extLst>
              <a:ext uri="{FF2B5EF4-FFF2-40B4-BE49-F238E27FC236}">
                <a16:creationId xmlns:a16="http://schemas.microsoft.com/office/drawing/2014/main" id="{D6DCB43E-495C-D146-9B2A-1A9ED319DC3F}"/>
              </a:ext>
            </a:extLst>
          </p:cNvPr>
          <p:cNvSpPr>
            <a:spLocks noChangeAspect="1"/>
          </p:cNvSpPr>
          <p:nvPr/>
        </p:nvSpPr>
        <p:spPr>
          <a:xfrm>
            <a:off x="-1245191" y="1600546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FB4C6E32-B620-5344-9A2F-8D7FBC48FF65}"/>
              </a:ext>
            </a:extLst>
          </p:cNvPr>
          <p:cNvSpPr>
            <a:spLocks noChangeAspect="1"/>
          </p:cNvSpPr>
          <p:nvPr/>
        </p:nvSpPr>
        <p:spPr>
          <a:xfrm>
            <a:off x="1299228" y="297429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0" name="Oval 169">
            <a:extLst>
              <a:ext uri="{FF2B5EF4-FFF2-40B4-BE49-F238E27FC236}">
                <a16:creationId xmlns:a16="http://schemas.microsoft.com/office/drawing/2014/main" id="{37A4B62F-4643-E64D-AFD2-226D627F3840}"/>
              </a:ext>
            </a:extLst>
          </p:cNvPr>
          <p:cNvSpPr>
            <a:spLocks noChangeAspect="1"/>
          </p:cNvSpPr>
          <p:nvPr/>
        </p:nvSpPr>
        <p:spPr>
          <a:xfrm>
            <a:off x="-1273767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B32C27F1-0400-8641-AC44-766F89638A36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79" name="Gráfico 178" descr="Ligações com preenchimento sólido">
            <a:extLst>
              <a:ext uri="{FF2B5EF4-FFF2-40B4-BE49-F238E27FC236}">
                <a16:creationId xmlns:a16="http://schemas.microsoft.com/office/drawing/2014/main" id="{1BF656B4-0FA8-0F46-B24B-056412C9D97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51"/>
              </a:ext>
            </a:extLst>
          </a:blip>
          <a:stretch>
            <a:fillRect/>
          </a:stretch>
        </p:blipFill>
        <p:spPr>
          <a:xfrm>
            <a:off x="1354309" y="3049530"/>
            <a:ext cx="795405" cy="795405"/>
          </a:xfrm>
          <a:prstGeom prst="rect">
            <a:avLst/>
          </a:prstGeom>
        </p:spPr>
      </p:pic>
      <p:pic>
        <p:nvPicPr>
          <p:cNvPr id="180" name="Gráfico 179" descr="Fluxo de trabalho com preenchimento sólido">
            <a:extLst>
              <a:ext uri="{FF2B5EF4-FFF2-40B4-BE49-F238E27FC236}">
                <a16:creationId xmlns:a16="http://schemas.microsoft.com/office/drawing/2014/main" id="{FE13235B-CD3D-C84F-87F9-611B1F7131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52"/>
              </a:ext>
            </a:extLst>
          </a:blip>
          <a:stretch>
            <a:fillRect/>
          </a:stretch>
        </p:blipFill>
        <p:spPr>
          <a:xfrm>
            <a:off x="-1204398" y="1656254"/>
            <a:ext cx="795405" cy="795405"/>
          </a:xfrm>
          <a:prstGeom prst="rect">
            <a:avLst/>
          </a:prstGeom>
        </p:spPr>
      </p:pic>
      <p:pic>
        <p:nvPicPr>
          <p:cNvPr id="181" name="Gráfico 180" descr="Informações com preenchimento sólido">
            <a:extLst>
              <a:ext uri="{FF2B5EF4-FFF2-40B4-BE49-F238E27FC236}">
                <a16:creationId xmlns:a16="http://schemas.microsoft.com/office/drawing/2014/main" id="{5C751F88-4B2F-4D45-AC0B-D415B0677A7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53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83" name="Gráfico 182" descr="Máquina de escrever com preenchimento sólido">
            <a:extLst>
              <a:ext uri="{FF2B5EF4-FFF2-40B4-BE49-F238E27FC236}">
                <a16:creationId xmlns:a16="http://schemas.microsoft.com/office/drawing/2014/main" id="{6EF211FA-B29A-1046-BA42-169ABD587A5D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54"/>
              </a:ext>
            </a:extLst>
          </a:blip>
          <a:stretch>
            <a:fillRect/>
          </a:stretch>
        </p:blipFill>
        <p:spPr>
          <a:xfrm>
            <a:off x="-1204398" y="4345898"/>
            <a:ext cx="795405" cy="795405"/>
          </a:xfrm>
          <a:prstGeom prst="rect">
            <a:avLst/>
          </a:prstGeom>
        </p:spPr>
      </p:pic>
      <p:grpSp>
        <p:nvGrpSpPr>
          <p:cNvPr id="184" name="Agrupar 183">
            <a:extLst>
              <a:ext uri="{FF2B5EF4-FFF2-40B4-BE49-F238E27FC236}">
                <a16:creationId xmlns:a16="http://schemas.microsoft.com/office/drawing/2014/main" id="{EC165BD6-A2BF-4C4E-B29D-D157FF48FB7D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92" name="Gráfico 191" descr="Office trabalhador Male com preenchimento sólido">
              <a:extLst>
                <a:ext uri="{FF2B5EF4-FFF2-40B4-BE49-F238E27FC236}">
                  <a16:creationId xmlns:a16="http://schemas.microsoft.com/office/drawing/2014/main" id="{FDA0AE1A-6143-B44A-ACFE-BC80E84CC3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96DAC541-7B7A-43D3-8B79-37D633B846F1}">
                  <asvg:svgBlip xmlns:asvg="http://schemas.microsoft.com/office/drawing/2016/SVG/main" r:embed="rId55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96" name="Gráfico 195" descr="Feminino do trabalhador do Office com preenchimento sólido">
              <a:extLst>
                <a:ext uri="{FF2B5EF4-FFF2-40B4-BE49-F238E27FC236}">
                  <a16:creationId xmlns:a16="http://schemas.microsoft.com/office/drawing/2014/main" id="{BA589A54-07D3-B144-8373-E39BAC986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2">
              <a:extLst>
                <a:ext uri="{96DAC541-7B7A-43D3-8B79-37D633B846F1}">
                  <asvg:svgBlip xmlns:asvg="http://schemas.microsoft.com/office/drawing/2016/SVG/main" r:embed="rId56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206" name="Gráfico 205" descr="Fluxo de trabalho com preenchimento sólido">
            <a:hlinkClick r:id="rId57" action="ppaction://hlinksldjump"/>
            <a:extLst>
              <a:ext uri="{FF2B5EF4-FFF2-40B4-BE49-F238E27FC236}">
                <a16:creationId xmlns:a16="http://schemas.microsoft.com/office/drawing/2014/main" id="{FA35F4F3-150C-6B45-937B-D16C8FD21FDA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476764" y="1652455"/>
            <a:ext cx="795405" cy="795405"/>
          </a:xfrm>
          <a:prstGeom prst="rect">
            <a:avLst/>
          </a:prstGeom>
        </p:spPr>
      </p:pic>
      <p:pic>
        <p:nvPicPr>
          <p:cNvPr id="209" name="Gráfico 208" descr="Informações com preenchimento sólido">
            <a:hlinkClick r:id="rId60" action="ppaction://hlinksldjump"/>
            <a:extLst>
              <a:ext uri="{FF2B5EF4-FFF2-40B4-BE49-F238E27FC236}">
                <a16:creationId xmlns:a16="http://schemas.microsoft.com/office/drawing/2014/main" id="{5B166374-B9E6-4F47-9BFF-7C557C8AB466}"/>
              </a:ext>
            </a:extLst>
          </p:cNvPr>
          <p:cNvPicPr>
            <a:picLocks noChangeAspect="1"/>
          </p:cNvPicPr>
          <p:nvPr/>
        </p:nvPicPr>
        <p:blipFill>
          <a:blip r:embed="rId61">
            <a:extLst>
              <a:ext uri="{96DAC541-7B7A-43D3-8B79-37D633B846F1}">
                <asvg:svgBlip xmlns:asvg="http://schemas.microsoft.com/office/drawing/2016/SVG/main" r:embed="rId62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pic>
        <p:nvPicPr>
          <p:cNvPr id="212" name="Gráfico 211" descr="Máquina de escrever com preenchimento sólido">
            <a:hlinkClick r:id="rId63" action="ppaction://hlinksldjump"/>
            <a:extLst>
              <a:ext uri="{FF2B5EF4-FFF2-40B4-BE49-F238E27FC236}">
                <a16:creationId xmlns:a16="http://schemas.microsoft.com/office/drawing/2014/main" id="{F8CC604D-3258-DF44-B461-DB008F5CD6B4}"/>
              </a:ext>
            </a:extLst>
          </p:cNvPr>
          <p:cNvPicPr>
            <a:picLocks noChangeAspect="1"/>
          </p:cNvPicPr>
          <p:nvPr/>
        </p:nvPicPr>
        <p:blipFill>
          <a:blip r:embed="rId64">
            <a:extLst>
              <a:ext uri="{96DAC541-7B7A-43D3-8B79-37D633B846F1}">
                <asvg:svgBlip xmlns:asvg="http://schemas.microsoft.com/office/drawing/2016/SVG/main" r:embed="rId65"/>
              </a:ext>
            </a:extLst>
          </a:blip>
          <a:stretch>
            <a:fillRect/>
          </a:stretch>
        </p:blipFill>
        <p:spPr>
          <a:xfrm>
            <a:off x="476764" y="4342099"/>
            <a:ext cx="795405" cy="795405"/>
          </a:xfrm>
          <a:prstGeom prst="rect">
            <a:avLst/>
          </a:prstGeom>
        </p:spPr>
      </p:pic>
      <p:sp>
        <p:nvSpPr>
          <p:cNvPr id="219" name="CaixaDeTexto 218">
            <a:extLst>
              <a:ext uri="{FF2B5EF4-FFF2-40B4-BE49-F238E27FC236}">
                <a16:creationId xmlns:a16="http://schemas.microsoft.com/office/drawing/2014/main" id="{B1D3371A-DBA2-5644-98CA-B12B9D7117EC}"/>
              </a:ext>
            </a:extLst>
          </p:cNvPr>
          <p:cNvSpPr txBox="1"/>
          <p:nvPr/>
        </p:nvSpPr>
        <p:spPr>
          <a:xfrm>
            <a:off x="-147285" y="3121702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7" name="Agrupar 146">
            <a:extLst>
              <a:ext uri="{FF2B5EF4-FFF2-40B4-BE49-F238E27FC236}">
                <a16:creationId xmlns:a16="http://schemas.microsoft.com/office/drawing/2014/main" id="{D4CD8971-A6B3-9840-9761-ED6F63EAECDB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149" name="Gráfico 148" descr="Office trabalhador Male com preenchimento sólido">
              <a:extLst>
                <a:ext uri="{FF2B5EF4-FFF2-40B4-BE49-F238E27FC236}">
                  <a16:creationId xmlns:a16="http://schemas.microsoft.com/office/drawing/2014/main" id="{110D97ED-0D13-4D49-AB83-B5770BC46D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6">
              <a:extLst>
                <a:ext uri="{96DAC541-7B7A-43D3-8B79-37D633B846F1}">
                  <asvg:svgBlip xmlns:asvg="http://schemas.microsoft.com/office/drawing/2016/SVG/main" r:embed="rId67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50" name="Gráfico 149" descr="Feminino do trabalhador do Office com preenchimento sólido">
              <a:hlinkClick r:id="rId68" action="ppaction://hlinksldjump"/>
              <a:extLst>
                <a:ext uri="{FF2B5EF4-FFF2-40B4-BE49-F238E27FC236}">
                  <a16:creationId xmlns:a16="http://schemas.microsoft.com/office/drawing/2014/main" id="{397CC90D-A6D1-D742-A6C1-D7B05B066A6A}"/>
                </a:ext>
              </a:extLst>
            </p:cNvPr>
            <p:cNvPicPr>
              <a:picLocks noChangeAspect="1"/>
            </p:cNvPicPr>
            <p:nvPr/>
          </p:nvPicPr>
          <p:blipFill>
            <a:blip r:embed="rId69">
              <a:extLst>
                <a:ext uri="{96DAC541-7B7A-43D3-8B79-37D633B846F1}">
                  <asvg:svgBlip xmlns:asvg="http://schemas.microsoft.com/office/drawing/2016/SVG/main" r:embed="rId70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56040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94E702EE-2C19-6C47-A607-0E5081258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5D8E0A34-0A82-6A45-8CB4-776D720D1B5B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E608F1F-FEA5-9843-B3CF-CE9E7EB14983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FA1BE449-BB52-414C-BD34-A5B978180DE4}"/>
              </a:ext>
            </a:extLst>
          </p:cNvPr>
          <p:cNvSpPr txBox="1"/>
          <p:nvPr/>
        </p:nvSpPr>
        <p:spPr>
          <a:xfrm>
            <a:off x="927118" y="1158554"/>
            <a:ext cx="72176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Explainability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(19.1)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required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evaluate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(19.1.1)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satisfy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expert (e.g.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clinician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scientist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(19.1.2)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(e.g.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proxy (19.1.3)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establishing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concrete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(e.g.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depth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proxy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requiring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fewer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Nevertheless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care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proved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delivering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[36, 38].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[36, 38]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retrieve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grouped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in: i)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intrinsically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interpretable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(19.2.1)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set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trees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generalized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linear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k-NN,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(19.2.2)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visualization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agnostic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(19.2.3)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top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[40-46];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iv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example-based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(19.2.4)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representing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samples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showing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[47-51].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range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concern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local (19.3.1)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explains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for a sample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respective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neighbourhood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[36].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explains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samples,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global (19.3.2). </a:t>
            </a:r>
          </a:p>
        </p:txBody>
      </p:sp>
      <p:sp>
        <p:nvSpPr>
          <p:cNvPr id="98" name="Retângulo Arredondado 97">
            <a:extLst>
              <a:ext uri="{FF2B5EF4-FFF2-40B4-BE49-F238E27FC236}">
                <a16:creationId xmlns:a16="http://schemas.microsoft.com/office/drawing/2014/main" id="{4E7D1304-4B57-004F-8EDD-C9661AE76BD9}"/>
              </a:ext>
            </a:extLst>
          </p:cNvPr>
          <p:cNvSpPr>
            <a:spLocks noChangeAspect="1"/>
          </p:cNvSpPr>
          <p:nvPr/>
        </p:nvSpPr>
        <p:spPr>
          <a:xfrm>
            <a:off x="2534632" y="5065861"/>
            <a:ext cx="842709" cy="32040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D7BE3E57-6AF6-B840-A358-359C9CEAE039}"/>
              </a:ext>
            </a:extLst>
          </p:cNvPr>
          <p:cNvSpPr txBox="1">
            <a:spLocks noChangeAspect="1"/>
          </p:cNvSpPr>
          <p:nvPr/>
        </p:nvSpPr>
        <p:spPr>
          <a:xfrm>
            <a:off x="2534632" y="5016928"/>
            <a:ext cx="854932" cy="438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Explainability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Measures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D20AE2E1-FF66-7F47-B20A-0CEF8EAD3DF7}"/>
              </a:ext>
            </a:extLst>
          </p:cNvPr>
          <p:cNvSpPr txBox="1"/>
          <p:nvPr/>
        </p:nvSpPr>
        <p:spPr>
          <a:xfrm>
            <a:off x="2256959" y="4865100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19.1</a:t>
            </a:r>
          </a:p>
        </p:txBody>
      </p:sp>
      <p:sp>
        <p:nvSpPr>
          <p:cNvPr id="101" name="Retângulo Arredondado 100">
            <a:extLst>
              <a:ext uri="{FF2B5EF4-FFF2-40B4-BE49-F238E27FC236}">
                <a16:creationId xmlns:a16="http://schemas.microsoft.com/office/drawing/2014/main" id="{327CC55A-98D2-DF43-9778-D095478D8440}"/>
              </a:ext>
            </a:extLst>
          </p:cNvPr>
          <p:cNvSpPr>
            <a:spLocks noChangeAspect="1"/>
          </p:cNvSpPr>
          <p:nvPr/>
        </p:nvSpPr>
        <p:spPr>
          <a:xfrm>
            <a:off x="1859259" y="5681243"/>
            <a:ext cx="842709" cy="32040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FA4AAC13-E54A-0545-AB52-5CB8A828E52D}"/>
              </a:ext>
            </a:extLst>
          </p:cNvPr>
          <p:cNvSpPr txBox="1">
            <a:spLocks noChangeAspect="1"/>
          </p:cNvSpPr>
          <p:nvPr/>
        </p:nvSpPr>
        <p:spPr>
          <a:xfrm>
            <a:off x="1859259" y="5673612"/>
            <a:ext cx="842709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B5449742-922F-1047-8185-964B6E4A8B9B}"/>
              </a:ext>
            </a:extLst>
          </p:cNvPr>
          <p:cNvSpPr txBox="1"/>
          <p:nvPr/>
        </p:nvSpPr>
        <p:spPr>
          <a:xfrm>
            <a:off x="1696737" y="5506320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19.1.1</a:t>
            </a:r>
          </a:p>
        </p:txBody>
      </p:sp>
      <p:sp>
        <p:nvSpPr>
          <p:cNvPr id="104" name="Retângulo Arredondado 103">
            <a:extLst>
              <a:ext uri="{FF2B5EF4-FFF2-40B4-BE49-F238E27FC236}">
                <a16:creationId xmlns:a16="http://schemas.microsoft.com/office/drawing/2014/main" id="{D46FFA31-F4FD-FF47-8FDB-231818B47BFB}"/>
              </a:ext>
            </a:extLst>
          </p:cNvPr>
          <p:cNvSpPr>
            <a:spLocks noChangeAspect="1"/>
          </p:cNvSpPr>
          <p:nvPr/>
        </p:nvSpPr>
        <p:spPr>
          <a:xfrm>
            <a:off x="2540743" y="6176945"/>
            <a:ext cx="842709" cy="32040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7CAEF4D3-CF22-7C4C-AEC5-5D9D2BF1BF5C}"/>
              </a:ext>
            </a:extLst>
          </p:cNvPr>
          <p:cNvSpPr txBox="1">
            <a:spLocks noChangeAspect="1"/>
          </p:cNvSpPr>
          <p:nvPr/>
        </p:nvSpPr>
        <p:spPr>
          <a:xfrm>
            <a:off x="2533763" y="6233557"/>
            <a:ext cx="842709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B5BC87BE-0522-8149-8D2F-6A6FA5A4A4FF}"/>
              </a:ext>
            </a:extLst>
          </p:cNvPr>
          <p:cNvSpPr txBox="1"/>
          <p:nvPr/>
        </p:nvSpPr>
        <p:spPr>
          <a:xfrm>
            <a:off x="2265175" y="6011013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19.1.2</a:t>
            </a:r>
          </a:p>
        </p:txBody>
      </p:sp>
      <p:sp>
        <p:nvSpPr>
          <p:cNvPr id="107" name="Retângulo Arredondado 106">
            <a:extLst>
              <a:ext uri="{FF2B5EF4-FFF2-40B4-BE49-F238E27FC236}">
                <a16:creationId xmlns:a16="http://schemas.microsoft.com/office/drawing/2014/main" id="{0337EB19-B164-434E-97C5-77E9C7D73499}"/>
              </a:ext>
            </a:extLst>
          </p:cNvPr>
          <p:cNvSpPr>
            <a:spLocks noChangeAspect="1"/>
          </p:cNvSpPr>
          <p:nvPr/>
        </p:nvSpPr>
        <p:spPr>
          <a:xfrm>
            <a:off x="3221781" y="5677969"/>
            <a:ext cx="842709" cy="32040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08" name="CaixaDeTexto 107">
            <a:extLst>
              <a:ext uri="{FF2B5EF4-FFF2-40B4-BE49-F238E27FC236}">
                <a16:creationId xmlns:a16="http://schemas.microsoft.com/office/drawing/2014/main" id="{AB7CA86F-CA86-E344-B709-841F8BBD1F1C}"/>
              </a:ext>
            </a:extLst>
          </p:cNvPr>
          <p:cNvSpPr txBox="1">
            <a:spLocks noChangeAspect="1"/>
          </p:cNvSpPr>
          <p:nvPr/>
        </p:nvSpPr>
        <p:spPr>
          <a:xfrm>
            <a:off x="3221781" y="5727601"/>
            <a:ext cx="842709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Proxy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D39EE461-39DA-B942-AB83-0E9CC9550AE2}"/>
              </a:ext>
            </a:extLst>
          </p:cNvPr>
          <p:cNvSpPr txBox="1"/>
          <p:nvPr/>
        </p:nvSpPr>
        <p:spPr>
          <a:xfrm>
            <a:off x="3445883" y="5495036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19.1.3</a:t>
            </a:r>
          </a:p>
        </p:txBody>
      </p:sp>
      <p:cxnSp>
        <p:nvCxnSpPr>
          <p:cNvPr id="110" name="Conexão Reta 109">
            <a:extLst>
              <a:ext uri="{FF2B5EF4-FFF2-40B4-BE49-F238E27FC236}">
                <a16:creationId xmlns:a16="http://schemas.microsoft.com/office/drawing/2014/main" id="{B3827313-6D31-9947-B50A-1DAFD37C8A9E}"/>
              </a:ext>
            </a:extLst>
          </p:cNvPr>
          <p:cNvCxnSpPr>
            <a:cxnSpLocks/>
            <a:stCxn id="132" idx="0"/>
            <a:endCxn id="140" idx="2"/>
          </p:cNvCxnSpPr>
          <p:nvPr/>
        </p:nvCxnSpPr>
        <p:spPr>
          <a:xfrm flipV="1">
            <a:off x="2968395" y="4358742"/>
            <a:ext cx="2034546" cy="5131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Conexão Reta 110">
            <a:extLst>
              <a:ext uri="{FF2B5EF4-FFF2-40B4-BE49-F238E27FC236}">
                <a16:creationId xmlns:a16="http://schemas.microsoft.com/office/drawing/2014/main" id="{34ED490C-94BA-A04B-84C3-D23DA530CA91}"/>
              </a:ext>
            </a:extLst>
          </p:cNvPr>
          <p:cNvCxnSpPr>
            <a:cxnSpLocks/>
            <a:stCxn id="101" idx="0"/>
            <a:endCxn id="99" idx="2"/>
          </p:cNvCxnSpPr>
          <p:nvPr/>
        </p:nvCxnSpPr>
        <p:spPr>
          <a:xfrm flipV="1">
            <a:off x="2280614" y="5455510"/>
            <a:ext cx="681484" cy="2257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Conexão Reta 111">
            <a:extLst>
              <a:ext uri="{FF2B5EF4-FFF2-40B4-BE49-F238E27FC236}">
                <a16:creationId xmlns:a16="http://schemas.microsoft.com/office/drawing/2014/main" id="{305B8B79-649E-5948-BD6A-E55395A3B5F7}"/>
              </a:ext>
            </a:extLst>
          </p:cNvPr>
          <p:cNvCxnSpPr>
            <a:cxnSpLocks/>
            <a:stCxn id="104" idx="0"/>
            <a:endCxn id="99" idx="2"/>
          </p:cNvCxnSpPr>
          <p:nvPr/>
        </p:nvCxnSpPr>
        <p:spPr>
          <a:xfrm flipV="1">
            <a:off x="2962098" y="5455510"/>
            <a:ext cx="0" cy="7214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Conexão Reta 112">
            <a:extLst>
              <a:ext uri="{FF2B5EF4-FFF2-40B4-BE49-F238E27FC236}">
                <a16:creationId xmlns:a16="http://schemas.microsoft.com/office/drawing/2014/main" id="{A2615A57-1C9F-A943-9A8F-EEC3217A4B7D}"/>
              </a:ext>
            </a:extLst>
          </p:cNvPr>
          <p:cNvCxnSpPr>
            <a:cxnSpLocks/>
            <a:stCxn id="107" idx="0"/>
            <a:endCxn id="99" idx="2"/>
          </p:cNvCxnSpPr>
          <p:nvPr/>
        </p:nvCxnSpPr>
        <p:spPr>
          <a:xfrm flipH="1" flipV="1">
            <a:off x="2962098" y="5455510"/>
            <a:ext cx="681038" cy="22245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4" name="Retângulo Arredondado 113">
            <a:extLst>
              <a:ext uri="{FF2B5EF4-FFF2-40B4-BE49-F238E27FC236}">
                <a16:creationId xmlns:a16="http://schemas.microsoft.com/office/drawing/2014/main" id="{2247831C-362D-9A43-B52E-EEFFEA726F3F}"/>
              </a:ext>
            </a:extLst>
          </p:cNvPr>
          <p:cNvSpPr>
            <a:spLocks noChangeAspect="1"/>
          </p:cNvSpPr>
          <p:nvPr/>
        </p:nvSpPr>
        <p:spPr>
          <a:xfrm>
            <a:off x="6001923" y="5528416"/>
            <a:ext cx="842709" cy="32040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0629F8F4-DC58-094D-86BB-F25D8F1876E1}"/>
              </a:ext>
            </a:extLst>
          </p:cNvPr>
          <p:cNvSpPr txBox="1">
            <a:spLocks noChangeAspect="1"/>
          </p:cNvSpPr>
          <p:nvPr/>
        </p:nvSpPr>
        <p:spPr>
          <a:xfrm>
            <a:off x="6001923" y="5451563"/>
            <a:ext cx="842708" cy="438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Intrinsically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Interpretable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7C4967C5-E2DA-7447-B9DE-0570A458C9D4}"/>
              </a:ext>
            </a:extLst>
          </p:cNvPr>
          <p:cNvSpPr txBox="1"/>
          <p:nvPr/>
        </p:nvSpPr>
        <p:spPr>
          <a:xfrm>
            <a:off x="5737266" y="5353168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19.2.1</a:t>
            </a:r>
          </a:p>
        </p:txBody>
      </p:sp>
      <p:sp>
        <p:nvSpPr>
          <p:cNvPr id="117" name="Retângulo Arredondado 116">
            <a:extLst>
              <a:ext uri="{FF2B5EF4-FFF2-40B4-BE49-F238E27FC236}">
                <a16:creationId xmlns:a16="http://schemas.microsoft.com/office/drawing/2014/main" id="{0BA43B58-0E43-5A46-B472-360620DE1737}"/>
              </a:ext>
            </a:extLst>
          </p:cNvPr>
          <p:cNvSpPr>
            <a:spLocks noChangeAspect="1"/>
          </p:cNvSpPr>
          <p:nvPr/>
        </p:nvSpPr>
        <p:spPr>
          <a:xfrm>
            <a:off x="6026311" y="6066535"/>
            <a:ext cx="842709" cy="32040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4D293E1D-A823-2249-A569-9AADA954E223}"/>
              </a:ext>
            </a:extLst>
          </p:cNvPr>
          <p:cNvSpPr txBox="1">
            <a:spLocks noChangeAspect="1"/>
          </p:cNvSpPr>
          <p:nvPr/>
        </p:nvSpPr>
        <p:spPr>
          <a:xfrm>
            <a:off x="6026311" y="5999158"/>
            <a:ext cx="850977" cy="438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Agnostic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3A40C705-4B36-2245-BA58-1DDB8F822F5C}"/>
              </a:ext>
            </a:extLst>
          </p:cNvPr>
          <p:cNvSpPr txBox="1"/>
          <p:nvPr/>
        </p:nvSpPr>
        <p:spPr>
          <a:xfrm>
            <a:off x="5930411" y="5900674"/>
            <a:ext cx="449656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19.2.3</a:t>
            </a:r>
          </a:p>
        </p:txBody>
      </p:sp>
      <p:sp>
        <p:nvSpPr>
          <p:cNvPr id="120" name="Retângulo Arredondado 119">
            <a:extLst>
              <a:ext uri="{FF2B5EF4-FFF2-40B4-BE49-F238E27FC236}">
                <a16:creationId xmlns:a16="http://schemas.microsoft.com/office/drawing/2014/main" id="{62F55C53-089B-E344-BB78-E0B66CCADE36}"/>
              </a:ext>
            </a:extLst>
          </p:cNvPr>
          <p:cNvSpPr>
            <a:spLocks noChangeAspect="1"/>
          </p:cNvSpPr>
          <p:nvPr/>
        </p:nvSpPr>
        <p:spPr>
          <a:xfrm>
            <a:off x="7070541" y="6066535"/>
            <a:ext cx="842709" cy="32040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3B2906D5-D3F0-354C-90B4-4DDEEA8B42CD}"/>
              </a:ext>
            </a:extLst>
          </p:cNvPr>
          <p:cNvSpPr txBox="1">
            <a:spLocks noChangeAspect="1"/>
          </p:cNvSpPr>
          <p:nvPr/>
        </p:nvSpPr>
        <p:spPr>
          <a:xfrm>
            <a:off x="7070541" y="6003715"/>
            <a:ext cx="842709" cy="438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24098D26-6698-B547-9F13-7A2842A67316}"/>
              </a:ext>
            </a:extLst>
          </p:cNvPr>
          <p:cNvSpPr txBox="1"/>
          <p:nvPr/>
        </p:nvSpPr>
        <p:spPr>
          <a:xfrm>
            <a:off x="7014277" y="5895858"/>
            <a:ext cx="496573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19.2.4</a:t>
            </a:r>
          </a:p>
        </p:txBody>
      </p:sp>
      <p:sp>
        <p:nvSpPr>
          <p:cNvPr id="123" name="Retângulo Arredondado 122">
            <a:extLst>
              <a:ext uri="{FF2B5EF4-FFF2-40B4-BE49-F238E27FC236}">
                <a16:creationId xmlns:a16="http://schemas.microsoft.com/office/drawing/2014/main" id="{58694C38-1A22-9546-A2BE-26DFAC015CA9}"/>
              </a:ext>
            </a:extLst>
          </p:cNvPr>
          <p:cNvSpPr>
            <a:spLocks noChangeAspect="1"/>
          </p:cNvSpPr>
          <p:nvPr/>
        </p:nvSpPr>
        <p:spPr>
          <a:xfrm>
            <a:off x="7070541" y="5525529"/>
            <a:ext cx="842709" cy="32040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5E5E885B-18EB-DF4A-AA5E-42C24C2494CC}"/>
              </a:ext>
            </a:extLst>
          </p:cNvPr>
          <p:cNvSpPr txBox="1">
            <a:spLocks noChangeAspect="1"/>
          </p:cNvSpPr>
          <p:nvPr/>
        </p:nvSpPr>
        <p:spPr>
          <a:xfrm>
            <a:off x="7070542" y="5524576"/>
            <a:ext cx="842708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Statistics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7C766FAD-34CD-1A40-99B8-F5C79827E607}"/>
              </a:ext>
            </a:extLst>
          </p:cNvPr>
          <p:cNvSpPr txBox="1"/>
          <p:nvPr/>
        </p:nvSpPr>
        <p:spPr>
          <a:xfrm>
            <a:off x="6814152" y="5366539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19.2.2</a:t>
            </a:r>
          </a:p>
        </p:txBody>
      </p:sp>
      <p:sp>
        <p:nvSpPr>
          <p:cNvPr id="126" name="Retângulo Arredondado 125">
            <a:extLst>
              <a:ext uri="{FF2B5EF4-FFF2-40B4-BE49-F238E27FC236}">
                <a16:creationId xmlns:a16="http://schemas.microsoft.com/office/drawing/2014/main" id="{2A50A2EF-3635-3645-9C80-06EF519EAC86}"/>
              </a:ext>
            </a:extLst>
          </p:cNvPr>
          <p:cNvSpPr>
            <a:spLocks noChangeAspect="1"/>
          </p:cNvSpPr>
          <p:nvPr/>
        </p:nvSpPr>
        <p:spPr>
          <a:xfrm>
            <a:off x="4599575" y="5493155"/>
            <a:ext cx="842709" cy="32040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32A8D813-21B6-3743-A6A8-CF404D68D5D9}"/>
              </a:ext>
            </a:extLst>
          </p:cNvPr>
          <p:cNvSpPr txBox="1">
            <a:spLocks noChangeAspect="1"/>
          </p:cNvSpPr>
          <p:nvPr/>
        </p:nvSpPr>
        <p:spPr>
          <a:xfrm>
            <a:off x="4577601" y="5547393"/>
            <a:ext cx="864684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</a:p>
        </p:txBody>
      </p:sp>
      <p:sp>
        <p:nvSpPr>
          <p:cNvPr id="128" name="CaixaDeTexto 127">
            <a:extLst>
              <a:ext uri="{FF2B5EF4-FFF2-40B4-BE49-F238E27FC236}">
                <a16:creationId xmlns:a16="http://schemas.microsoft.com/office/drawing/2014/main" id="{9149DD77-7778-354B-9329-1DC6A2E09214}"/>
              </a:ext>
            </a:extLst>
          </p:cNvPr>
          <p:cNvSpPr txBox="1"/>
          <p:nvPr/>
        </p:nvSpPr>
        <p:spPr>
          <a:xfrm>
            <a:off x="4304851" y="5349966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19.3.1</a:t>
            </a:r>
          </a:p>
        </p:txBody>
      </p:sp>
      <p:sp>
        <p:nvSpPr>
          <p:cNvPr id="129" name="Retângulo Arredondado 128">
            <a:extLst>
              <a:ext uri="{FF2B5EF4-FFF2-40B4-BE49-F238E27FC236}">
                <a16:creationId xmlns:a16="http://schemas.microsoft.com/office/drawing/2014/main" id="{93D56FC4-7A3A-8C4E-AD83-9CFDB70122A6}"/>
              </a:ext>
            </a:extLst>
          </p:cNvPr>
          <p:cNvSpPr>
            <a:spLocks noChangeAspect="1"/>
          </p:cNvSpPr>
          <p:nvPr/>
        </p:nvSpPr>
        <p:spPr>
          <a:xfrm>
            <a:off x="4580810" y="6035753"/>
            <a:ext cx="842709" cy="32040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EE6C43A3-C86B-764C-A87E-37580E7F1C4D}"/>
              </a:ext>
            </a:extLst>
          </p:cNvPr>
          <p:cNvSpPr txBox="1">
            <a:spLocks noChangeAspect="1"/>
          </p:cNvSpPr>
          <p:nvPr/>
        </p:nvSpPr>
        <p:spPr>
          <a:xfrm>
            <a:off x="4610165" y="6105950"/>
            <a:ext cx="799556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Global</a:t>
            </a:r>
          </a:p>
        </p:txBody>
      </p:sp>
      <p:sp>
        <p:nvSpPr>
          <p:cNvPr id="131" name="CaixaDeTexto 130">
            <a:extLst>
              <a:ext uri="{FF2B5EF4-FFF2-40B4-BE49-F238E27FC236}">
                <a16:creationId xmlns:a16="http://schemas.microsoft.com/office/drawing/2014/main" id="{91390C5D-7DE9-0345-A340-FDBB3A353967}"/>
              </a:ext>
            </a:extLst>
          </p:cNvPr>
          <p:cNvSpPr txBox="1"/>
          <p:nvPr/>
        </p:nvSpPr>
        <p:spPr>
          <a:xfrm>
            <a:off x="4484910" y="5862912"/>
            <a:ext cx="50407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19.3.2</a:t>
            </a:r>
          </a:p>
        </p:txBody>
      </p:sp>
      <p:sp>
        <p:nvSpPr>
          <p:cNvPr id="132" name="Retângulo Arredondado 131">
            <a:extLst>
              <a:ext uri="{FF2B5EF4-FFF2-40B4-BE49-F238E27FC236}">
                <a16:creationId xmlns:a16="http://schemas.microsoft.com/office/drawing/2014/main" id="{30FD6036-44B9-BF4A-ADB8-9BBD10911DDC}"/>
              </a:ext>
            </a:extLst>
          </p:cNvPr>
          <p:cNvSpPr/>
          <p:nvPr/>
        </p:nvSpPr>
        <p:spPr>
          <a:xfrm>
            <a:off x="1755299" y="4871928"/>
            <a:ext cx="2426192" cy="173092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33" name="Retângulo Arredondado 132">
            <a:extLst>
              <a:ext uri="{FF2B5EF4-FFF2-40B4-BE49-F238E27FC236}">
                <a16:creationId xmlns:a16="http://schemas.microsoft.com/office/drawing/2014/main" id="{4AEE83F5-F060-3848-A743-6C208D72F17B}"/>
              </a:ext>
            </a:extLst>
          </p:cNvPr>
          <p:cNvSpPr/>
          <p:nvPr/>
        </p:nvSpPr>
        <p:spPr>
          <a:xfrm>
            <a:off x="4475654" y="5182706"/>
            <a:ext cx="1027100" cy="131464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34" name="Retângulo Arredondado 133">
            <a:extLst>
              <a:ext uri="{FF2B5EF4-FFF2-40B4-BE49-F238E27FC236}">
                <a16:creationId xmlns:a16="http://schemas.microsoft.com/office/drawing/2014/main" id="{7D3B9A62-6549-7244-B2E6-5B2BC0BCBBC0}"/>
              </a:ext>
            </a:extLst>
          </p:cNvPr>
          <p:cNvSpPr/>
          <p:nvPr/>
        </p:nvSpPr>
        <p:spPr>
          <a:xfrm>
            <a:off x="5860610" y="5349966"/>
            <a:ext cx="2194694" cy="116412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cxnSp>
        <p:nvCxnSpPr>
          <p:cNvPr id="135" name="Conexão Reta 134">
            <a:extLst>
              <a:ext uri="{FF2B5EF4-FFF2-40B4-BE49-F238E27FC236}">
                <a16:creationId xmlns:a16="http://schemas.microsoft.com/office/drawing/2014/main" id="{0980B5CE-5992-3E47-BF72-D4E3489F56F5}"/>
              </a:ext>
            </a:extLst>
          </p:cNvPr>
          <p:cNvCxnSpPr>
            <a:cxnSpLocks/>
            <a:stCxn id="140" idx="2"/>
            <a:endCxn id="134" idx="0"/>
          </p:cNvCxnSpPr>
          <p:nvPr/>
        </p:nvCxnSpPr>
        <p:spPr>
          <a:xfrm>
            <a:off x="5002941" y="4358742"/>
            <a:ext cx="1955016" cy="99122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6" name="Conexão Reta 135">
            <a:extLst>
              <a:ext uri="{FF2B5EF4-FFF2-40B4-BE49-F238E27FC236}">
                <a16:creationId xmlns:a16="http://schemas.microsoft.com/office/drawing/2014/main" id="{7007D315-4663-7F45-BE4F-14C57CC58956}"/>
              </a:ext>
            </a:extLst>
          </p:cNvPr>
          <p:cNvCxnSpPr>
            <a:cxnSpLocks/>
            <a:stCxn id="140" idx="2"/>
            <a:endCxn id="133" idx="0"/>
          </p:cNvCxnSpPr>
          <p:nvPr/>
        </p:nvCxnSpPr>
        <p:spPr>
          <a:xfrm flipH="1">
            <a:off x="4989204" y="4358742"/>
            <a:ext cx="13737" cy="8239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7" name="CaixaDeTexto 136">
            <a:extLst>
              <a:ext uri="{FF2B5EF4-FFF2-40B4-BE49-F238E27FC236}">
                <a16:creationId xmlns:a16="http://schemas.microsoft.com/office/drawing/2014/main" id="{CB1E2656-83CA-2141-8102-E7DF7ABDFAF1}"/>
              </a:ext>
            </a:extLst>
          </p:cNvPr>
          <p:cNvSpPr txBox="1">
            <a:spLocks noChangeAspect="1"/>
          </p:cNvSpPr>
          <p:nvPr/>
        </p:nvSpPr>
        <p:spPr>
          <a:xfrm rot="20656914">
            <a:off x="3023339" y="4356423"/>
            <a:ext cx="1524174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quality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endParaRPr lang="pt-PT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DB64D920-3FBE-884E-A96C-E0C4D1331DC1}"/>
              </a:ext>
            </a:extLst>
          </p:cNvPr>
          <p:cNvSpPr txBox="1">
            <a:spLocks noChangeAspect="1"/>
          </p:cNvSpPr>
          <p:nvPr/>
        </p:nvSpPr>
        <p:spPr>
          <a:xfrm>
            <a:off x="4809727" y="4747809"/>
            <a:ext cx="63255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</a:p>
        </p:txBody>
      </p:sp>
      <p:sp>
        <p:nvSpPr>
          <p:cNvPr id="139" name="CaixaDeTexto 138">
            <a:extLst>
              <a:ext uri="{FF2B5EF4-FFF2-40B4-BE49-F238E27FC236}">
                <a16:creationId xmlns:a16="http://schemas.microsoft.com/office/drawing/2014/main" id="{D9A1ABCE-366C-F84B-BCA3-B591E7686585}"/>
              </a:ext>
            </a:extLst>
          </p:cNvPr>
          <p:cNvSpPr txBox="1">
            <a:spLocks noChangeAspect="1"/>
          </p:cNvSpPr>
          <p:nvPr/>
        </p:nvSpPr>
        <p:spPr>
          <a:xfrm rot="1738664">
            <a:off x="5276135" y="4729305"/>
            <a:ext cx="1723079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endParaRPr lang="pt-PT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Retângulo Arredondado 139">
            <a:extLst>
              <a:ext uri="{FF2B5EF4-FFF2-40B4-BE49-F238E27FC236}">
                <a16:creationId xmlns:a16="http://schemas.microsoft.com/office/drawing/2014/main" id="{3B5B9CD8-1E3B-2745-9E14-03CDA590A8A0}"/>
              </a:ext>
            </a:extLst>
          </p:cNvPr>
          <p:cNvSpPr>
            <a:spLocks noChangeAspect="1"/>
          </p:cNvSpPr>
          <p:nvPr/>
        </p:nvSpPr>
        <p:spPr>
          <a:xfrm>
            <a:off x="4581586" y="4038342"/>
            <a:ext cx="842709" cy="32040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41" name="CaixaDeTexto 140">
            <a:extLst>
              <a:ext uri="{FF2B5EF4-FFF2-40B4-BE49-F238E27FC236}">
                <a16:creationId xmlns:a16="http://schemas.microsoft.com/office/drawing/2014/main" id="{A0FF1DB5-8CC2-DB4C-AD66-D979E90ECFDF}"/>
              </a:ext>
            </a:extLst>
          </p:cNvPr>
          <p:cNvSpPr txBox="1">
            <a:spLocks noChangeAspect="1"/>
          </p:cNvSpPr>
          <p:nvPr/>
        </p:nvSpPr>
        <p:spPr>
          <a:xfrm>
            <a:off x="4571782" y="4091286"/>
            <a:ext cx="852514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CaixaDeTexto 141">
            <a:extLst>
              <a:ext uri="{FF2B5EF4-FFF2-40B4-BE49-F238E27FC236}">
                <a16:creationId xmlns:a16="http://schemas.microsoft.com/office/drawing/2014/main" id="{FC9E9074-B310-F541-ACAA-351E3AD61186}"/>
              </a:ext>
            </a:extLst>
          </p:cNvPr>
          <p:cNvSpPr txBox="1"/>
          <p:nvPr/>
        </p:nvSpPr>
        <p:spPr>
          <a:xfrm>
            <a:off x="4833987" y="3886665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27368754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>
            <a:extLst>
              <a:ext uri="{FF2B5EF4-FFF2-40B4-BE49-F238E27FC236}">
                <a16:creationId xmlns:a16="http://schemas.microsoft.com/office/drawing/2014/main" id="{EDF52D5D-A813-EF48-B5B1-DDE5E18014BB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AB31C64-FAA1-4342-93E2-58A7F188A745}"/>
              </a:ext>
            </a:extLst>
          </p:cNvPr>
          <p:cNvSpPr txBox="1"/>
          <p:nvPr/>
        </p:nvSpPr>
        <p:spPr>
          <a:xfrm>
            <a:off x="927118" y="1158554"/>
            <a:ext cx="72176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G1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undertaken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regarding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presenting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mathematical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tools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Experienced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stake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benefit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assumption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statement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gaining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faster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insight,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enabling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easier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instance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claim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tackling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confounding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performance,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believing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causal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relation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naive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Reducing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confounding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does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1200" i="1" dirty="0">
                <a:latin typeface="Arial" panose="020B0604020202020204" pitchFamily="34" charset="0"/>
                <a:cs typeface="Arial" panose="020B0604020202020204" pitchFamily="34" charset="0"/>
              </a:rPr>
              <a:t>per se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improve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experimental design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assumed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(8- -4),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namely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Similarly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confounding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encounter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C15ED303-DA29-FB44-8D02-62ABB9A2D82A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" name="Imagem 39">
            <a:extLst>
              <a:ext uri="{FF2B5EF4-FFF2-40B4-BE49-F238E27FC236}">
                <a16:creationId xmlns:a16="http://schemas.microsoft.com/office/drawing/2014/main" id="{91A92EF2-9273-E047-8B74-10A62468A40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778" b="30947"/>
          <a:stretch/>
        </p:blipFill>
        <p:spPr>
          <a:xfrm>
            <a:off x="927118" y="3445610"/>
            <a:ext cx="7217641" cy="2975435"/>
          </a:xfrm>
          <a:prstGeom prst="rect">
            <a:avLst/>
          </a:prstGeom>
        </p:spPr>
      </p:pic>
      <p:pic>
        <p:nvPicPr>
          <p:cNvPr id="7" name="Imagem 6" descr="Uma imagem com céu noturno&#10;&#10;Descrição gerada automaticamente">
            <a:hlinkClick r:id="rId3" action="ppaction://hlinksldjump"/>
            <a:extLst>
              <a:ext uri="{FF2B5EF4-FFF2-40B4-BE49-F238E27FC236}">
                <a16:creationId xmlns:a16="http://schemas.microsoft.com/office/drawing/2014/main" id="{C917B813-A3B2-E547-996F-740D13CF41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4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>
            <a:extLst>
              <a:ext uri="{FF2B5EF4-FFF2-40B4-BE49-F238E27FC236}">
                <a16:creationId xmlns:a16="http://schemas.microsoft.com/office/drawing/2014/main" id="{EDF52D5D-A813-EF48-B5B1-DDE5E18014BB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AB31C64-FAA1-4342-93E2-58A7F188A745}"/>
              </a:ext>
            </a:extLst>
          </p:cNvPr>
          <p:cNvSpPr txBox="1"/>
          <p:nvPr/>
        </p:nvSpPr>
        <p:spPr>
          <a:xfrm>
            <a:off x="927118" y="1158554"/>
            <a:ext cx="72176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G2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stating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envisioned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designed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experiment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(8- -15).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helps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readers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stake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concerning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envisioned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instance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SOP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periods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for 30-60 minutes.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Nevertheless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RNS®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programmed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discharges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5000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[12].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Possibly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closed-loop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SOP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intervals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 too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deliver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Additionally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use short SPH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intervals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scalp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EEG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[31].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cases,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SPH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seconds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1 minute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enough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alarm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reaching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secure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place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take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diazepam rectal gel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FDA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drug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cluster,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prevention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 takes 5-10 minutes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work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[60],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oral diazepam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lorazepam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takes 15 minutes [61].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stimulate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regarding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C15ED303-DA29-FB44-8D02-62ABB9A2D82A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684DEB4-8D71-3F47-94C6-EA5D738FAE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491" b="30838"/>
          <a:stretch/>
        </p:blipFill>
        <p:spPr>
          <a:xfrm>
            <a:off x="927117" y="3415569"/>
            <a:ext cx="7217641" cy="2971095"/>
          </a:xfrm>
          <a:prstGeom prst="rect">
            <a:avLst/>
          </a:prstGeom>
        </p:spPr>
      </p:pic>
      <p:pic>
        <p:nvPicPr>
          <p:cNvPr id="7" name="Imagem 6" descr="Uma imagem com céu noturno&#10;&#10;Descrição gerada automaticamente">
            <a:hlinkClick r:id="rId3" action="ppaction://hlinksldjump"/>
            <a:extLst>
              <a:ext uri="{FF2B5EF4-FFF2-40B4-BE49-F238E27FC236}">
                <a16:creationId xmlns:a16="http://schemas.microsoft.com/office/drawing/2014/main" id="{F42E5DF2-B2FC-CD4C-A17D-3C9A142E20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80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>
            <a:extLst>
              <a:ext uri="{FF2B5EF4-FFF2-40B4-BE49-F238E27FC236}">
                <a16:creationId xmlns:a16="http://schemas.microsoft.com/office/drawing/2014/main" id="{EDF52D5D-A813-EF48-B5B1-DDE5E18014BB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AB31C64-FAA1-4342-93E2-58A7F188A745}"/>
              </a:ext>
            </a:extLst>
          </p:cNvPr>
          <p:cNvSpPr txBox="1"/>
          <p:nvPr/>
        </p:nvSpPr>
        <p:spPr>
          <a:xfrm>
            <a:off x="963179" y="1719696"/>
            <a:ext cx="72176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G3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haven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gold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-standard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specificity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chance-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limited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metrics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depend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explicitly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show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compare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approaches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explainability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C15ED303-DA29-FB44-8D02-62ABB9A2D82A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E5ABA59-F192-A344-89EC-75BA835D9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573" b="30109"/>
          <a:stretch/>
        </p:blipFill>
        <p:spPr>
          <a:xfrm>
            <a:off x="963178" y="3198410"/>
            <a:ext cx="7217641" cy="3005001"/>
          </a:xfrm>
          <a:prstGeom prst="rect">
            <a:avLst/>
          </a:prstGeom>
        </p:spPr>
      </p:pic>
      <p:pic>
        <p:nvPicPr>
          <p:cNvPr id="7" name="Imagem 6" descr="Uma imagem com céu noturno&#10;&#10;Descrição gerada automaticamente">
            <a:hlinkClick r:id="rId3" action="ppaction://hlinksldjump"/>
            <a:extLst>
              <a:ext uri="{FF2B5EF4-FFF2-40B4-BE49-F238E27FC236}">
                <a16:creationId xmlns:a16="http://schemas.microsoft.com/office/drawing/2014/main" id="{C19CAA85-3589-EF49-9992-800230693C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5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CaixaDeTexto 29">
            <a:extLst>
              <a:ext uri="{FF2B5EF4-FFF2-40B4-BE49-F238E27FC236}">
                <a16:creationId xmlns:a16="http://schemas.microsoft.com/office/drawing/2014/main" id="{EDF52D5D-A813-EF48-B5B1-DDE5E18014BB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6AB31C64-FAA1-4342-93E2-58A7F188A745}"/>
              </a:ext>
            </a:extLst>
          </p:cNvPr>
          <p:cNvSpPr txBox="1"/>
          <p:nvPr/>
        </p:nvSpPr>
        <p:spPr>
          <a:xfrm>
            <a:off x="882147" y="1653230"/>
            <a:ext cx="7217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G4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our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guideline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explainability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(19)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promote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trust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experts.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least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concrete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time.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demonstrate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predictions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expert as a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scientist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clinician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human-level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C15ED303-DA29-FB44-8D02-62ABB9A2D82A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7C0BADB6-2A10-A448-AF09-51E70452BD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64" b="30838"/>
          <a:stretch/>
        </p:blipFill>
        <p:spPr>
          <a:xfrm>
            <a:off x="882146" y="3297641"/>
            <a:ext cx="7217641" cy="2960823"/>
          </a:xfrm>
          <a:prstGeom prst="rect">
            <a:avLst/>
          </a:prstGeom>
        </p:spPr>
      </p:pic>
      <p:pic>
        <p:nvPicPr>
          <p:cNvPr id="7" name="Imagem 6" descr="Uma imagem com céu noturno&#10;&#10;Descrição gerada automaticamente">
            <a:hlinkClick r:id="rId3" action="ppaction://hlinksldjump"/>
            <a:extLst>
              <a:ext uri="{FF2B5EF4-FFF2-40B4-BE49-F238E27FC236}">
                <a16:creationId xmlns:a16="http://schemas.microsoft.com/office/drawing/2014/main" id="{AD48DDE0-BE74-924C-B634-EE0B4B5AEF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422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642C9AB7-5320-4241-92B5-05CA8CF9A75C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586E6EC-DBE8-EE4F-AB55-00C070E12D00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Real-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8BF0913-1339-6248-AB6E-8BFA9619EEE8}"/>
              </a:ext>
            </a:extLst>
          </p:cNvPr>
          <p:cNvSpPr txBox="1"/>
          <p:nvPr/>
        </p:nvSpPr>
        <p:spPr>
          <a:xfrm>
            <a:off x="927118" y="1158554"/>
            <a:ext cx="72176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begin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real-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epileptic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diagnosed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Drug-Resistant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(DRE),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referred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centre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undergo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(5)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frequent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desired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happening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less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1%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latter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evaluates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(4)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epileptic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easily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detected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removing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epileptic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solution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[8, 24].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evaluation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(2),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EEG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commonly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(2--4).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acquire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require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(16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ethical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justification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(3).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case,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real-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(2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5):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[13, 14];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take time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adapt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material (as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initial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discarded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 \cite{cook2013prediction};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suppress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occurrence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frequency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couple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weeks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admission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recording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[26, 27]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(1- -5)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to-day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confounding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(6- -4),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stress,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circadian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ultradian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rhythms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55" name="Agrupar 54">
            <a:extLst>
              <a:ext uri="{FF2B5EF4-FFF2-40B4-BE49-F238E27FC236}">
                <a16:creationId xmlns:a16="http://schemas.microsoft.com/office/drawing/2014/main" id="{BCB08B19-AD9D-B74F-A294-218DE9B8168C}"/>
              </a:ext>
            </a:extLst>
          </p:cNvPr>
          <p:cNvGrpSpPr/>
          <p:nvPr/>
        </p:nvGrpSpPr>
        <p:grpSpPr>
          <a:xfrm>
            <a:off x="1431036" y="4049050"/>
            <a:ext cx="862553" cy="332479"/>
            <a:chOff x="669303" y="631596"/>
            <a:chExt cx="1150070" cy="430071"/>
          </a:xfrm>
        </p:grpSpPr>
        <p:sp>
          <p:nvSpPr>
            <p:cNvPr id="56" name="Retângulo Arredondado 55">
              <a:extLst>
                <a:ext uri="{FF2B5EF4-FFF2-40B4-BE49-F238E27FC236}">
                  <a16:creationId xmlns:a16="http://schemas.microsoft.com/office/drawing/2014/main" id="{7B4230E1-3D17-AE49-841D-A5C314FE7E66}"/>
                </a:ext>
              </a:extLst>
            </p:cNvPr>
            <p:cNvSpPr/>
            <p:nvPr/>
          </p:nvSpPr>
          <p:spPr>
            <a:xfrm>
              <a:off x="669303" y="631596"/>
              <a:ext cx="1150070" cy="424206"/>
            </a:xfrm>
            <a:prstGeom prst="roundRect">
              <a:avLst/>
            </a:prstGeom>
            <a:solidFill>
              <a:srgbClr val="CFE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/>
            </a:p>
          </p:txBody>
        </p:sp>
        <p:sp>
          <p:nvSpPr>
            <p:cNvPr id="57" name="CaixaDeTexto 56">
              <a:extLst>
                <a:ext uri="{FF2B5EF4-FFF2-40B4-BE49-F238E27FC236}">
                  <a16:creationId xmlns:a16="http://schemas.microsoft.com/office/drawing/2014/main" id="{EE01C9AE-805A-1347-B9CF-E913B4CDCBEE}"/>
                </a:ext>
              </a:extLst>
            </p:cNvPr>
            <p:cNvSpPr txBox="1"/>
            <p:nvPr/>
          </p:nvSpPr>
          <p:spPr>
            <a:xfrm>
              <a:off x="669303" y="643644"/>
              <a:ext cx="1150069" cy="41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Confounding</a:t>
              </a:r>
              <a:r>
                <a:rPr lang="pt-PT" sz="75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Factors</a:t>
              </a:r>
              <a:endParaRPr lang="pt-PT" sz="7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5D66D92B-92E5-2241-9C68-FC395096972E}"/>
              </a:ext>
            </a:extLst>
          </p:cNvPr>
          <p:cNvSpPr txBox="1"/>
          <p:nvPr/>
        </p:nvSpPr>
        <p:spPr>
          <a:xfrm>
            <a:off x="1431037" y="3907901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59" name="Agrupar 58">
            <a:extLst>
              <a:ext uri="{FF2B5EF4-FFF2-40B4-BE49-F238E27FC236}">
                <a16:creationId xmlns:a16="http://schemas.microsoft.com/office/drawing/2014/main" id="{DB1DA6E0-8DD0-9642-836D-76791C7EDEC3}"/>
              </a:ext>
            </a:extLst>
          </p:cNvPr>
          <p:cNvGrpSpPr/>
          <p:nvPr/>
        </p:nvGrpSpPr>
        <p:grpSpPr>
          <a:xfrm>
            <a:off x="3571025" y="4048758"/>
            <a:ext cx="862553" cy="334588"/>
            <a:chOff x="669301" y="619548"/>
            <a:chExt cx="1150071" cy="424206"/>
          </a:xfrm>
        </p:grpSpPr>
        <p:sp>
          <p:nvSpPr>
            <p:cNvPr id="60" name="Retângulo Arredondado 59">
              <a:extLst>
                <a:ext uri="{FF2B5EF4-FFF2-40B4-BE49-F238E27FC236}">
                  <a16:creationId xmlns:a16="http://schemas.microsoft.com/office/drawing/2014/main" id="{11141B51-581C-AE4E-8C7F-BCE1D4C59467}"/>
                </a:ext>
              </a:extLst>
            </p:cNvPr>
            <p:cNvSpPr/>
            <p:nvPr/>
          </p:nvSpPr>
          <p:spPr>
            <a:xfrm>
              <a:off x="669302" y="619548"/>
              <a:ext cx="1150070" cy="424206"/>
            </a:xfrm>
            <a:prstGeom prst="roundRect">
              <a:avLst/>
            </a:prstGeom>
            <a:solidFill>
              <a:srgbClr val="CFE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/>
            </a:p>
          </p:txBody>
        </p:sp>
        <p:sp>
          <p:nvSpPr>
            <p:cNvPr id="61" name="CaixaDeTexto 60">
              <a:extLst>
                <a:ext uri="{FF2B5EF4-FFF2-40B4-BE49-F238E27FC236}">
                  <a16:creationId xmlns:a16="http://schemas.microsoft.com/office/drawing/2014/main" id="{58FE7FE3-0554-4D4F-96BE-D260FC86BA48}"/>
                </a:ext>
              </a:extLst>
            </p:cNvPr>
            <p:cNvSpPr txBox="1"/>
            <p:nvPr/>
          </p:nvSpPr>
          <p:spPr>
            <a:xfrm>
              <a:off x="669301" y="708539"/>
              <a:ext cx="1150070" cy="263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750" b="1" dirty="0">
                  <a:latin typeface="Arial" panose="020B0604020202020204" pitchFamily="34" charset="0"/>
                  <a:cs typeface="Arial" panose="020B0604020202020204" pitchFamily="34" charset="0"/>
                </a:rPr>
                <a:t>Real </a:t>
              </a:r>
              <a:r>
                <a:rPr lang="pt-PT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Life</a:t>
              </a:r>
              <a:endParaRPr lang="pt-PT" sz="7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9250B108-3088-2A4A-9110-B69BCE9A1309}"/>
              </a:ext>
            </a:extLst>
          </p:cNvPr>
          <p:cNvSpPr txBox="1"/>
          <p:nvPr/>
        </p:nvSpPr>
        <p:spPr>
          <a:xfrm>
            <a:off x="3571027" y="389834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63" name="Retângulo Arredondado 62">
            <a:extLst>
              <a:ext uri="{FF2B5EF4-FFF2-40B4-BE49-F238E27FC236}">
                <a16:creationId xmlns:a16="http://schemas.microsoft.com/office/drawing/2014/main" id="{C25A5040-9682-C74C-BE88-13EDD59F0948}"/>
              </a:ext>
            </a:extLst>
          </p:cNvPr>
          <p:cNvSpPr/>
          <p:nvPr/>
        </p:nvSpPr>
        <p:spPr>
          <a:xfrm>
            <a:off x="5037782" y="4051840"/>
            <a:ext cx="862553" cy="31815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157741C2-D672-244D-88A9-E62EAC936E8D}"/>
              </a:ext>
            </a:extLst>
          </p:cNvPr>
          <p:cNvSpPr txBox="1"/>
          <p:nvPr/>
        </p:nvSpPr>
        <p:spPr>
          <a:xfrm>
            <a:off x="5037782" y="4044973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C286C216-CB1E-0647-B83A-B8D314A833FC}"/>
              </a:ext>
            </a:extLst>
          </p:cNvPr>
          <p:cNvSpPr txBox="1"/>
          <p:nvPr/>
        </p:nvSpPr>
        <p:spPr>
          <a:xfrm>
            <a:off x="5037782" y="3899001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66" name="Agrupar 65">
            <a:extLst>
              <a:ext uri="{FF2B5EF4-FFF2-40B4-BE49-F238E27FC236}">
                <a16:creationId xmlns:a16="http://schemas.microsoft.com/office/drawing/2014/main" id="{0DDDFE36-AF48-BC4A-8225-E17C08ADEBB1}"/>
              </a:ext>
            </a:extLst>
          </p:cNvPr>
          <p:cNvGrpSpPr/>
          <p:nvPr/>
        </p:nvGrpSpPr>
        <p:grpSpPr>
          <a:xfrm>
            <a:off x="6949990" y="4043775"/>
            <a:ext cx="862553" cy="332479"/>
            <a:chOff x="669303" y="631596"/>
            <a:chExt cx="1150070" cy="430071"/>
          </a:xfrm>
        </p:grpSpPr>
        <p:sp>
          <p:nvSpPr>
            <p:cNvPr id="67" name="Retângulo Arredondado 66">
              <a:extLst>
                <a:ext uri="{FF2B5EF4-FFF2-40B4-BE49-F238E27FC236}">
                  <a16:creationId xmlns:a16="http://schemas.microsoft.com/office/drawing/2014/main" id="{25F54BED-5210-C443-B60C-80C672BCF79B}"/>
                </a:ext>
              </a:extLst>
            </p:cNvPr>
            <p:cNvSpPr/>
            <p:nvPr/>
          </p:nvSpPr>
          <p:spPr>
            <a:xfrm>
              <a:off x="669303" y="631596"/>
              <a:ext cx="1150070" cy="424206"/>
            </a:xfrm>
            <a:prstGeom prst="roundRect">
              <a:avLst/>
            </a:prstGeom>
            <a:solidFill>
              <a:srgbClr val="CFE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/>
            </a:p>
          </p:txBody>
        </p:sp>
        <p:sp>
          <p:nvSpPr>
            <p:cNvPr id="68" name="CaixaDeTexto 67">
              <a:extLst>
                <a:ext uri="{FF2B5EF4-FFF2-40B4-BE49-F238E27FC236}">
                  <a16:creationId xmlns:a16="http://schemas.microsoft.com/office/drawing/2014/main" id="{8BCF4B63-E950-7B4D-8240-D47F6F8A8D4B}"/>
                </a:ext>
              </a:extLst>
            </p:cNvPr>
            <p:cNvSpPr txBox="1"/>
            <p:nvPr/>
          </p:nvSpPr>
          <p:spPr>
            <a:xfrm>
              <a:off x="669303" y="643644"/>
              <a:ext cx="1150069" cy="41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Prospective</a:t>
              </a:r>
              <a:endParaRPr lang="pt-PT" sz="7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PT" sz="750" b="1" dirty="0"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</a:p>
          </p:txBody>
        </p:sp>
      </p:grp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B4660114-5260-2E4B-B030-9B929D28ED27}"/>
              </a:ext>
            </a:extLst>
          </p:cNvPr>
          <p:cNvSpPr txBox="1"/>
          <p:nvPr/>
        </p:nvSpPr>
        <p:spPr>
          <a:xfrm>
            <a:off x="6949990" y="390262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70" name="Retângulo Arredondado 69">
            <a:extLst>
              <a:ext uri="{FF2B5EF4-FFF2-40B4-BE49-F238E27FC236}">
                <a16:creationId xmlns:a16="http://schemas.microsoft.com/office/drawing/2014/main" id="{199FB855-8856-FB4A-A7F9-E531AC9FA5BE}"/>
              </a:ext>
            </a:extLst>
          </p:cNvPr>
          <p:cNvSpPr/>
          <p:nvPr/>
        </p:nvSpPr>
        <p:spPr>
          <a:xfrm>
            <a:off x="1431036" y="5035291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4A03BF4C-4E1D-0B4F-9770-CC5D5703D350}"/>
              </a:ext>
            </a:extLst>
          </p:cNvPr>
          <p:cNvSpPr txBox="1"/>
          <p:nvPr/>
        </p:nvSpPr>
        <p:spPr>
          <a:xfrm>
            <a:off x="1431035" y="5034773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237641E2-4367-9D44-9DB7-CEE345A2ACDE}"/>
              </a:ext>
            </a:extLst>
          </p:cNvPr>
          <p:cNvSpPr txBox="1"/>
          <p:nvPr/>
        </p:nvSpPr>
        <p:spPr>
          <a:xfrm>
            <a:off x="1443648" y="4894142"/>
            <a:ext cx="1910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73" name="Retângulo Arredondado 72">
            <a:extLst>
              <a:ext uri="{FF2B5EF4-FFF2-40B4-BE49-F238E27FC236}">
                <a16:creationId xmlns:a16="http://schemas.microsoft.com/office/drawing/2014/main" id="{21D1D074-D38C-D541-BEDD-CF6FF11F4652}"/>
              </a:ext>
            </a:extLst>
          </p:cNvPr>
          <p:cNvSpPr/>
          <p:nvPr/>
        </p:nvSpPr>
        <p:spPr>
          <a:xfrm>
            <a:off x="1431036" y="5820895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01C66AF8-C527-A848-AC88-AFE3D93F00EE}"/>
              </a:ext>
            </a:extLst>
          </p:cNvPr>
          <p:cNvSpPr txBox="1"/>
          <p:nvPr/>
        </p:nvSpPr>
        <p:spPr>
          <a:xfrm>
            <a:off x="1431036" y="583021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9C4CAFEC-EFAD-5C44-8C06-87D130E9A706}"/>
              </a:ext>
            </a:extLst>
          </p:cNvPr>
          <p:cNvSpPr txBox="1"/>
          <p:nvPr/>
        </p:nvSpPr>
        <p:spPr>
          <a:xfrm>
            <a:off x="1431036" y="5679746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75129D91-D7C4-D544-BCD4-3E60BD78A7C6}"/>
              </a:ext>
            </a:extLst>
          </p:cNvPr>
          <p:cNvSpPr txBox="1"/>
          <p:nvPr/>
        </p:nvSpPr>
        <p:spPr>
          <a:xfrm>
            <a:off x="6785867" y="4910222"/>
            <a:ext cx="1836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81" name="Conexão Reta 80">
            <a:extLst>
              <a:ext uri="{FF2B5EF4-FFF2-40B4-BE49-F238E27FC236}">
                <a16:creationId xmlns:a16="http://schemas.microsoft.com/office/drawing/2014/main" id="{6808F66C-64EE-9045-B27F-7A93802E00E6}"/>
              </a:ext>
            </a:extLst>
          </p:cNvPr>
          <p:cNvCxnSpPr>
            <a:cxnSpLocks/>
            <a:stCxn id="56" idx="3"/>
            <a:endCxn id="61" idx="1"/>
          </p:cNvCxnSpPr>
          <p:nvPr/>
        </p:nvCxnSpPr>
        <p:spPr>
          <a:xfrm>
            <a:off x="2293589" y="4213023"/>
            <a:ext cx="1277436" cy="98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xão Reta 81">
            <a:extLst>
              <a:ext uri="{FF2B5EF4-FFF2-40B4-BE49-F238E27FC236}">
                <a16:creationId xmlns:a16="http://schemas.microsoft.com/office/drawing/2014/main" id="{BA0A998E-F251-5E4E-B0D2-B366281F3AB7}"/>
              </a:ext>
            </a:extLst>
          </p:cNvPr>
          <p:cNvCxnSpPr>
            <a:cxnSpLocks/>
            <a:stCxn id="61" idx="3"/>
            <a:endCxn id="64" idx="1"/>
          </p:cNvCxnSpPr>
          <p:nvPr/>
        </p:nvCxnSpPr>
        <p:spPr>
          <a:xfrm flipV="1">
            <a:off x="4433577" y="4206556"/>
            <a:ext cx="604205" cy="162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xão Reta 82">
            <a:extLst>
              <a:ext uri="{FF2B5EF4-FFF2-40B4-BE49-F238E27FC236}">
                <a16:creationId xmlns:a16="http://schemas.microsoft.com/office/drawing/2014/main" id="{243CBF1E-DF98-BA48-9861-6D22E8866C5D}"/>
              </a:ext>
            </a:extLst>
          </p:cNvPr>
          <p:cNvCxnSpPr>
            <a:cxnSpLocks/>
            <a:stCxn id="64" idx="2"/>
          </p:cNvCxnSpPr>
          <p:nvPr/>
        </p:nvCxnSpPr>
        <p:spPr>
          <a:xfrm>
            <a:off x="5469058" y="4368138"/>
            <a:ext cx="1254387" cy="7184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xão Reta Unidirecional 84">
            <a:extLst>
              <a:ext uri="{FF2B5EF4-FFF2-40B4-BE49-F238E27FC236}">
                <a16:creationId xmlns:a16="http://schemas.microsoft.com/office/drawing/2014/main" id="{2B77324A-520A-5341-B6A2-BA0BF7C7108A}"/>
              </a:ext>
            </a:extLst>
          </p:cNvPr>
          <p:cNvCxnSpPr>
            <a:cxnSpLocks/>
            <a:stCxn id="64" idx="1"/>
            <a:endCxn id="71" idx="3"/>
          </p:cNvCxnSpPr>
          <p:nvPr/>
        </p:nvCxnSpPr>
        <p:spPr>
          <a:xfrm flipH="1">
            <a:off x="2293587" y="4206556"/>
            <a:ext cx="2744195" cy="989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exão Reta Unidirecional 85">
            <a:extLst>
              <a:ext uri="{FF2B5EF4-FFF2-40B4-BE49-F238E27FC236}">
                <a16:creationId xmlns:a16="http://schemas.microsoft.com/office/drawing/2014/main" id="{7F5775A2-7990-7B46-8346-B77E7ADFBE42}"/>
              </a:ext>
            </a:extLst>
          </p:cNvPr>
          <p:cNvCxnSpPr>
            <a:cxnSpLocks/>
            <a:stCxn id="70" idx="2"/>
            <a:endCxn id="73" idx="0"/>
          </p:cNvCxnSpPr>
          <p:nvPr/>
        </p:nvCxnSpPr>
        <p:spPr>
          <a:xfrm>
            <a:off x="1862313" y="5363236"/>
            <a:ext cx="0" cy="457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xão Reta Unidirecional 86">
            <a:extLst>
              <a:ext uri="{FF2B5EF4-FFF2-40B4-BE49-F238E27FC236}">
                <a16:creationId xmlns:a16="http://schemas.microsoft.com/office/drawing/2014/main" id="{5D7A833D-99D7-DF43-B11C-9EBBCB7E7DC5}"/>
              </a:ext>
            </a:extLst>
          </p:cNvPr>
          <p:cNvCxnSpPr>
            <a:cxnSpLocks/>
            <a:stCxn id="64" idx="3"/>
            <a:endCxn id="67" idx="1"/>
          </p:cNvCxnSpPr>
          <p:nvPr/>
        </p:nvCxnSpPr>
        <p:spPr>
          <a:xfrm>
            <a:off x="5900334" y="4206556"/>
            <a:ext cx="1049656" cy="1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xão Curva 88">
            <a:extLst>
              <a:ext uri="{FF2B5EF4-FFF2-40B4-BE49-F238E27FC236}">
                <a16:creationId xmlns:a16="http://schemas.microsoft.com/office/drawing/2014/main" id="{E9B4CD55-A2A8-4142-AFD0-0554ADA1E14C}"/>
              </a:ext>
            </a:extLst>
          </p:cNvPr>
          <p:cNvCxnSpPr>
            <a:cxnSpLocks/>
            <a:stCxn id="57" idx="3"/>
          </p:cNvCxnSpPr>
          <p:nvPr/>
        </p:nvCxnSpPr>
        <p:spPr>
          <a:xfrm>
            <a:off x="2293588" y="4219947"/>
            <a:ext cx="3998581" cy="1028199"/>
          </a:xfrm>
          <a:prstGeom prst="curvedConnector3">
            <a:avLst>
              <a:gd name="adj1" fmla="val 46818"/>
            </a:avLst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D7554B53-85AA-5041-86C1-7825C040CE92}"/>
              </a:ext>
            </a:extLst>
          </p:cNvPr>
          <p:cNvSpPr txBox="1"/>
          <p:nvPr/>
        </p:nvSpPr>
        <p:spPr>
          <a:xfrm>
            <a:off x="2303538" y="404583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BCB61C12-0773-2A4B-A2B3-BFB920509E5E}"/>
              </a:ext>
            </a:extLst>
          </p:cNvPr>
          <p:cNvSpPr txBox="1"/>
          <p:nvPr/>
        </p:nvSpPr>
        <p:spPr>
          <a:xfrm rot="1785454">
            <a:off x="6028456" y="4673030"/>
            <a:ext cx="9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EEG,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262AB58B-F9B1-284A-8DDC-2C2DDB8543C4}"/>
              </a:ext>
            </a:extLst>
          </p:cNvPr>
          <p:cNvSpPr txBox="1"/>
          <p:nvPr/>
        </p:nvSpPr>
        <p:spPr>
          <a:xfrm rot="20070315">
            <a:off x="1866182" y="4364383"/>
            <a:ext cx="1215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EBF1A1C2-8034-5F4A-958F-04AAAB6016A7}"/>
              </a:ext>
            </a:extLst>
          </p:cNvPr>
          <p:cNvCxnSpPr>
            <a:cxnSpLocks/>
            <a:stCxn id="61" idx="1"/>
            <a:endCxn id="71" idx="0"/>
          </p:cNvCxnSpPr>
          <p:nvPr/>
        </p:nvCxnSpPr>
        <p:spPr>
          <a:xfrm flipH="1">
            <a:off x="1862311" y="4222824"/>
            <a:ext cx="1708714" cy="811949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29D898E3-DBCC-CA4C-BCB5-F01D51AF8FF8}"/>
              </a:ext>
            </a:extLst>
          </p:cNvPr>
          <p:cNvSpPr txBox="1"/>
          <p:nvPr/>
        </p:nvSpPr>
        <p:spPr>
          <a:xfrm rot="20316075">
            <a:off x="2301068" y="5368535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later,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data can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5" name="Conexão Reta 94">
            <a:extLst>
              <a:ext uri="{FF2B5EF4-FFF2-40B4-BE49-F238E27FC236}">
                <a16:creationId xmlns:a16="http://schemas.microsoft.com/office/drawing/2014/main" id="{48B99D90-DA42-7049-BC42-9503CC4DAB70}"/>
              </a:ext>
            </a:extLst>
          </p:cNvPr>
          <p:cNvCxnSpPr>
            <a:cxnSpLocks/>
            <a:stCxn id="68" idx="1"/>
            <a:endCxn id="74" idx="3"/>
          </p:cNvCxnSpPr>
          <p:nvPr/>
        </p:nvCxnSpPr>
        <p:spPr>
          <a:xfrm flipH="1">
            <a:off x="2293588" y="4214672"/>
            <a:ext cx="4656402" cy="177712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914AFCBB-12EA-B348-BF08-27BEEAFCDA67}"/>
              </a:ext>
            </a:extLst>
          </p:cNvPr>
          <p:cNvSpPr txBox="1"/>
          <p:nvPr/>
        </p:nvSpPr>
        <p:spPr>
          <a:xfrm>
            <a:off x="5900333" y="4050918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B5B2C46C-BE48-7941-A560-25AFFE45304B}"/>
              </a:ext>
            </a:extLst>
          </p:cNvPr>
          <p:cNvSpPr txBox="1"/>
          <p:nvPr/>
        </p:nvSpPr>
        <p:spPr>
          <a:xfrm rot="1353298">
            <a:off x="4029241" y="4788611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99" name="Pré-visualização de Secção 98">
                <a:extLst>
                  <a:ext uri="{FF2B5EF4-FFF2-40B4-BE49-F238E27FC236}">
                    <a16:creationId xmlns:a16="http://schemas.microsoft.com/office/drawing/2014/main" id="{CD422BFF-98CC-5E43-AAE6-3BF6A580B10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185594663"/>
                  </p:ext>
                </p:extLst>
              </p:nvPr>
            </p:nvGraphicFramePr>
            <p:xfrm>
              <a:off x="6305306" y="5095089"/>
              <a:ext cx="849247" cy="323136"/>
            </p:xfrm>
            <a:graphic>
              <a:graphicData uri="http://schemas.microsoft.com/office/powerpoint/2016/sectionzoom">
                <psez:sectionZm>
                  <psez:sectionZmObj sectionId="{D5BC3D49-37A4-CD49-8BE2-6ED46885B110}">
                    <psez:zmPr id="{1008B069-32E4-3B40-A933-C0023062D296}" imageType="cover" transitionDur="100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49247" cy="32313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99" name="Pré-visualização de Secção 98">
                <a:hlinkClick r:id="rId3" action="ppaction://hlinksldjump"/>
                <a:extLst>
                  <a:ext uri="{FF2B5EF4-FFF2-40B4-BE49-F238E27FC236}">
                    <a16:creationId xmlns:a16="http://schemas.microsoft.com/office/drawing/2014/main" id="{CD422BFF-98CC-5E43-AAE6-3BF6A580B107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305306" y="5095089"/>
                <a:ext cx="849247" cy="323136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p:pic>
        <p:nvPicPr>
          <p:cNvPr id="100" name="Gráfico 99" descr="Balão de fala com preenchimento sólido">
            <a:hlinkClick r:id="rId5" action="ppaction://hlinksldjump"/>
            <a:extLst>
              <a:ext uri="{FF2B5EF4-FFF2-40B4-BE49-F238E27FC236}">
                <a16:creationId xmlns:a16="http://schemas.microsoft.com/office/drawing/2014/main" id="{6EE14A12-0283-CB47-B564-60B8BFCEC5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744CAECC-28D3-704B-9E0B-E539D60ACEDA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Imagem 45" descr="Uma imagem com céu noturno&#10;&#10;Descrição gerada automaticamente">
            <a:hlinkClick r:id="rId8" action="ppaction://hlinksldjump"/>
            <a:extLst>
              <a:ext uri="{FF2B5EF4-FFF2-40B4-BE49-F238E27FC236}">
                <a16:creationId xmlns:a16="http://schemas.microsoft.com/office/drawing/2014/main" id="{94A65358-8BDA-C241-B2DB-14CA0EAF828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980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642C9AB7-5320-4241-92B5-05CA8CF9A75C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58BF0913-1339-6248-AB6E-8BFA9619EEE8}"/>
              </a:ext>
            </a:extLst>
          </p:cNvPr>
          <p:cNvSpPr txBox="1"/>
          <p:nvPr/>
        </p:nvSpPr>
        <p:spPr>
          <a:xfrm>
            <a:off x="963178" y="2004050"/>
            <a:ext cx="7217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databases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comprise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recordings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correspond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 (7)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indefinitely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use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(8).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collect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trial in a real-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scenario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(2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14),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sufficiently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ethical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motivation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discuss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later.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Briefly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require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complacency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involve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periods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becomes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(14- -7) [13, 14].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7D752E7-6ADE-0B4D-BDE2-B713467FDD15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Real-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Imagem 43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72F10F4F-45FA-EB4E-A0F9-A454F9B88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grpSp>
        <p:nvGrpSpPr>
          <p:cNvPr id="45" name="Agrupar 44">
            <a:extLst>
              <a:ext uri="{FF2B5EF4-FFF2-40B4-BE49-F238E27FC236}">
                <a16:creationId xmlns:a16="http://schemas.microsoft.com/office/drawing/2014/main" id="{EEB22C02-CF48-FB41-A7AF-29104FD5240B}"/>
              </a:ext>
            </a:extLst>
          </p:cNvPr>
          <p:cNvGrpSpPr/>
          <p:nvPr/>
        </p:nvGrpSpPr>
        <p:grpSpPr>
          <a:xfrm>
            <a:off x="1431036" y="4049050"/>
            <a:ext cx="862553" cy="332479"/>
            <a:chOff x="669303" y="631596"/>
            <a:chExt cx="1150070" cy="430071"/>
          </a:xfrm>
        </p:grpSpPr>
        <p:sp>
          <p:nvSpPr>
            <p:cNvPr id="46" name="Retângulo Arredondado 45">
              <a:extLst>
                <a:ext uri="{FF2B5EF4-FFF2-40B4-BE49-F238E27FC236}">
                  <a16:creationId xmlns:a16="http://schemas.microsoft.com/office/drawing/2014/main" id="{D9C923CF-5F87-0149-82C1-26BDF1B1EE45}"/>
                </a:ext>
              </a:extLst>
            </p:cNvPr>
            <p:cNvSpPr/>
            <p:nvPr/>
          </p:nvSpPr>
          <p:spPr>
            <a:xfrm>
              <a:off x="669303" y="631596"/>
              <a:ext cx="1150070" cy="424206"/>
            </a:xfrm>
            <a:prstGeom prst="roundRect">
              <a:avLst/>
            </a:prstGeom>
            <a:solidFill>
              <a:srgbClr val="CFE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/>
            </a:p>
          </p:txBody>
        </p:sp>
        <p:sp>
          <p:nvSpPr>
            <p:cNvPr id="86" name="CaixaDeTexto 85">
              <a:extLst>
                <a:ext uri="{FF2B5EF4-FFF2-40B4-BE49-F238E27FC236}">
                  <a16:creationId xmlns:a16="http://schemas.microsoft.com/office/drawing/2014/main" id="{B99C9F02-167B-F248-BD74-787EB7651D37}"/>
                </a:ext>
              </a:extLst>
            </p:cNvPr>
            <p:cNvSpPr txBox="1"/>
            <p:nvPr/>
          </p:nvSpPr>
          <p:spPr>
            <a:xfrm>
              <a:off x="669303" y="643644"/>
              <a:ext cx="1150069" cy="41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Confounding</a:t>
              </a:r>
              <a:r>
                <a:rPr lang="pt-PT" sz="75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Factors</a:t>
              </a:r>
              <a:endParaRPr lang="pt-PT" sz="7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7" name="CaixaDeTexto 86">
            <a:extLst>
              <a:ext uri="{FF2B5EF4-FFF2-40B4-BE49-F238E27FC236}">
                <a16:creationId xmlns:a16="http://schemas.microsoft.com/office/drawing/2014/main" id="{BC8C0A62-E9F3-9244-8FFE-A2AABA2B9FF6}"/>
              </a:ext>
            </a:extLst>
          </p:cNvPr>
          <p:cNvSpPr txBox="1"/>
          <p:nvPr/>
        </p:nvSpPr>
        <p:spPr>
          <a:xfrm>
            <a:off x="1431037" y="3907901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grpSp>
        <p:nvGrpSpPr>
          <p:cNvPr id="88" name="Agrupar 87">
            <a:extLst>
              <a:ext uri="{FF2B5EF4-FFF2-40B4-BE49-F238E27FC236}">
                <a16:creationId xmlns:a16="http://schemas.microsoft.com/office/drawing/2014/main" id="{4A47BF97-5ADA-564C-A286-21F1747C1817}"/>
              </a:ext>
            </a:extLst>
          </p:cNvPr>
          <p:cNvGrpSpPr/>
          <p:nvPr/>
        </p:nvGrpSpPr>
        <p:grpSpPr>
          <a:xfrm>
            <a:off x="3571025" y="4048758"/>
            <a:ext cx="862553" cy="334588"/>
            <a:chOff x="669301" y="619548"/>
            <a:chExt cx="1150071" cy="424206"/>
          </a:xfrm>
        </p:grpSpPr>
        <p:sp>
          <p:nvSpPr>
            <p:cNvPr id="89" name="Retângulo Arredondado 88">
              <a:extLst>
                <a:ext uri="{FF2B5EF4-FFF2-40B4-BE49-F238E27FC236}">
                  <a16:creationId xmlns:a16="http://schemas.microsoft.com/office/drawing/2014/main" id="{8B4FC2CE-866B-6543-904D-CC2A48255082}"/>
                </a:ext>
              </a:extLst>
            </p:cNvPr>
            <p:cNvSpPr/>
            <p:nvPr/>
          </p:nvSpPr>
          <p:spPr>
            <a:xfrm>
              <a:off x="669302" y="619548"/>
              <a:ext cx="1150070" cy="424206"/>
            </a:xfrm>
            <a:prstGeom prst="roundRect">
              <a:avLst/>
            </a:prstGeom>
            <a:solidFill>
              <a:srgbClr val="CFE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/>
            </a:p>
          </p:txBody>
        </p:sp>
        <p:sp>
          <p:nvSpPr>
            <p:cNvPr id="90" name="CaixaDeTexto 89">
              <a:extLst>
                <a:ext uri="{FF2B5EF4-FFF2-40B4-BE49-F238E27FC236}">
                  <a16:creationId xmlns:a16="http://schemas.microsoft.com/office/drawing/2014/main" id="{129D8F38-3057-B440-9ED8-C88E03A4408F}"/>
                </a:ext>
              </a:extLst>
            </p:cNvPr>
            <p:cNvSpPr txBox="1"/>
            <p:nvPr/>
          </p:nvSpPr>
          <p:spPr>
            <a:xfrm>
              <a:off x="669301" y="708539"/>
              <a:ext cx="1150070" cy="263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750" b="1" dirty="0">
                  <a:latin typeface="Arial" panose="020B0604020202020204" pitchFamily="34" charset="0"/>
                  <a:cs typeface="Arial" panose="020B0604020202020204" pitchFamily="34" charset="0"/>
                </a:rPr>
                <a:t>Real </a:t>
              </a:r>
              <a:r>
                <a:rPr lang="pt-PT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Life</a:t>
              </a:r>
              <a:endParaRPr lang="pt-PT" sz="7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9B1AF46F-449D-9C41-804D-46E4C0AE1123}"/>
              </a:ext>
            </a:extLst>
          </p:cNvPr>
          <p:cNvSpPr txBox="1"/>
          <p:nvPr/>
        </p:nvSpPr>
        <p:spPr>
          <a:xfrm>
            <a:off x="3571027" y="389834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92" name="Retângulo Arredondado 91">
            <a:extLst>
              <a:ext uri="{FF2B5EF4-FFF2-40B4-BE49-F238E27FC236}">
                <a16:creationId xmlns:a16="http://schemas.microsoft.com/office/drawing/2014/main" id="{28EFB8F7-CAF0-8F49-AFE8-370A831AECC2}"/>
              </a:ext>
            </a:extLst>
          </p:cNvPr>
          <p:cNvSpPr/>
          <p:nvPr/>
        </p:nvSpPr>
        <p:spPr>
          <a:xfrm>
            <a:off x="5037782" y="4051840"/>
            <a:ext cx="862553" cy="31815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73FD6030-8F5D-EA4A-846B-23AC44D6E085}"/>
              </a:ext>
            </a:extLst>
          </p:cNvPr>
          <p:cNvSpPr txBox="1"/>
          <p:nvPr/>
        </p:nvSpPr>
        <p:spPr>
          <a:xfrm>
            <a:off x="5037782" y="4044973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D590E1C8-F277-1544-BDB5-375A0D86E1F7}"/>
              </a:ext>
            </a:extLst>
          </p:cNvPr>
          <p:cNvSpPr txBox="1"/>
          <p:nvPr/>
        </p:nvSpPr>
        <p:spPr>
          <a:xfrm>
            <a:off x="5037782" y="3899001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95" name="Agrupar 94">
            <a:extLst>
              <a:ext uri="{FF2B5EF4-FFF2-40B4-BE49-F238E27FC236}">
                <a16:creationId xmlns:a16="http://schemas.microsoft.com/office/drawing/2014/main" id="{DBF235E7-EFD7-1447-BD51-48174AC3ACBE}"/>
              </a:ext>
            </a:extLst>
          </p:cNvPr>
          <p:cNvGrpSpPr/>
          <p:nvPr/>
        </p:nvGrpSpPr>
        <p:grpSpPr>
          <a:xfrm>
            <a:off x="6949990" y="4043775"/>
            <a:ext cx="862553" cy="332479"/>
            <a:chOff x="669303" y="631596"/>
            <a:chExt cx="1150070" cy="430071"/>
          </a:xfrm>
        </p:grpSpPr>
        <p:sp>
          <p:nvSpPr>
            <p:cNvPr id="96" name="Retângulo Arredondado 95">
              <a:extLst>
                <a:ext uri="{FF2B5EF4-FFF2-40B4-BE49-F238E27FC236}">
                  <a16:creationId xmlns:a16="http://schemas.microsoft.com/office/drawing/2014/main" id="{7FFC78AC-C33E-B146-A377-2E832ADCFE97}"/>
                </a:ext>
              </a:extLst>
            </p:cNvPr>
            <p:cNvSpPr/>
            <p:nvPr/>
          </p:nvSpPr>
          <p:spPr>
            <a:xfrm>
              <a:off x="669303" y="631596"/>
              <a:ext cx="1150070" cy="424206"/>
            </a:xfrm>
            <a:prstGeom prst="roundRect">
              <a:avLst/>
            </a:prstGeom>
            <a:solidFill>
              <a:srgbClr val="CFE3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sz="1350"/>
            </a:p>
          </p:txBody>
        </p:sp>
        <p:sp>
          <p:nvSpPr>
            <p:cNvPr id="97" name="CaixaDeTexto 96">
              <a:extLst>
                <a:ext uri="{FF2B5EF4-FFF2-40B4-BE49-F238E27FC236}">
                  <a16:creationId xmlns:a16="http://schemas.microsoft.com/office/drawing/2014/main" id="{30D784CB-C364-7441-8EF2-4C8B71B17688}"/>
                </a:ext>
              </a:extLst>
            </p:cNvPr>
            <p:cNvSpPr txBox="1"/>
            <p:nvPr/>
          </p:nvSpPr>
          <p:spPr>
            <a:xfrm>
              <a:off x="669303" y="643644"/>
              <a:ext cx="1150069" cy="418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7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Prospective</a:t>
              </a:r>
              <a:endParaRPr lang="pt-PT" sz="7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pt-PT" sz="750" b="1" dirty="0">
                  <a:latin typeface="Arial" panose="020B0604020202020204" pitchFamily="34" charset="0"/>
                  <a:cs typeface="Arial" panose="020B0604020202020204" pitchFamily="34" charset="0"/>
                </a:rPr>
                <a:t>Data</a:t>
              </a:r>
            </a:p>
          </p:txBody>
        </p:sp>
      </p:grp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B6C9143C-8923-5E42-BF42-75F44B3E96F2}"/>
              </a:ext>
            </a:extLst>
          </p:cNvPr>
          <p:cNvSpPr txBox="1"/>
          <p:nvPr/>
        </p:nvSpPr>
        <p:spPr>
          <a:xfrm>
            <a:off x="6949990" y="390262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99" name="Retângulo Arredondado 98">
            <a:extLst>
              <a:ext uri="{FF2B5EF4-FFF2-40B4-BE49-F238E27FC236}">
                <a16:creationId xmlns:a16="http://schemas.microsoft.com/office/drawing/2014/main" id="{FDDD83F6-B3E7-D44F-9BAC-3B861F3040D2}"/>
              </a:ext>
            </a:extLst>
          </p:cNvPr>
          <p:cNvSpPr/>
          <p:nvPr/>
        </p:nvSpPr>
        <p:spPr>
          <a:xfrm>
            <a:off x="1431036" y="5035291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00" name="CaixaDeTexto 99">
            <a:extLst>
              <a:ext uri="{FF2B5EF4-FFF2-40B4-BE49-F238E27FC236}">
                <a16:creationId xmlns:a16="http://schemas.microsoft.com/office/drawing/2014/main" id="{B7B03B08-DE55-8F4A-A224-C9E7157BA464}"/>
              </a:ext>
            </a:extLst>
          </p:cNvPr>
          <p:cNvSpPr txBox="1"/>
          <p:nvPr/>
        </p:nvSpPr>
        <p:spPr>
          <a:xfrm>
            <a:off x="1431035" y="5034773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45514CDD-1E08-5D44-8828-6FB892935CE3}"/>
              </a:ext>
            </a:extLst>
          </p:cNvPr>
          <p:cNvSpPr txBox="1"/>
          <p:nvPr/>
        </p:nvSpPr>
        <p:spPr>
          <a:xfrm>
            <a:off x="1443648" y="4894142"/>
            <a:ext cx="1910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02" name="Retângulo Arredondado 101">
            <a:extLst>
              <a:ext uri="{FF2B5EF4-FFF2-40B4-BE49-F238E27FC236}">
                <a16:creationId xmlns:a16="http://schemas.microsoft.com/office/drawing/2014/main" id="{82B3DD23-5B42-5444-A19A-AEE3C4933F7C}"/>
              </a:ext>
            </a:extLst>
          </p:cNvPr>
          <p:cNvSpPr/>
          <p:nvPr/>
        </p:nvSpPr>
        <p:spPr>
          <a:xfrm>
            <a:off x="1431036" y="5820895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D8CE74B0-AA19-3849-939E-D3A3E7D4CDA3}"/>
              </a:ext>
            </a:extLst>
          </p:cNvPr>
          <p:cNvSpPr txBox="1"/>
          <p:nvPr/>
        </p:nvSpPr>
        <p:spPr>
          <a:xfrm>
            <a:off x="1431036" y="583021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CDCB61DE-E031-DA49-AD0B-8A47CCCF09D7}"/>
              </a:ext>
            </a:extLst>
          </p:cNvPr>
          <p:cNvSpPr txBox="1"/>
          <p:nvPr/>
        </p:nvSpPr>
        <p:spPr>
          <a:xfrm>
            <a:off x="1431036" y="5679746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22EE36E3-591F-2643-A33E-46B94DEF0E8E}"/>
              </a:ext>
            </a:extLst>
          </p:cNvPr>
          <p:cNvSpPr txBox="1"/>
          <p:nvPr/>
        </p:nvSpPr>
        <p:spPr>
          <a:xfrm>
            <a:off x="6785867" y="4910222"/>
            <a:ext cx="1836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06" name="Conexão Reta 105">
            <a:extLst>
              <a:ext uri="{FF2B5EF4-FFF2-40B4-BE49-F238E27FC236}">
                <a16:creationId xmlns:a16="http://schemas.microsoft.com/office/drawing/2014/main" id="{AA3A9852-E2B7-8E4B-B2BA-5724A94A5663}"/>
              </a:ext>
            </a:extLst>
          </p:cNvPr>
          <p:cNvCxnSpPr>
            <a:cxnSpLocks/>
            <a:stCxn id="46" idx="3"/>
            <a:endCxn id="90" idx="1"/>
          </p:cNvCxnSpPr>
          <p:nvPr/>
        </p:nvCxnSpPr>
        <p:spPr>
          <a:xfrm>
            <a:off x="2293589" y="4213023"/>
            <a:ext cx="1277436" cy="980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Conexão Reta 106">
            <a:extLst>
              <a:ext uri="{FF2B5EF4-FFF2-40B4-BE49-F238E27FC236}">
                <a16:creationId xmlns:a16="http://schemas.microsoft.com/office/drawing/2014/main" id="{AA2C44C1-F71A-964D-B816-F87B64B91176}"/>
              </a:ext>
            </a:extLst>
          </p:cNvPr>
          <p:cNvCxnSpPr>
            <a:cxnSpLocks/>
            <a:stCxn id="90" idx="3"/>
            <a:endCxn id="93" idx="1"/>
          </p:cNvCxnSpPr>
          <p:nvPr/>
        </p:nvCxnSpPr>
        <p:spPr>
          <a:xfrm flipV="1">
            <a:off x="4433577" y="4206556"/>
            <a:ext cx="604205" cy="1626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8" name="Conexão Reta 107">
            <a:extLst>
              <a:ext uri="{FF2B5EF4-FFF2-40B4-BE49-F238E27FC236}">
                <a16:creationId xmlns:a16="http://schemas.microsoft.com/office/drawing/2014/main" id="{6909C77E-F70F-5341-970B-526DA94993DA}"/>
              </a:ext>
            </a:extLst>
          </p:cNvPr>
          <p:cNvCxnSpPr>
            <a:cxnSpLocks/>
            <a:stCxn id="93" idx="2"/>
          </p:cNvCxnSpPr>
          <p:nvPr/>
        </p:nvCxnSpPr>
        <p:spPr>
          <a:xfrm>
            <a:off x="5469058" y="4368138"/>
            <a:ext cx="1254387" cy="7184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9" name="Conexão Reta Unidirecional 108">
            <a:extLst>
              <a:ext uri="{FF2B5EF4-FFF2-40B4-BE49-F238E27FC236}">
                <a16:creationId xmlns:a16="http://schemas.microsoft.com/office/drawing/2014/main" id="{B1338796-AF6F-7940-816A-7488C7D13FAE}"/>
              </a:ext>
            </a:extLst>
          </p:cNvPr>
          <p:cNvCxnSpPr>
            <a:cxnSpLocks/>
            <a:stCxn id="93" idx="1"/>
            <a:endCxn id="100" idx="3"/>
          </p:cNvCxnSpPr>
          <p:nvPr/>
        </p:nvCxnSpPr>
        <p:spPr>
          <a:xfrm flipH="1">
            <a:off x="2293587" y="4206556"/>
            <a:ext cx="2744195" cy="989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exão Reta Unidirecional 109">
            <a:extLst>
              <a:ext uri="{FF2B5EF4-FFF2-40B4-BE49-F238E27FC236}">
                <a16:creationId xmlns:a16="http://schemas.microsoft.com/office/drawing/2014/main" id="{4FF4E056-AB36-AE47-92E2-8A38AD813C23}"/>
              </a:ext>
            </a:extLst>
          </p:cNvPr>
          <p:cNvCxnSpPr>
            <a:cxnSpLocks/>
            <a:stCxn id="99" idx="2"/>
            <a:endCxn id="102" idx="0"/>
          </p:cNvCxnSpPr>
          <p:nvPr/>
        </p:nvCxnSpPr>
        <p:spPr>
          <a:xfrm>
            <a:off x="1862313" y="5363236"/>
            <a:ext cx="0" cy="457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1" name="Conexão Reta Unidirecional 110">
            <a:extLst>
              <a:ext uri="{FF2B5EF4-FFF2-40B4-BE49-F238E27FC236}">
                <a16:creationId xmlns:a16="http://schemas.microsoft.com/office/drawing/2014/main" id="{DD822D91-7B4E-8D4C-BB8D-FBAF568304A8}"/>
              </a:ext>
            </a:extLst>
          </p:cNvPr>
          <p:cNvCxnSpPr>
            <a:cxnSpLocks/>
            <a:stCxn id="93" idx="3"/>
            <a:endCxn id="96" idx="1"/>
          </p:cNvCxnSpPr>
          <p:nvPr/>
        </p:nvCxnSpPr>
        <p:spPr>
          <a:xfrm>
            <a:off x="5900334" y="4206556"/>
            <a:ext cx="1049656" cy="11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2" name="Conexão Curva 111">
            <a:extLst>
              <a:ext uri="{FF2B5EF4-FFF2-40B4-BE49-F238E27FC236}">
                <a16:creationId xmlns:a16="http://schemas.microsoft.com/office/drawing/2014/main" id="{DF504251-0717-E14F-8094-7E632063FBA2}"/>
              </a:ext>
            </a:extLst>
          </p:cNvPr>
          <p:cNvCxnSpPr>
            <a:cxnSpLocks/>
            <a:stCxn id="86" idx="3"/>
          </p:cNvCxnSpPr>
          <p:nvPr/>
        </p:nvCxnSpPr>
        <p:spPr>
          <a:xfrm>
            <a:off x="2293588" y="4219947"/>
            <a:ext cx="3998581" cy="1028199"/>
          </a:xfrm>
          <a:prstGeom prst="curvedConnector3">
            <a:avLst>
              <a:gd name="adj1" fmla="val 46818"/>
            </a:avLst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B1A03E12-EDFF-9440-9262-CA28F613914B}"/>
              </a:ext>
            </a:extLst>
          </p:cNvPr>
          <p:cNvSpPr txBox="1"/>
          <p:nvPr/>
        </p:nvSpPr>
        <p:spPr>
          <a:xfrm>
            <a:off x="2303538" y="404583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9647DEAF-D114-6F4E-ABE3-83797308DDB4}"/>
              </a:ext>
            </a:extLst>
          </p:cNvPr>
          <p:cNvSpPr txBox="1"/>
          <p:nvPr/>
        </p:nvSpPr>
        <p:spPr>
          <a:xfrm rot="1785454">
            <a:off x="6028456" y="4673030"/>
            <a:ext cx="9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EEG,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A76ABACC-F60B-4A48-849E-C1962EA6A184}"/>
              </a:ext>
            </a:extLst>
          </p:cNvPr>
          <p:cNvSpPr txBox="1"/>
          <p:nvPr/>
        </p:nvSpPr>
        <p:spPr>
          <a:xfrm rot="20070315">
            <a:off x="1866182" y="4364383"/>
            <a:ext cx="1215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6" name="Conexão Reta Unidirecional 115">
            <a:extLst>
              <a:ext uri="{FF2B5EF4-FFF2-40B4-BE49-F238E27FC236}">
                <a16:creationId xmlns:a16="http://schemas.microsoft.com/office/drawing/2014/main" id="{4E92884D-3D2F-DB46-B8AB-EC10CBB0DE4A}"/>
              </a:ext>
            </a:extLst>
          </p:cNvPr>
          <p:cNvCxnSpPr>
            <a:cxnSpLocks/>
            <a:stCxn id="90" idx="1"/>
            <a:endCxn id="100" idx="0"/>
          </p:cNvCxnSpPr>
          <p:nvPr/>
        </p:nvCxnSpPr>
        <p:spPr>
          <a:xfrm flipH="1">
            <a:off x="1862311" y="4222824"/>
            <a:ext cx="1708714" cy="811949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5EF5C657-30AD-5942-A50C-92687F677FD5}"/>
              </a:ext>
            </a:extLst>
          </p:cNvPr>
          <p:cNvSpPr txBox="1"/>
          <p:nvPr/>
        </p:nvSpPr>
        <p:spPr>
          <a:xfrm rot="20316075">
            <a:off x="2301068" y="5368535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later,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data can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8" name="Conexão Reta 117">
            <a:extLst>
              <a:ext uri="{FF2B5EF4-FFF2-40B4-BE49-F238E27FC236}">
                <a16:creationId xmlns:a16="http://schemas.microsoft.com/office/drawing/2014/main" id="{B2AF6657-A9D6-4341-A097-BD0287CC562C}"/>
              </a:ext>
            </a:extLst>
          </p:cNvPr>
          <p:cNvCxnSpPr>
            <a:cxnSpLocks/>
            <a:stCxn id="97" idx="1"/>
            <a:endCxn id="103" idx="3"/>
          </p:cNvCxnSpPr>
          <p:nvPr/>
        </p:nvCxnSpPr>
        <p:spPr>
          <a:xfrm flipH="1">
            <a:off x="2293588" y="4214672"/>
            <a:ext cx="4656402" cy="1777121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BD9C6F1C-91B1-8E45-A8CB-2DCDC0DB59C4}"/>
              </a:ext>
            </a:extLst>
          </p:cNvPr>
          <p:cNvSpPr txBox="1"/>
          <p:nvPr/>
        </p:nvSpPr>
        <p:spPr>
          <a:xfrm>
            <a:off x="5900333" y="4050918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D3B8CD9A-CBD0-4842-A40D-579FFAB45266}"/>
              </a:ext>
            </a:extLst>
          </p:cNvPr>
          <p:cNvSpPr txBox="1"/>
          <p:nvPr/>
        </p:nvSpPr>
        <p:spPr>
          <a:xfrm rot="1353298">
            <a:off x="4029241" y="4788611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21" name="Pré-visualização de Secção 120">
                <a:extLst>
                  <a:ext uri="{FF2B5EF4-FFF2-40B4-BE49-F238E27FC236}">
                    <a16:creationId xmlns:a16="http://schemas.microsoft.com/office/drawing/2014/main" id="{A4BB43C7-A97E-AE43-9A2D-C8C10C9049E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57773848"/>
                  </p:ext>
                </p:extLst>
              </p:nvPr>
            </p:nvGraphicFramePr>
            <p:xfrm>
              <a:off x="6305306" y="5095089"/>
              <a:ext cx="849247" cy="323136"/>
            </p:xfrm>
            <a:graphic>
              <a:graphicData uri="http://schemas.microsoft.com/office/powerpoint/2016/sectionzoom">
                <psez:sectionZm>
                  <psez:sectionZmObj sectionId="{D5BC3D49-37A4-CD49-8BE2-6ED46885B110}">
                    <psez:zmPr id="{1008B069-32E4-3B40-A933-C0023062D296}" imageType="cover" transitionDur="1000">
                      <p166:blipFill xmlns:p166="http://schemas.microsoft.com/office/powerpoint/2016/6/main">
                        <a:blip r:embed="rId3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49247" cy="32313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21" name="Pré-visualização de Secção 120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A4BB43C7-A97E-AE43-9A2D-C8C10C9049E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305306" y="5095089"/>
                <a:ext cx="849247" cy="323136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405450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Arredondado 20">
            <a:extLst>
              <a:ext uri="{FF2B5EF4-FFF2-40B4-BE49-F238E27FC236}">
                <a16:creationId xmlns:a16="http://schemas.microsoft.com/office/drawing/2014/main" id="{5E614829-44C8-E049-B00A-904D0409455E}"/>
              </a:ext>
            </a:extLst>
          </p:cNvPr>
          <p:cNvSpPr>
            <a:spLocks noChangeAspect="1"/>
          </p:cNvSpPr>
          <p:nvPr/>
        </p:nvSpPr>
        <p:spPr>
          <a:xfrm>
            <a:off x="2666869" y="4407564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66186C1B-1991-E54A-8A3F-B2F35BC1C257}"/>
              </a:ext>
            </a:extLst>
          </p:cNvPr>
          <p:cNvSpPr>
            <a:spLocks noChangeAspect="1"/>
          </p:cNvSpPr>
          <p:nvPr/>
        </p:nvSpPr>
        <p:spPr>
          <a:xfrm>
            <a:off x="796441" y="4407927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33B2689-0D8E-8648-A5B3-5CEC26E046BE}"/>
              </a:ext>
            </a:extLst>
          </p:cNvPr>
          <p:cNvSpPr txBox="1">
            <a:spLocks noChangeAspect="1"/>
          </p:cNvSpPr>
          <p:nvPr/>
        </p:nvSpPr>
        <p:spPr>
          <a:xfrm>
            <a:off x="796441" y="4453574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no</a:t>
            </a:r>
          </a:p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9895AA8-52AD-DB49-8BA2-5EED1184F1AD}"/>
              </a:ext>
            </a:extLst>
          </p:cNvPr>
          <p:cNvSpPr txBox="1"/>
          <p:nvPr/>
        </p:nvSpPr>
        <p:spPr>
          <a:xfrm>
            <a:off x="609574" y="4196757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8.1.1</a:t>
            </a:r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53C5B659-8E86-9348-B13F-2AEBECA6E218}"/>
              </a:ext>
            </a:extLst>
          </p:cNvPr>
          <p:cNvSpPr>
            <a:spLocks noChangeAspect="1"/>
          </p:cNvSpPr>
          <p:nvPr/>
        </p:nvSpPr>
        <p:spPr>
          <a:xfrm>
            <a:off x="1739015" y="3516295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4FB9B37-AB6C-4A4C-9F4F-0664C32B051A}"/>
              </a:ext>
            </a:extLst>
          </p:cNvPr>
          <p:cNvSpPr txBox="1">
            <a:spLocks noChangeAspect="1"/>
          </p:cNvSpPr>
          <p:nvPr/>
        </p:nvSpPr>
        <p:spPr>
          <a:xfrm>
            <a:off x="2679211" y="4449949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Susceptibility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1FA66B7-9277-A043-B8FA-1492D73F382C}"/>
              </a:ext>
            </a:extLst>
          </p:cNvPr>
          <p:cNvSpPr txBox="1"/>
          <p:nvPr/>
        </p:nvSpPr>
        <p:spPr>
          <a:xfrm>
            <a:off x="3349636" y="4190412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8.1.2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A45361E-47C9-A54A-8CB7-B90EE7AD4A7D}"/>
              </a:ext>
            </a:extLst>
          </p:cNvPr>
          <p:cNvSpPr txBox="1">
            <a:spLocks noChangeAspect="1"/>
          </p:cNvSpPr>
          <p:nvPr/>
        </p:nvSpPr>
        <p:spPr>
          <a:xfrm>
            <a:off x="1741992" y="3557556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124CD9B-68B1-4840-B535-542D9B44D341}"/>
              </a:ext>
            </a:extLst>
          </p:cNvPr>
          <p:cNvSpPr txBox="1"/>
          <p:nvPr/>
        </p:nvSpPr>
        <p:spPr>
          <a:xfrm>
            <a:off x="1561972" y="3291795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8.1</a:t>
            </a:r>
          </a:p>
        </p:txBody>
      </p:sp>
      <p:sp>
        <p:nvSpPr>
          <p:cNvPr id="77" name="Retângulo Arredondado 76">
            <a:extLst>
              <a:ext uri="{FF2B5EF4-FFF2-40B4-BE49-F238E27FC236}">
                <a16:creationId xmlns:a16="http://schemas.microsoft.com/office/drawing/2014/main" id="{CA95A542-0861-C54F-A78F-8CC251AAACB4}"/>
              </a:ext>
            </a:extLst>
          </p:cNvPr>
          <p:cNvSpPr/>
          <p:nvPr/>
        </p:nvSpPr>
        <p:spPr>
          <a:xfrm>
            <a:off x="567655" y="3284415"/>
            <a:ext cx="3712359" cy="18171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028740A9-999C-0B45-BBC5-E2014FBD665C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1" name="Gráfico 100" descr="Balão de fala com preenchimento sólido">
            <a:hlinkClick r:id="rId3" action="ppaction://hlinksldjump"/>
            <a:extLst>
              <a:ext uri="{FF2B5EF4-FFF2-40B4-BE49-F238E27FC236}">
                <a16:creationId xmlns:a16="http://schemas.microsoft.com/office/drawing/2014/main" id="{B75AB6DB-583F-B343-9441-0C3BEB54A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A56AAF0E-8684-8A42-B069-81E8C637F40E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ângulo Arredondado 80">
            <a:extLst>
              <a:ext uri="{FF2B5EF4-FFF2-40B4-BE49-F238E27FC236}">
                <a16:creationId xmlns:a16="http://schemas.microsoft.com/office/drawing/2014/main" id="{3A905950-CAA7-E242-84CF-6C753301F3D7}"/>
              </a:ext>
            </a:extLst>
          </p:cNvPr>
          <p:cNvSpPr>
            <a:spLocks noChangeAspect="1"/>
          </p:cNvSpPr>
          <p:nvPr/>
        </p:nvSpPr>
        <p:spPr>
          <a:xfrm>
            <a:off x="3743138" y="2063872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A3AAED17-A815-934F-AAC6-495AF9EA32E4}"/>
              </a:ext>
            </a:extLst>
          </p:cNvPr>
          <p:cNvSpPr txBox="1">
            <a:spLocks noChangeAspect="1"/>
          </p:cNvSpPr>
          <p:nvPr/>
        </p:nvSpPr>
        <p:spPr>
          <a:xfrm>
            <a:off x="3727907" y="219650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116DB532-7E4D-C745-8CD6-A7EDAA22F6A6}"/>
              </a:ext>
            </a:extLst>
          </p:cNvPr>
          <p:cNvSpPr txBox="1"/>
          <p:nvPr/>
        </p:nvSpPr>
        <p:spPr>
          <a:xfrm>
            <a:off x="4273144" y="1861072"/>
            <a:ext cx="30951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51" name="Retângulo Arredondado 150">
            <a:extLst>
              <a:ext uri="{FF2B5EF4-FFF2-40B4-BE49-F238E27FC236}">
                <a16:creationId xmlns:a16="http://schemas.microsoft.com/office/drawing/2014/main" id="{97B002A4-1B8D-534F-95A2-48C032EE676B}"/>
              </a:ext>
            </a:extLst>
          </p:cNvPr>
          <p:cNvSpPr>
            <a:spLocks noChangeAspect="1"/>
          </p:cNvSpPr>
          <p:nvPr/>
        </p:nvSpPr>
        <p:spPr>
          <a:xfrm>
            <a:off x="6982594" y="4406848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2" name="Retângulo Arredondado 151">
            <a:extLst>
              <a:ext uri="{FF2B5EF4-FFF2-40B4-BE49-F238E27FC236}">
                <a16:creationId xmlns:a16="http://schemas.microsoft.com/office/drawing/2014/main" id="{BF67B316-2B45-CE47-B1C0-E92C4FFF4DD1}"/>
              </a:ext>
            </a:extLst>
          </p:cNvPr>
          <p:cNvSpPr>
            <a:spLocks noChangeAspect="1"/>
          </p:cNvSpPr>
          <p:nvPr/>
        </p:nvSpPr>
        <p:spPr>
          <a:xfrm>
            <a:off x="4970884" y="4407564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3" name="CaixaDeTexto 152">
            <a:extLst>
              <a:ext uri="{FF2B5EF4-FFF2-40B4-BE49-F238E27FC236}">
                <a16:creationId xmlns:a16="http://schemas.microsoft.com/office/drawing/2014/main" id="{EAC65FE3-53C3-2141-A68F-02304C948A02}"/>
              </a:ext>
            </a:extLst>
          </p:cNvPr>
          <p:cNvSpPr txBox="1">
            <a:spLocks noChangeAspect="1"/>
          </p:cNvSpPr>
          <p:nvPr/>
        </p:nvSpPr>
        <p:spPr>
          <a:xfrm>
            <a:off x="4965287" y="4522184"/>
            <a:ext cx="135247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767B3867-0989-3440-BA61-30DB6F224FAF}"/>
              </a:ext>
            </a:extLst>
          </p:cNvPr>
          <p:cNvSpPr txBox="1"/>
          <p:nvPr/>
        </p:nvSpPr>
        <p:spPr>
          <a:xfrm>
            <a:off x="4744519" y="4196033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8.2.1</a:t>
            </a:r>
          </a:p>
        </p:txBody>
      </p:sp>
      <p:sp>
        <p:nvSpPr>
          <p:cNvPr id="155" name="Retângulo Arredondado 154">
            <a:extLst>
              <a:ext uri="{FF2B5EF4-FFF2-40B4-BE49-F238E27FC236}">
                <a16:creationId xmlns:a16="http://schemas.microsoft.com/office/drawing/2014/main" id="{C97956A5-8345-4643-AF7D-71EC31CCE1A5}"/>
              </a:ext>
            </a:extLst>
          </p:cNvPr>
          <p:cNvSpPr>
            <a:spLocks noChangeAspect="1"/>
          </p:cNvSpPr>
          <p:nvPr/>
        </p:nvSpPr>
        <p:spPr>
          <a:xfrm>
            <a:off x="5967674" y="3508915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1017DA2B-0673-1A48-822D-EE058635AD8D}"/>
              </a:ext>
            </a:extLst>
          </p:cNvPr>
          <p:cNvSpPr txBox="1">
            <a:spLocks noChangeAspect="1"/>
          </p:cNvSpPr>
          <p:nvPr/>
        </p:nvSpPr>
        <p:spPr>
          <a:xfrm>
            <a:off x="6994937" y="4541097"/>
            <a:ext cx="1353192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CaixaDeTexto 156">
            <a:extLst>
              <a:ext uri="{FF2B5EF4-FFF2-40B4-BE49-F238E27FC236}">
                <a16:creationId xmlns:a16="http://schemas.microsoft.com/office/drawing/2014/main" id="{B2D12421-C600-1346-8280-7085A90FD24F}"/>
              </a:ext>
            </a:extLst>
          </p:cNvPr>
          <p:cNvSpPr txBox="1"/>
          <p:nvPr/>
        </p:nvSpPr>
        <p:spPr>
          <a:xfrm>
            <a:off x="7683449" y="4198636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8.2.2</a:t>
            </a:r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510CDC9D-2FBE-4E42-A231-3F789A0932C3}"/>
              </a:ext>
            </a:extLst>
          </p:cNvPr>
          <p:cNvSpPr txBox="1">
            <a:spLocks noChangeAspect="1"/>
          </p:cNvSpPr>
          <p:nvPr/>
        </p:nvSpPr>
        <p:spPr>
          <a:xfrm>
            <a:off x="5967674" y="3618398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CaixaDeTexto 158">
            <a:extLst>
              <a:ext uri="{FF2B5EF4-FFF2-40B4-BE49-F238E27FC236}">
                <a16:creationId xmlns:a16="http://schemas.microsoft.com/office/drawing/2014/main" id="{CB68FB05-413F-BE4C-99D0-C84E05B46CBA}"/>
              </a:ext>
            </a:extLst>
          </p:cNvPr>
          <p:cNvSpPr txBox="1"/>
          <p:nvPr/>
        </p:nvSpPr>
        <p:spPr>
          <a:xfrm>
            <a:off x="6539575" y="3284415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8.2</a:t>
            </a:r>
          </a:p>
        </p:txBody>
      </p:sp>
      <p:sp>
        <p:nvSpPr>
          <p:cNvPr id="160" name="Retângulo Arredondado 159">
            <a:extLst>
              <a:ext uri="{FF2B5EF4-FFF2-40B4-BE49-F238E27FC236}">
                <a16:creationId xmlns:a16="http://schemas.microsoft.com/office/drawing/2014/main" id="{16E0B7DB-CE3F-A244-BECA-6B5B9B740661}"/>
              </a:ext>
            </a:extLst>
          </p:cNvPr>
          <p:cNvSpPr/>
          <p:nvPr/>
        </p:nvSpPr>
        <p:spPr>
          <a:xfrm>
            <a:off x="4737462" y="3284415"/>
            <a:ext cx="3830174" cy="18171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61" name="Conexão Reta 160">
            <a:extLst>
              <a:ext uri="{FF2B5EF4-FFF2-40B4-BE49-F238E27FC236}">
                <a16:creationId xmlns:a16="http://schemas.microsoft.com/office/drawing/2014/main" id="{282D545B-CFEE-CE41-B376-FCBA21221438}"/>
              </a:ext>
            </a:extLst>
          </p:cNvPr>
          <p:cNvCxnSpPr>
            <a:cxnSpLocks/>
            <a:stCxn id="81" idx="2"/>
            <a:endCxn id="160" idx="0"/>
          </p:cNvCxnSpPr>
          <p:nvPr/>
        </p:nvCxnSpPr>
        <p:spPr>
          <a:xfrm>
            <a:off x="4425906" y="2583052"/>
            <a:ext cx="2226643" cy="7013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Conexão Reta 161">
            <a:extLst>
              <a:ext uri="{FF2B5EF4-FFF2-40B4-BE49-F238E27FC236}">
                <a16:creationId xmlns:a16="http://schemas.microsoft.com/office/drawing/2014/main" id="{5C6FDE45-450C-EB4F-9610-B5C6ACF800F2}"/>
              </a:ext>
            </a:extLst>
          </p:cNvPr>
          <p:cNvCxnSpPr>
            <a:cxnSpLocks/>
            <a:stCxn id="81" idx="2"/>
            <a:endCxn id="77" idx="0"/>
          </p:cNvCxnSpPr>
          <p:nvPr/>
        </p:nvCxnSpPr>
        <p:spPr>
          <a:xfrm flipH="1">
            <a:off x="2423835" y="2583052"/>
            <a:ext cx="2002071" cy="7013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3" name="Conexão Reta 162">
            <a:extLst>
              <a:ext uri="{FF2B5EF4-FFF2-40B4-BE49-F238E27FC236}">
                <a16:creationId xmlns:a16="http://schemas.microsoft.com/office/drawing/2014/main" id="{261D0C2A-76F7-A747-A149-9D471C2E2B07}"/>
              </a:ext>
            </a:extLst>
          </p:cNvPr>
          <p:cNvCxnSpPr>
            <a:cxnSpLocks/>
            <a:stCxn id="15" idx="2"/>
            <a:endCxn id="11" idx="0"/>
          </p:cNvCxnSpPr>
          <p:nvPr/>
        </p:nvCxnSpPr>
        <p:spPr>
          <a:xfrm flipH="1">
            <a:off x="1479209" y="4035475"/>
            <a:ext cx="942574" cy="37245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4" name="Conexão Reta 163">
            <a:extLst>
              <a:ext uri="{FF2B5EF4-FFF2-40B4-BE49-F238E27FC236}">
                <a16:creationId xmlns:a16="http://schemas.microsoft.com/office/drawing/2014/main" id="{0345654E-9C96-B542-9FF8-EAC40D00C2D5}"/>
              </a:ext>
            </a:extLst>
          </p:cNvPr>
          <p:cNvCxnSpPr>
            <a:cxnSpLocks/>
            <a:stCxn id="15" idx="2"/>
            <a:endCxn id="21" idx="0"/>
          </p:cNvCxnSpPr>
          <p:nvPr/>
        </p:nvCxnSpPr>
        <p:spPr>
          <a:xfrm>
            <a:off x="2421783" y="4035475"/>
            <a:ext cx="927854" cy="3720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Conexão Reta 164">
            <a:extLst>
              <a:ext uri="{FF2B5EF4-FFF2-40B4-BE49-F238E27FC236}">
                <a16:creationId xmlns:a16="http://schemas.microsoft.com/office/drawing/2014/main" id="{BE89678D-B436-DF43-A3CC-E2EC3E5E7E55}"/>
              </a:ext>
            </a:extLst>
          </p:cNvPr>
          <p:cNvCxnSpPr>
            <a:cxnSpLocks/>
            <a:stCxn id="155" idx="2"/>
            <a:endCxn id="152" idx="0"/>
          </p:cNvCxnSpPr>
          <p:nvPr/>
        </p:nvCxnSpPr>
        <p:spPr>
          <a:xfrm flipH="1">
            <a:off x="5653652" y="4028095"/>
            <a:ext cx="996790" cy="3794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Conexão Reta 165">
            <a:extLst>
              <a:ext uri="{FF2B5EF4-FFF2-40B4-BE49-F238E27FC236}">
                <a16:creationId xmlns:a16="http://schemas.microsoft.com/office/drawing/2014/main" id="{C25357C3-C6F3-3348-B512-CBA3F3AE20FE}"/>
              </a:ext>
            </a:extLst>
          </p:cNvPr>
          <p:cNvCxnSpPr>
            <a:cxnSpLocks/>
            <a:stCxn id="155" idx="2"/>
            <a:endCxn id="151" idx="0"/>
          </p:cNvCxnSpPr>
          <p:nvPr/>
        </p:nvCxnSpPr>
        <p:spPr>
          <a:xfrm>
            <a:off x="6650442" y="4028095"/>
            <a:ext cx="1014920" cy="3787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9" name="Conexão Reta Unidirecional 168">
            <a:extLst>
              <a:ext uri="{FF2B5EF4-FFF2-40B4-BE49-F238E27FC236}">
                <a16:creationId xmlns:a16="http://schemas.microsoft.com/office/drawing/2014/main" id="{428F4295-47FD-B64E-813B-4E2596FAFFD4}"/>
              </a:ext>
            </a:extLst>
          </p:cNvPr>
          <p:cNvCxnSpPr>
            <a:cxnSpLocks/>
            <a:stCxn id="152" idx="3"/>
            <a:endCxn id="156" idx="1"/>
          </p:cNvCxnSpPr>
          <p:nvPr/>
        </p:nvCxnSpPr>
        <p:spPr>
          <a:xfrm>
            <a:off x="6336419" y="4667154"/>
            <a:ext cx="658518" cy="9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2" name="CaixaDeTexto 171">
            <a:extLst>
              <a:ext uri="{FF2B5EF4-FFF2-40B4-BE49-F238E27FC236}">
                <a16:creationId xmlns:a16="http://schemas.microsoft.com/office/drawing/2014/main" id="{D2A2D137-067D-1849-A228-3BCD78EE4791}"/>
              </a:ext>
            </a:extLst>
          </p:cNvPr>
          <p:cNvSpPr txBox="1">
            <a:spLocks noChangeAspect="1"/>
          </p:cNvSpPr>
          <p:nvPr/>
        </p:nvSpPr>
        <p:spPr>
          <a:xfrm>
            <a:off x="6279696" y="4681395"/>
            <a:ext cx="83520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9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pt-PT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9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9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9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900" dirty="0" err="1">
                <a:latin typeface="Arial" panose="020B0604020202020204" pitchFamily="34" charset="0"/>
                <a:cs typeface="Arial" panose="020B0604020202020204" pitchFamily="34" charset="0"/>
              </a:rPr>
              <a:t>verified</a:t>
            </a:r>
            <a:r>
              <a:rPr lang="pt-PT" sz="900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</a:p>
        </p:txBody>
      </p:sp>
      <p:sp>
        <p:nvSpPr>
          <p:cNvPr id="175" name="CaixaDeTexto 174">
            <a:extLst>
              <a:ext uri="{FF2B5EF4-FFF2-40B4-BE49-F238E27FC236}">
                <a16:creationId xmlns:a16="http://schemas.microsoft.com/office/drawing/2014/main" id="{587D8E35-95E2-974E-A640-547E1A2A90F7}"/>
              </a:ext>
            </a:extLst>
          </p:cNvPr>
          <p:cNvSpPr txBox="1">
            <a:spLocks noChangeAspect="1"/>
          </p:cNvSpPr>
          <p:nvPr/>
        </p:nvSpPr>
        <p:spPr>
          <a:xfrm>
            <a:off x="1634535" y="354072"/>
            <a:ext cx="587493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Encapsulation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Imagem 37" descr="Uma imagem com céu noturno&#10;&#10;Descrição gerada automaticamente">
            <a:hlinkClick r:id="rId6" action="ppaction://hlinksldjump"/>
            <a:extLst>
              <a:ext uri="{FF2B5EF4-FFF2-40B4-BE49-F238E27FC236}">
                <a16:creationId xmlns:a16="http://schemas.microsoft.com/office/drawing/2014/main" id="{D6571005-0860-084C-AD01-F982CA4998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8494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642C9AB7-5320-4241-92B5-05CA8CF9A75C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CA54734-C681-4640-8678-D6630B9EF772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EB26216-CE49-2945-9784-DB06DC5A077D}"/>
              </a:ext>
            </a:extLst>
          </p:cNvPr>
          <p:cNvSpPr txBox="1"/>
          <p:nvPr/>
        </p:nvSpPr>
        <p:spPr>
          <a:xfrm>
            <a:off x="927118" y="1158554"/>
            <a:ext cx="72176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attempt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discover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some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finding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optimal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accurate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(8- -4).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majority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uses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availability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cases,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interpreted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demonstrate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some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suitable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though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a real contexto [14]. 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Inevitably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"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Material for more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design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mathematical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available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researcher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concerning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(8- 4). 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877B3A1E-8342-3C45-9D8C-F856AF9542B7}"/>
              </a:ext>
            </a:extLst>
          </p:cNvPr>
          <p:cNvSpPr/>
          <p:nvPr/>
        </p:nvSpPr>
        <p:spPr>
          <a:xfrm>
            <a:off x="1512880" y="3344342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76744D7A-5E62-E748-9F37-0A6436B85451}"/>
              </a:ext>
            </a:extLst>
          </p:cNvPr>
          <p:cNvSpPr txBox="1"/>
          <p:nvPr/>
        </p:nvSpPr>
        <p:spPr>
          <a:xfrm>
            <a:off x="1512879" y="334382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4B3B9792-49AD-5049-A88B-F57C98323F90}"/>
              </a:ext>
            </a:extLst>
          </p:cNvPr>
          <p:cNvSpPr txBox="1"/>
          <p:nvPr/>
        </p:nvSpPr>
        <p:spPr>
          <a:xfrm>
            <a:off x="1525492" y="3203193"/>
            <a:ext cx="1910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Retângulo Arredondado 52">
            <a:extLst>
              <a:ext uri="{FF2B5EF4-FFF2-40B4-BE49-F238E27FC236}">
                <a16:creationId xmlns:a16="http://schemas.microsoft.com/office/drawing/2014/main" id="{EC76B46D-AACB-9D47-877E-905856D51977}"/>
              </a:ext>
            </a:extLst>
          </p:cNvPr>
          <p:cNvSpPr/>
          <p:nvPr/>
        </p:nvSpPr>
        <p:spPr>
          <a:xfrm>
            <a:off x="1512880" y="4129946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D854B53B-FD58-9340-9C92-2241AAA7190B}"/>
              </a:ext>
            </a:extLst>
          </p:cNvPr>
          <p:cNvSpPr txBox="1"/>
          <p:nvPr/>
        </p:nvSpPr>
        <p:spPr>
          <a:xfrm>
            <a:off x="1512880" y="4139261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6DE311E6-AFDF-204A-A334-7092CEA62760}"/>
              </a:ext>
            </a:extLst>
          </p:cNvPr>
          <p:cNvSpPr txBox="1"/>
          <p:nvPr/>
        </p:nvSpPr>
        <p:spPr>
          <a:xfrm>
            <a:off x="1512880" y="3988797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0D445F7B-F7B8-024B-8FD2-5CD2E57E864D}"/>
              </a:ext>
            </a:extLst>
          </p:cNvPr>
          <p:cNvSpPr txBox="1"/>
          <p:nvPr/>
        </p:nvSpPr>
        <p:spPr>
          <a:xfrm>
            <a:off x="1512880" y="4944139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817F9F98-AE1D-2542-AC16-04546C6C5C4F}"/>
              </a:ext>
            </a:extLst>
          </p:cNvPr>
          <p:cNvSpPr txBox="1"/>
          <p:nvPr/>
        </p:nvSpPr>
        <p:spPr>
          <a:xfrm>
            <a:off x="6867711" y="3219273"/>
            <a:ext cx="1836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1562CC58-0615-7544-A1FC-89AD7175BD41}"/>
              </a:ext>
            </a:extLst>
          </p:cNvPr>
          <p:cNvCxnSpPr>
            <a:cxnSpLocks/>
          </p:cNvCxnSpPr>
          <p:nvPr/>
        </p:nvCxnSpPr>
        <p:spPr>
          <a:xfrm flipH="1">
            <a:off x="2375431" y="3557197"/>
            <a:ext cx="3998582" cy="170787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" name="Conexão Reta Unidirecional 75">
            <a:extLst>
              <a:ext uri="{FF2B5EF4-FFF2-40B4-BE49-F238E27FC236}">
                <a16:creationId xmlns:a16="http://schemas.microsoft.com/office/drawing/2014/main" id="{5B836439-834B-D249-8659-EA5837F15183}"/>
              </a:ext>
            </a:extLst>
          </p:cNvPr>
          <p:cNvCxnSpPr>
            <a:cxnSpLocks/>
            <a:stCxn id="50" idx="2"/>
            <a:endCxn id="53" idx="0"/>
          </p:cNvCxnSpPr>
          <p:nvPr/>
        </p:nvCxnSpPr>
        <p:spPr>
          <a:xfrm>
            <a:off x="1944157" y="3672287"/>
            <a:ext cx="0" cy="457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xão Reta Unidirecional 76">
            <a:extLst>
              <a:ext uri="{FF2B5EF4-FFF2-40B4-BE49-F238E27FC236}">
                <a16:creationId xmlns:a16="http://schemas.microsoft.com/office/drawing/2014/main" id="{57344123-66E0-FC4D-90E4-49140B904F33}"/>
              </a:ext>
            </a:extLst>
          </p:cNvPr>
          <p:cNvCxnSpPr>
            <a:cxnSpLocks/>
            <a:stCxn id="53" idx="2"/>
          </p:cNvCxnSpPr>
          <p:nvPr/>
        </p:nvCxnSpPr>
        <p:spPr>
          <a:xfrm flipH="1">
            <a:off x="1944156" y="4457891"/>
            <a:ext cx="1" cy="6472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1" name="CaixaDeTexto 90">
            <a:extLst>
              <a:ext uri="{FF2B5EF4-FFF2-40B4-BE49-F238E27FC236}">
                <a16:creationId xmlns:a16="http://schemas.microsoft.com/office/drawing/2014/main" id="{CF5A46A4-8521-8342-8227-0B99F78DD131}"/>
              </a:ext>
            </a:extLst>
          </p:cNvPr>
          <p:cNvSpPr txBox="1"/>
          <p:nvPr/>
        </p:nvSpPr>
        <p:spPr>
          <a:xfrm>
            <a:off x="1881811" y="4551697"/>
            <a:ext cx="61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98" name="Pré-visualização de Secção 97">
                <a:extLst>
                  <a:ext uri="{FF2B5EF4-FFF2-40B4-BE49-F238E27FC236}">
                    <a16:creationId xmlns:a16="http://schemas.microsoft.com/office/drawing/2014/main" id="{862158C2-7565-3041-BCF1-DDB0BC9CD73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19005634"/>
                  </p:ext>
                </p:extLst>
              </p:nvPr>
            </p:nvGraphicFramePr>
            <p:xfrm>
              <a:off x="1500966" y="5107531"/>
              <a:ext cx="860400" cy="329928"/>
            </p:xfrm>
            <a:graphic>
              <a:graphicData uri="http://schemas.microsoft.com/office/powerpoint/2016/sectionzoom">
                <psez:sectionZm>
                  <psez:sectionZmObj sectionId="{DFC2E828-A3ED-D54A-AFE8-01165560E851}">
                    <psez:zmPr id="{BB0D961C-A7C7-5B48-8AA1-6993F2A20909}" imageType="cover" transitionDur="1000" showBg="0">
                      <p166:blipFill xmlns:p166="http://schemas.microsoft.com/office/powerpoint/2016/6/main">
                        <a:blip r:embed="rId2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60400" cy="329928"/>
                        </a:xfrm>
                        <a:prstGeom prst="rect">
                          <a:avLst/>
                        </a:prstGeom>
                        <a:ln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98" name="Pré-visualização de Secção 97">
                <a:hlinkClick r:id="rId4" action="ppaction://hlinksldjump"/>
                <a:extLst>
                  <a:ext uri="{FF2B5EF4-FFF2-40B4-BE49-F238E27FC236}">
                    <a16:creationId xmlns:a16="http://schemas.microsoft.com/office/drawing/2014/main" id="{862158C2-7565-3041-BCF1-DDB0BC9CD73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00966" y="5107531"/>
                <a:ext cx="860400" cy="329928"/>
              </a:xfrm>
              <a:prstGeom prst="rect">
                <a:avLst/>
              </a:prstGeom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mc:AlternateContent xmlns:mc="http://schemas.openxmlformats.org/markup-compatibility/2006" xmlns:psez="http://schemas.microsoft.com/office/powerpoint/2016/sectionzoom">
        <mc:Choice Requires="psez">
          <p:graphicFrame>
            <p:nvGraphicFramePr>
              <p:cNvPr id="101" name="Pré-visualização de Secção 100">
                <a:extLst>
                  <a:ext uri="{FF2B5EF4-FFF2-40B4-BE49-F238E27FC236}">
                    <a16:creationId xmlns:a16="http://schemas.microsoft.com/office/drawing/2014/main" id="{6C435348-D8D9-FA40-AD44-5126639A142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06805788"/>
                  </p:ext>
                </p:extLst>
              </p:nvPr>
            </p:nvGraphicFramePr>
            <p:xfrm>
              <a:off x="6387150" y="3404140"/>
              <a:ext cx="849247" cy="323136"/>
            </p:xfrm>
            <a:graphic>
              <a:graphicData uri="http://schemas.microsoft.com/office/powerpoint/2016/sectionzoom">
                <psez:sectionZm>
                  <psez:sectionZmObj sectionId="{D5BC3D49-37A4-CD49-8BE2-6ED46885B110}">
                    <psez:zmPr id="{1008B069-32E4-3B40-A933-C0023062D296}" imageType="cover" transitionDur="1000">
                      <p166:blipFill xmlns:p166="http://schemas.microsoft.com/office/powerpoint/2016/6/main">
                        <a:blip r:embed="rId6"/>
                        <a:stretch>
                          <a:fillRect/>
                        </a:stretch>
                      </p166:blipFill>
                      <p166:spPr xmlns:p166="http://schemas.microsoft.com/office/powerpoint/2016/6/main">
                        <a:xfrm>
                          <a:off x="0" y="0"/>
                          <a:ext cx="849247" cy="323136"/>
                        </a:xfrm>
                        <a:prstGeom prst="rect">
                          <a:avLst/>
                        </a:prstGeom>
                        <a:ln w="3175">
                          <a:noFill/>
                        </a:ln>
                        <a:effectLst>
                          <a:outerShdw blurRad="50800" dist="38100" dir="2700000" algn="tl" rotWithShape="0">
                            <a:prstClr val="black">
                              <a:alpha val="40000"/>
                            </a:prstClr>
                          </a:outerShdw>
                        </a:effectLst>
                      </p166:spPr>
                    </psez:zmPr>
                  </psez:sectionZmObj>
                </psez:sectionZm>
              </a:graphicData>
            </a:graphic>
          </p:graphicFrame>
        </mc:Choice>
        <mc:Fallback xmlns="">
          <p:pic>
            <p:nvPicPr>
              <p:cNvPr id="101" name="Pré-visualização de Secção 100">
                <a:hlinkClick r:id="rId7" action="ppaction://hlinksldjump"/>
                <a:extLst>
                  <a:ext uri="{FF2B5EF4-FFF2-40B4-BE49-F238E27FC236}">
                    <a16:creationId xmlns:a16="http://schemas.microsoft.com/office/drawing/2014/main" id="{6C435348-D8D9-FA40-AD44-5126639A142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87150" y="3404140"/>
                <a:ext cx="849247" cy="323136"/>
              </a:xfrm>
              <a:prstGeom prst="rect">
                <a:avLst/>
              </a:prstGeom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</mc:Fallback>
      </mc:AlternateContent>
      <p:pic>
        <p:nvPicPr>
          <p:cNvPr id="106" name="Gráfico 105" descr="Balão de fala com preenchimento sólido">
            <a:hlinkClick r:id="rId9" action="ppaction://hlinksldjump"/>
            <a:extLst>
              <a:ext uri="{FF2B5EF4-FFF2-40B4-BE49-F238E27FC236}">
                <a16:creationId xmlns:a16="http://schemas.microsoft.com/office/drawing/2014/main" id="{A72E20C9-015F-5E4F-8A69-3612F797C65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18D502CC-79CE-9E46-984A-4334F883DD87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Imagem 22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C08DAC53-5CDF-3B4E-9C9A-7B053C41D7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3225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8" name="Conexão Reta Unidirecional 117">
            <a:extLst>
              <a:ext uri="{FF2B5EF4-FFF2-40B4-BE49-F238E27FC236}">
                <a16:creationId xmlns:a16="http://schemas.microsoft.com/office/drawing/2014/main" id="{21F23353-CDA5-7D40-87C5-7555E3CA1168}"/>
              </a:ext>
            </a:extLst>
          </p:cNvPr>
          <p:cNvCxnSpPr>
            <a:cxnSpLocks/>
            <a:endCxn id="109" idx="1"/>
          </p:cNvCxnSpPr>
          <p:nvPr/>
        </p:nvCxnSpPr>
        <p:spPr>
          <a:xfrm flipV="1">
            <a:off x="5815584" y="6077551"/>
            <a:ext cx="365729" cy="11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CaixaDeTexto 7">
            <a:extLst>
              <a:ext uri="{FF2B5EF4-FFF2-40B4-BE49-F238E27FC236}">
                <a16:creationId xmlns:a16="http://schemas.microsoft.com/office/drawing/2014/main" id="{642C9AB7-5320-4241-92B5-05CA8CF9A75C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4CA54734-C681-4640-8678-D6630B9EF772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EB26216-CE49-2945-9784-DB06DC5A077D}"/>
              </a:ext>
            </a:extLst>
          </p:cNvPr>
          <p:cNvSpPr txBox="1"/>
          <p:nvPr/>
        </p:nvSpPr>
        <p:spPr>
          <a:xfrm>
            <a:off x="927118" y="1158554"/>
            <a:ext cx="721764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attempt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assuming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existence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pre-ictal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latter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transition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normal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inter-ictal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ictal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can define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pre-ictal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ways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(8.1).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assumes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(8.1.1),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necessarily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[8].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envision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susceptibility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(8.1.2)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hyperexcitable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lead to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[11, 13].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hypothesis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experimental design,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ground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truth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labelling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hyperexcitability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occurred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despite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limiting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commonly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note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existence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(8.2):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(8.2.1)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(8.2.2) [8] .In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ﬁrst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ﬁnd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capture a clear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distinct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behaviour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normal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pre-ictal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further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integrating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(8.2.1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8.2.2)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observing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performance.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simulate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real-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scenario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designed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deliver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timely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interventions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(8- -15).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reported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8" name="Retângulo Arredondado 77">
            <a:extLst>
              <a:ext uri="{FF2B5EF4-FFF2-40B4-BE49-F238E27FC236}">
                <a16:creationId xmlns:a16="http://schemas.microsoft.com/office/drawing/2014/main" id="{C9718C05-76B9-1C40-B425-32DA5866784A}"/>
              </a:ext>
            </a:extLst>
          </p:cNvPr>
          <p:cNvSpPr/>
          <p:nvPr/>
        </p:nvSpPr>
        <p:spPr>
          <a:xfrm>
            <a:off x="4140724" y="446394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2D417F3B-EDCF-AC44-AA06-7354057347C5}"/>
              </a:ext>
            </a:extLst>
          </p:cNvPr>
          <p:cNvSpPr txBox="1"/>
          <p:nvPr/>
        </p:nvSpPr>
        <p:spPr>
          <a:xfrm>
            <a:off x="4140724" y="446391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540AAA46-5541-AC42-B1A4-51B3F01EF801}"/>
              </a:ext>
            </a:extLst>
          </p:cNvPr>
          <p:cNvSpPr txBox="1"/>
          <p:nvPr/>
        </p:nvSpPr>
        <p:spPr>
          <a:xfrm>
            <a:off x="4140724" y="4303937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81" name="Retângulo Arredondado 80">
            <a:extLst>
              <a:ext uri="{FF2B5EF4-FFF2-40B4-BE49-F238E27FC236}">
                <a16:creationId xmlns:a16="http://schemas.microsoft.com/office/drawing/2014/main" id="{5BF2722A-EBB6-9C47-9C58-9DE3DF6A97D1}"/>
              </a:ext>
            </a:extLst>
          </p:cNvPr>
          <p:cNvSpPr/>
          <p:nvPr/>
        </p:nvSpPr>
        <p:spPr>
          <a:xfrm>
            <a:off x="2796404" y="5315164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E3E2DD92-39D8-5544-8684-50A53E282FB1}"/>
              </a:ext>
            </a:extLst>
          </p:cNvPr>
          <p:cNvSpPr txBox="1"/>
          <p:nvPr/>
        </p:nvSpPr>
        <p:spPr>
          <a:xfrm>
            <a:off x="2796404" y="5315138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CFB064E6-2804-FB43-84F9-90497B13C363}"/>
              </a:ext>
            </a:extLst>
          </p:cNvPr>
          <p:cNvSpPr txBox="1"/>
          <p:nvPr/>
        </p:nvSpPr>
        <p:spPr>
          <a:xfrm>
            <a:off x="2796404" y="5155161"/>
            <a:ext cx="3508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8.1</a:t>
            </a:r>
          </a:p>
        </p:txBody>
      </p:sp>
      <p:sp>
        <p:nvSpPr>
          <p:cNvPr id="84" name="Retângulo Arredondado 83">
            <a:extLst>
              <a:ext uri="{FF2B5EF4-FFF2-40B4-BE49-F238E27FC236}">
                <a16:creationId xmlns:a16="http://schemas.microsoft.com/office/drawing/2014/main" id="{7473C909-7401-3641-BB34-9A7854278DE3}"/>
              </a:ext>
            </a:extLst>
          </p:cNvPr>
          <p:cNvSpPr/>
          <p:nvPr/>
        </p:nvSpPr>
        <p:spPr>
          <a:xfrm>
            <a:off x="3362009" y="591714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96468E76-395C-2748-8818-5049526FE13B}"/>
              </a:ext>
            </a:extLst>
          </p:cNvPr>
          <p:cNvSpPr txBox="1"/>
          <p:nvPr/>
        </p:nvSpPr>
        <p:spPr>
          <a:xfrm>
            <a:off x="3362009" y="591711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Susceptibility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B0501F8D-5633-E74B-94E5-6FA45EC9E276}"/>
              </a:ext>
            </a:extLst>
          </p:cNvPr>
          <p:cNvSpPr txBox="1"/>
          <p:nvPr/>
        </p:nvSpPr>
        <p:spPr>
          <a:xfrm>
            <a:off x="3855563" y="5757092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8.1.2</a:t>
            </a:r>
          </a:p>
        </p:txBody>
      </p:sp>
      <p:sp>
        <p:nvSpPr>
          <p:cNvPr id="87" name="Retângulo Arredondado 86">
            <a:extLst>
              <a:ext uri="{FF2B5EF4-FFF2-40B4-BE49-F238E27FC236}">
                <a16:creationId xmlns:a16="http://schemas.microsoft.com/office/drawing/2014/main" id="{E6742B15-4E69-F244-A971-4BB1F226560D}"/>
              </a:ext>
            </a:extLst>
          </p:cNvPr>
          <p:cNvSpPr/>
          <p:nvPr/>
        </p:nvSpPr>
        <p:spPr>
          <a:xfrm>
            <a:off x="2284683" y="5917096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88" name="CaixaDeTexto 87">
            <a:extLst>
              <a:ext uri="{FF2B5EF4-FFF2-40B4-BE49-F238E27FC236}">
                <a16:creationId xmlns:a16="http://schemas.microsoft.com/office/drawing/2014/main" id="{E2E722E5-B6AA-404E-B590-CDC205D3078E}"/>
              </a:ext>
            </a:extLst>
          </p:cNvPr>
          <p:cNvSpPr txBox="1"/>
          <p:nvPr/>
        </p:nvSpPr>
        <p:spPr>
          <a:xfrm>
            <a:off x="2284683" y="591707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return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789715F3-E7F7-2442-B45F-A6D1ED68C87B}"/>
              </a:ext>
            </a:extLst>
          </p:cNvPr>
          <p:cNvSpPr txBox="1"/>
          <p:nvPr/>
        </p:nvSpPr>
        <p:spPr>
          <a:xfrm>
            <a:off x="2228121" y="5757093"/>
            <a:ext cx="5117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8.1.1</a:t>
            </a:r>
          </a:p>
        </p:txBody>
      </p:sp>
      <p:sp>
        <p:nvSpPr>
          <p:cNvPr id="102" name="Retângulo Arredondado 101">
            <a:extLst>
              <a:ext uri="{FF2B5EF4-FFF2-40B4-BE49-F238E27FC236}">
                <a16:creationId xmlns:a16="http://schemas.microsoft.com/office/drawing/2014/main" id="{E9E26294-EADB-7042-ABF3-0BE797A2481A}"/>
              </a:ext>
            </a:extLst>
          </p:cNvPr>
          <p:cNvSpPr/>
          <p:nvPr/>
        </p:nvSpPr>
        <p:spPr>
          <a:xfrm>
            <a:off x="2091747" y="5155161"/>
            <a:ext cx="2280616" cy="1230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03" name="Retângulo Arredondado 102">
            <a:extLst>
              <a:ext uri="{FF2B5EF4-FFF2-40B4-BE49-F238E27FC236}">
                <a16:creationId xmlns:a16="http://schemas.microsoft.com/office/drawing/2014/main" id="{A5FD95AE-56DE-D848-B76D-649F4A14564E}"/>
              </a:ext>
            </a:extLst>
          </p:cNvPr>
          <p:cNvSpPr/>
          <p:nvPr/>
        </p:nvSpPr>
        <p:spPr>
          <a:xfrm>
            <a:off x="5615708" y="5315164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84D0791A-5DE3-8449-B419-6AF77DFCBE4D}"/>
              </a:ext>
            </a:extLst>
          </p:cNvPr>
          <p:cNvSpPr txBox="1"/>
          <p:nvPr/>
        </p:nvSpPr>
        <p:spPr>
          <a:xfrm>
            <a:off x="5615708" y="5315138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B8752718-3FC6-4946-91DD-991DF925E965}"/>
              </a:ext>
            </a:extLst>
          </p:cNvPr>
          <p:cNvSpPr txBox="1"/>
          <p:nvPr/>
        </p:nvSpPr>
        <p:spPr>
          <a:xfrm>
            <a:off x="5615708" y="5155161"/>
            <a:ext cx="3508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8.2</a:t>
            </a:r>
          </a:p>
        </p:txBody>
      </p:sp>
      <p:sp>
        <p:nvSpPr>
          <p:cNvPr id="108" name="Retângulo Arredondado 107">
            <a:extLst>
              <a:ext uri="{FF2B5EF4-FFF2-40B4-BE49-F238E27FC236}">
                <a16:creationId xmlns:a16="http://schemas.microsoft.com/office/drawing/2014/main" id="{5003E0DE-A8BF-5348-9E5E-240C686D39A4}"/>
              </a:ext>
            </a:extLst>
          </p:cNvPr>
          <p:cNvSpPr/>
          <p:nvPr/>
        </p:nvSpPr>
        <p:spPr>
          <a:xfrm>
            <a:off x="6181313" y="591714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FE3789FE-6FA7-A14C-8AE2-ACF5F0F2D0BF}"/>
              </a:ext>
            </a:extLst>
          </p:cNvPr>
          <p:cNvSpPr txBox="1"/>
          <p:nvPr/>
        </p:nvSpPr>
        <p:spPr>
          <a:xfrm>
            <a:off x="6181313" y="5973676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id="{6099F189-B6C7-1442-906A-E7D146C33FDD}"/>
              </a:ext>
            </a:extLst>
          </p:cNvPr>
          <p:cNvSpPr txBox="1"/>
          <p:nvPr/>
        </p:nvSpPr>
        <p:spPr>
          <a:xfrm>
            <a:off x="6674867" y="5757092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8.2.2</a:t>
            </a:r>
          </a:p>
        </p:txBody>
      </p:sp>
      <p:sp>
        <p:nvSpPr>
          <p:cNvPr id="111" name="Retângulo Arredondado 110">
            <a:extLst>
              <a:ext uri="{FF2B5EF4-FFF2-40B4-BE49-F238E27FC236}">
                <a16:creationId xmlns:a16="http://schemas.microsoft.com/office/drawing/2014/main" id="{7F8E74D0-A3EE-DB4F-B466-3E70A8A4DC3F}"/>
              </a:ext>
            </a:extLst>
          </p:cNvPr>
          <p:cNvSpPr/>
          <p:nvPr/>
        </p:nvSpPr>
        <p:spPr>
          <a:xfrm>
            <a:off x="5103987" y="5917096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E77AFB44-1CFD-DB46-A3E1-47E322D2F474}"/>
              </a:ext>
            </a:extLst>
          </p:cNvPr>
          <p:cNvSpPr txBox="1"/>
          <p:nvPr/>
        </p:nvSpPr>
        <p:spPr>
          <a:xfrm>
            <a:off x="5066781" y="5974995"/>
            <a:ext cx="936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Characterization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0CFC4DB3-CD77-7540-8A89-BD6197809354}"/>
              </a:ext>
            </a:extLst>
          </p:cNvPr>
          <p:cNvSpPr txBox="1"/>
          <p:nvPr/>
        </p:nvSpPr>
        <p:spPr>
          <a:xfrm>
            <a:off x="5047425" y="5757093"/>
            <a:ext cx="5117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8.2.1</a:t>
            </a:r>
          </a:p>
        </p:txBody>
      </p:sp>
      <p:sp>
        <p:nvSpPr>
          <p:cNvPr id="114" name="Retângulo Arredondado 113">
            <a:extLst>
              <a:ext uri="{FF2B5EF4-FFF2-40B4-BE49-F238E27FC236}">
                <a16:creationId xmlns:a16="http://schemas.microsoft.com/office/drawing/2014/main" id="{CA188029-F3D5-FF4D-B9A1-CC1373BB7217}"/>
              </a:ext>
            </a:extLst>
          </p:cNvPr>
          <p:cNvSpPr/>
          <p:nvPr/>
        </p:nvSpPr>
        <p:spPr>
          <a:xfrm>
            <a:off x="4911051" y="5155161"/>
            <a:ext cx="2280616" cy="1230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16" name="Conexão Reta 115">
            <a:extLst>
              <a:ext uri="{FF2B5EF4-FFF2-40B4-BE49-F238E27FC236}">
                <a16:creationId xmlns:a16="http://schemas.microsoft.com/office/drawing/2014/main" id="{F84FBA6D-13C7-1F40-90A3-3F52EC72A02D}"/>
              </a:ext>
            </a:extLst>
          </p:cNvPr>
          <p:cNvCxnSpPr>
            <a:cxnSpLocks/>
            <a:stCxn id="79" idx="2"/>
            <a:endCxn id="102" idx="0"/>
          </p:cNvCxnSpPr>
          <p:nvPr/>
        </p:nvCxnSpPr>
        <p:spPr>
          <a:xfrm flipH="1">
            <a:off x="3232055" y="4787079"/>
            <a:ext cx="1339945" cy="368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7" name="Conexão Reta 116">
            <a:extLst>
              <a:ext uri="{FF2B5EF4-FFF2-40B4-BE49-F238E27FC236}">
                <a16:creationId xmlns:a16="http://schemas.microsoft.com/office/drawing/2014/main" id="{21030CFD-2F6B-B14D-92B3-A8BD0A34DFDB}"/>
              </a:ext>
            </a:extLst>
          </p:cNvPr>
          <p:cNvCxnSpPr>
            <a:cxnSpLocks/>
            <a:stCxn id="114" idx="0"/>
            <a:endCxn id="79" idx="2"/>
          </p:cNvCxnSpPr>
          <p:nvPr/>
        </p:nvCxnSpPr>
        <p:spPr>
          <a:xfrm flipH="1" flipV="1">
            <a:off x="4572000" y="4787079"/>
            <a:ext cx="1479359" cy="368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9" name="Conexão Reta 118">
            <a:extLst>
              <a:ext uri="{FF2B5EF4-FFF2-40B4-BE49-F238E27FC236}">
                <a16:creationId xmlns:a16="http://schemas.microsoft.com/office/drawing/2014/main" id="{E934D50C-D587-D14A-8E17-FB5788002F60}"/>
              </a:ext>
            </a:extLst>
          </p:cNvPr>
          <p:cNvCxnSpPr>
            <a:cxnSpLocks/>
            <a:stCxn id="81" idx="2"/>
            <a:endCxn id="88" idx="0"/>
          </p:cNvCxnSpPr>
          <p:nvPr/>
        </p:nvCxnSpPr>
        <p:spPr>
          <a:xfrm flipH="1">
            <a:off x="2715959" y="5643109"/>
            <a:ext cx="511722" cy="27396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2" name="Conexão Reta 121">
            <a:extLst>
              <a:ext uri="{FF2B5EF4-FFF2-40B4-BE49-F238E27FC236}">
                <a16:creationId xmlns:a16="http://schemas.microsoft.com/office/drawing/2014/main" id="{68781FE2-0431-1745-A9B6-D4120004B642}"/>
              </a:ext>
            </a:extLst>
          </p:cNvPr>
          <p:cNvCxnSpPr>
            <a:cxnSpLocks/>
            <a:stCxn id="82" idx="2"/>
            <a:endCxn id="85" idx="0"/>
          </p:cNvCxnSpPr>
          <p:nvPr/>
        </p:nvCxnSpPr>
        <p:spPr>
          <a:xfrm>
            <a:off x="3227680" y="5638303"/>
            <a:ext cx="565605" cy="2788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5" name="Conexão Reta 124">
            <a:extLst>
              <a:ext uri="{FF2B5EF4-FFF2-40B4-BE49-F238E27FC236}">
                <a16:creationId xmlns:a16="http://schemas.microsoft.com/office/drawing/2014/main" id="{9F83FF2C-B72D-3746-8B14-0333C2FC9947}"/>
              </a:ext>
            </a:extLst>
          </p:cNvPr>
          <p:cNvCxnSpPr>
            <a:cxnSpLocks/>
            <a:stCxn id="111" idx="0"/>
            <a:endCxn id="104" idx="2"/>
          </p:cNvCxnSpPr>
          <p:nvPr/>
        </p:nvCxnSpPr>
        <p:spPr>
          <a:xfrm flipV="1">
            <a:off x="5535264" y="5638303"/>
            <a:ext cx="511720" cy="2787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9" name="Conexão Reta 128">
            <a:extLst>
              <a:ext uri="{FF2B5EF4-FFF2-40B4-BE49-F238E27FC236}">
                <a16:creationId xmlns:a16="http://schemas.microsoft.com/office/drawing/2014/main" id="{0B962168-C13F-6846-B3F5-8E6C17D9F97D}"/>
              </a:ext>
            </a:extLst>
          </p:cNvPr>
          <p:cNvCxnSpPr>
            <a:cxnSpLocks/>
            <a:stCxn id="108" idx="0"/>
            <a:endCxn id="104" idx="2"/>
          </p:cNvCxnSpPr>
          <p:nvPr/>
        </p:nvCxnSpPr>
        <p:spPr>
          <a:xfrm flipH="1" flipV="1">
            <a:off x="6046984" y="5638303"/>
            <a:ext cx="565606" cy="27883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6" name="Imagem 35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6A5E25E-2651-D246-94B5-8AC9789408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1946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254CEB0A-5DD4-4740-9A29-7E961B2F9FDC}"/>
              </a:ext>
            </a:extLst>
          </p:cNvPr>
          <p:cNvSpPr/>
          <p:nvPr/>
        </p:nvSpPr>
        <p:spPr>
          <a:xfrm>
            <a:off x="-57799" y="-274061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8796D76-98EE-AD41-B05F-C595FD4E092A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0FFD320-9710-CC40-8032-DBCE185E2B80}"/>
              </a:ext>
            </a:extLst>
          </p:cNvPr>
          <p:cNvSpPr>
            <a:spLocks noChangeAspect="1"/>
          </p:cNvSpPr>
          <p:nvPr/>
        </p:nvSpPr>
        <p:spPr>
          <a:xfrm>
            <a:off x="-1234700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4369860-5937-4C41-9650-66398262903A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CED1B15-5518-444F-8CD0-288E8BFA1EFC}"/>
              </a:ext>
            </a:extLst>
          </p:cNvPr>
          <p:cNvSpPr>
            <a:spLocks noChangeAspect="1"/>
          </p:cNvSpPr>
          <p:nvPr/>
        </p:nvSpPr>
        <p:spPr>
          <a:xfrm>
            <a:off x="1283152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511F707-9197-A64C-A9BD-29E096849C7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9A02AEF2-7595-EE4B-BC5D-F1A20D0DE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31D26539-7B68-C341-966F-452F965297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193907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1284145C-5247-D34E-A78B-26CDB5401F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04E9ACC4-99AC-CA4F-AD03-8581830B2E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352521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D86F7042-17A2-834A-99FE-708F8553DE87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AEB31FC1-0B57-DD41-8357-317BE620B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DD21954B-44D0-7A4A-9A81-902E2868A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9" name="Gráfico 18" descr="Informações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5E06E945-E88F-7447-A323-0B9A3F27A34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794A8444-3A36-7C40-BD6E-20BCD41426E0}"/>
              </a:ext>
            </a:extLst>
          </p:cNvPr>
          <p:cNvSpPr txBox="1"/>
          <p:nvPr/>
        </p:nvSpPr>
        <p:spPr>
          <a:xfrm>
            <a:off x="-174723" y="4592191"/>
            <a:ext cx="154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4A22F7D-D787-A443-9274-6F3BB5EC39F0}"/>
              </a:ext>
            </a:extLst>
          </p:cNvPr>
          <p:cNvSpPr txBox="1"/>
          <p:nvPr/>
        </p:nvSpPr>
        <p:spPr>
          <a:xfrm>
            <a:off x="2824580" y="340268"/>
            <a:ext cx="541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References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E4D52FC-EA60-AA40-A7E8-E884BD4D0171}"/>
              </a:ext>
            </a:extLst>
          </p:cNvPr>
          <p:cNvSpPr txBox="1"/>
          <p:nvPr/>
        </p:nvSpPr>
        <p:spPr>
          <a:xfrm>
            <a:off x="2824580" y="787159"/>
            <a:ext cx="54186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[1] - Kenneth D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Laxer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Eugen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Trinka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Lawrence J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Hirsch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Fernando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Cendes,John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Langfitt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Norman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Delanty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Trevor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Resnick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Selim 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Benbadis.The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Refractory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Treatment.Epilepsy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Behavior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37:59–70, 2014.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[2]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Kirsten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M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Fiest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Khara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M Sauro, Samuel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Wiebe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Scott B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Patten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Churl-Su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Kwon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Jonathan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Dykeman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Tamara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Pringsheim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Diane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Lorenzetti,and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Nathalie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Jetté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Prevalence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Incidence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Systematic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Meta-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Studies.Neurology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88(3):296–303, 2017.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[3]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Matthias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Ihle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Hinnerk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Feldwisch-Drentrup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César A. Teixeira,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AdrienWiton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Bj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̈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orn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Schelter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Jens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Timmer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Andreas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Schulze-Bonhage.EPILEPSIAE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- 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Database.Comput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Pro-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grams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Biomed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., 106(3):127–138, 2012.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[4] - Catalina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Alvarado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-Rojas,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Mario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Valderrama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A Fouad-Ahmed, H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Feldwisch-Drentrup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M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Ihle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CA Teixeira, F Sales, 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Schulze-Bonhage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C Adam,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Antonio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Dourado,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al. Slow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Modulations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High-Frequency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(40-140 Hz)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Discriminate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Pre-Ictal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Focal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Scientific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reports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4:4545, 2014.</a:t>
            </a:r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[5] - Juliane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Klatt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Hinnerk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Feldwisch-Drentrup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Matthias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Ihle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Vincent Navarro,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Markus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Neufang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Cesar Teixeira, Claude Adam,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Mario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Valderrama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Catalina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Alvarado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-Rojas,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Adrien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Witon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Michel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Van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Quyen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Francisco Sales,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Antonio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Dourado,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Jens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Timmer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Andreas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Schulze-Bonhage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Bjoern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Schelter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EPILEPSIAE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Ex-tensive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Electroencephalography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Database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Patients.Epilepsia,53(9):1669–1676, 2012.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[6]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Nathalie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Jette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Jerome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Engel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Refractory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Life-Threatening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Lest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Forget, 2016.</a:t>
            </a: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[7] - Thomas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Cloppenborg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Theodor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W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Ingmar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̈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umcke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Philip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Grewe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Lena J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Hopf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Thilo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Kalbhenn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Margarete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̈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afflin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Tilman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Polster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-hard Schulz, Friedrich G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Woermann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al.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Trends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Surgery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Stable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Surgical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Numbers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Despite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Presurgical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Volumes.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Neurology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Neurosurgery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&amp;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Psychiatry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87(12):1322–1329, 2016.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[8] - Mark J Cook, Terence J O’Brien, Samuel F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Berkovic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Michael Murphy, Andrew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Morokoff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Gavin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Fabinyi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Wendyl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D’Souza,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Raju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Yerra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John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Archer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Lucas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Litewka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al.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Likelihood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a Long-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Implanted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Drug-Resistant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in-Man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Lancet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Neurology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12(6):563–571, 2013.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[9] - Felice T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Sun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Martha J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Morrell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RNS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responsive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corticalstimulation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refractory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partial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epilepsy.Expert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reviewof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medical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11(6):563–572, 2014.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[10]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Florian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Mormann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Ralph G.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Andrzejak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Christian E.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Elger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Klaus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Lehnertz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Long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Winding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Road.Brain,130(2):314–333, 2007.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[11] -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Kais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Gadhoumi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Jean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Marc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Lina,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Florian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Mormann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Jean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Gotman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Therapeutic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: A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Review.Journal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Neuro-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science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800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pt-PT" sz="800" dirty="0">
                <a:latin typeface="Arial" panose="020B0604020202020204" pitchFamily="34" charset="0"/>
                <a:cs typeface="Arial" panose="020B0604020202020204" pitchFamily="34" charset="0"/>
              </a:rPr>
              <a:t>, 260(029):270–282, 2016.</a:t>
            </a: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Gráfico 29" descr="Seta: Curva ligeira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53FDB819-DD88-1244-96DC-4E2053B8C40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5298687" y="5977078"/>
            <a:ext cx="470452" cy="470452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39066DF9-2932-8047-9DA8-B47F124EB946}"/>
              </a:ext>
            </a:extLst>
          </p:cNvPr>
          <p:cNvSpPr txBox="1">
            <a:spLocks noChangeAspect="1"/>
          </p:cNvSpPr>
          <p:nvPr/>
        </p:nvSpPr>
        <p:spPr>
          <a:xfrm>
            <a:off x="4921485" y="6327867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Gráfico 25" descr="Fluxo de trabalho com preenchimento sólido">
            <a:hlinkClick r:id="rId20" action="ppaction://hlinksldjump"/>
            <a:extLst>
              <a:ext uri="{FF2B5EF4-FFF2-40B4-BE49-F238E27FC236}">
                <a16:creationId xmlns:a16="http://schemas.microsoft.com/office/drawing/2014/main" id="{590804EF-E30B-FF4D-9E68-48B8FA6F5BB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476764" y="1652455"/>
            <a:ext cx="795405" cy="795405"/>
          </a:xfrm>
          <a:prstGeom prst="rect">
            <a:avLst/>
          </a:prstGeom>
        </p:spPr>
      </p:pic>
      <p:grpSp>
        <p:nvGrpSpPr>
          <p:cNvPr id="29" name="Agrupar 28">
            <a:extLst>
              <a:ext uri="{FF2B5EF4-FFF2-40B4-BE49-F238E27FC236}">
                <a16:creationId xmlns:a16="http://schemas.microsoft.com/office/drawing/2014/main" id="{316621F4-DB90-7B48-9E65-929DD211F4A2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31" name="Gráfico 30" descr="Office trabalhador Male com preenchimento sólido">
              <a:extLst>
                <a:ext uri="{FF2B5EF4-FFF2-40B4-BE49-F238E27FC236}">
                  <a16:creationId xmlns:a16="http://schemas.microsoft.com/office/drawing/2014/main" id="{30ABEA0C-AF57-0B4B-B69A-FF13E4CC0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32" name="Gráfico 31" descr="Feminino do trabalhador do Office com preenchimento sólido">
              <a:hlinkClick r:id="rId25" action="ppaction://hlinksldjump"/>
              <a:extLst>
                <a:ext uri="{FF2B5EF4-FFF2-40B4-BE49-F238E27FC236}">
                  <a16:creationId xmlns:a16="http://schemas.microsoft.com/office/drawing/2014/main" id="{C0A19036-C506-4040-B997-EDD5CD2B9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34" name="Gráfico 33" descr="Ligações com preenchimento sólido">
            <a:hlinkClick r:id="rId28" action="ppaction://hlinksldjump"/>
            <a:extLst>
              <a:ext uri="{FF2B5EF4-FFF2-40B4-BE49-F238E27FC236}">
                <a16:creationId xmlns:a16="http://schemas.microsoft.com/office/drawing/2014/main" id="{F61ABB78-95F9-EB43-A895-6BD5E76C1DC4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96DAC541-7B7A-43D3-8B79-37D633B846F1}">
                <asvg:svgBlip xmlns:asvg="http://schemas.microsoft.com/office/drawing/2016/SVG/main" r:embed="rId30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573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53C5B659-8E86-9348-B13F-2AEBECA6E218}"/>
              </a:ext>
            </a:extLst>
          </p:cNvPr>
          <p:cNvSpPr>
            <a:spLocks noChangeAspect="1"/>
          </p:cNvSpPr>
          <p:nvPr/>
        </p:nvSpPr>
        <p:spPr>
          <a:xfrm>
            <a:off x="3826986" y="2928825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A45361E-47C9-A54A-8CB7-B90EE7AD4A7D}"/>
              </a:ext>
            </a:extLst>
          </p:cNvPr>
          <p:cNvSpPr txBox="1">
            <a:spLocks noChangeAspect="1"/>
          </p:cNvSpPr>
          <p:nvPr/>
        </p:nvSpPr>
        <p:spPr>
          <a:xfrm>
            <a:off x="3829963" y="2970086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Long-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recordings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124CD9B-68B1-4840-B535-542D9B44D341}"/>
              </a:ext>
            </a:extLst>
          </p:cNvPr>
          <p:cNvSpPr txBox="1"/>
          <p:nvPr/>
        </p:nvSpPr>
        <p:spPr>
          <a:xfrm>
            <a:off x="3700745" y="2738193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9.1</a:t>
            </a:r>
          </a:p>
        </p:txBody>
      </p:sp>
      <p:sp>
        <p:nvSpPr>
          <p:cNvPr id="77" name="Retângulo Arredondado 76">
            <a:extLst>
              <a:ext uri="{FF2B5EF4-FFF2-40B4-BE49-F238E27FC236}">
                <a16:creationId xmlns:a16="http://schemas.microsoft.com/office/drawing/2014/main" id="{CA95A542-0861-C54F-A78F-8CC251AAACB4}"/>
              </a:ext>
            </a:extLst>
          </p:cNvPr>
          <p:cNvSpPr/>
          <p:nvPr/>
        </p:nvSpPr>
        <p:spPr>
          <a:xfrm>
            <a:off x="3577788" y="2690826"/>
            <a:ext cx="1849345" cy="38526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1" name="Gráfico 100" descr="Balão de fala com preenchimento sólido">
            <a:hlinkClick r:id="rId3" action="ppaction://hlinksldjump"/>
            <a:extLst>
              <a:ext uri="{FF2B5EF4-FFF2-40B4-BE49-F238E27FC236}">
                <a16:creationId xmlns:a16="http://schemas.microsoft.com/office/drawing/2014/main" id="{B75AB6DB-583F-B343-9441-0C3BEB54A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A56AAF0E-8684-8A42-B069-81E8C637F40E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ângulo Arredondado 80">
            <a:extLst>
              <a:ext uri="{FF2B5EF4-FFF2-40B4-BE49-F238E27FC236}">
                <a16:creationId xmlns:a16="http://schemas.microsoft.com/office/drawing/2014/main" id="{3A905950-CAA7-E242-84CF-6C753301F3D7}"/>
              </a:ext>
            </a:extLst>
          </p:cNvPr>
          <p:cNvSpPr>
            <a:spLocks noChangeAspect="1"/>
          </p:cNvSpPr>
          <p:nvPr/>
        </p:nvSpPr>
        <p:spPr>
          <a:xfrm>
            <a:off x="3819338" y="1907816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A3AAED17-A815-934F-AAC6-495AF9EA32E4}"/>
              </a:ext>
            </a:extLst>
          </p:cNvPr>
          <p:cNvSpPr txBox="1">
            <a:spLocks noChangeAspect="1"/>
          </p:cNvSpPr>
          <p:nvPr/>
        </p:nvSpPr>
        <p:spPr>
          <a:xfrm>
            <a:off x="3804107" y="2040448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116DB532-7E4D-C745-8CD6-A7EDAA22F6A6}"/>
              </a:ext>
            </a:extLst>
          </p:cNvPr>
          <p:cNvSpPr txBox="1"/>
          <p:nvPr/>
        </p:nvSpPr>
        <p:spPr>
          <a:xfrm>
            <a:off x="4349344" y="1705016"/>
            <a:ext cx="30951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162" name="Conexão Reta 161">
            <a:extLst>
              <a:ext uri="{FF2B5EF4-FFF2-40B4-BE49-F238E27FC236}">
                <a16:creationId xmlns:a16="http://schemas.microsoft.com/office/drawing/2014/main" id="{5C6FDE45-450C-EB4F-9610-B5C6ACF800F2}"/>
              </a:ext>
            </a:extLst>
          </p:cNvPr>
          <p:cNvCxnSpPr>
            <a:cxnSpLocks/>
            <a:stCxn id="81" idx="2"/>
            <a:endCxn id="77" idx="0"/>
          </p:cNvCxnSpPr>
          <p:nvPr/>
        </p:nvCxnSpPr>
        <p:spPr>
          <a:xfrm>
            <a:off x="4502106" y="2426996"/>
            <a:ext cx="355" cy="26383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tângulo Arredondado 43">
            <a:extLst>
              <a:ext uri="{FF2B5EF4-FFF2-40B4-BE49-F238E27FC236}">
                <a16:creationId xmlns:a16="http://schemas.microsoft.com/office/drawing/2014/main" id="{08484478-647B-A94B-AC0E-B41788EDDBF4}"/>
              </a:ext>
            </a:extLst>
          </p:cNvPr>
          <p:cNvSpPr>
            <a:spLocks noChangeAspect="1"/>
          </p:cNvSpPr>
          <p:nvPr/>
        </p:nvSpPr>
        <p:spPr>
          <a:xfrm>
            <a:off x="3825183" y="3672505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8F1A25D-D063-A546-BFE9-65C3A96AFF68}"/>
              </a:ext>
            </a:extLst>
          </p:cNvPr>
          <p:cNvSpPr txBox="1">
            <a:spLocks noChangeAspect="1"/>
          </p:cNvSpPr>
          <p:nvPr/>
        </p:nvSpPr>
        <p:spPr>
          <a:xfrm>
            <a:off x="3828160" y="3713766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6E0E3C02-AD0F-0743-9D49-94DC658954EA}"/>
              </a:ext>
            </a:extLst>
          </p:cNvPr>
          <p:cNvSpPr txBox="1"/>
          <p:nvPr/>
        </p:nvSpPr>
        <p:spPr>
          <a:xfrm>
            <a:off x="3698942" y="3490340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9.2</a:t>
            </a:r>
          </a:p>
        </p:txBody>
      </p:sp>
      <p:sp>
        <p:nvSpPr>
          <p:cNvPr id="47" name="Retângulo Arredondado 46">
            <a:extLst>
              <a:ext uri="{FF2B5EF4-FFF2-40B4-BE49-F238E27FC236}">
                <a16:creationId xmlns:a16="http://schemas.microsoft.com/office/drawing/2014/main" id="{9DE55F2A-AFB6-FE4F-B77D-CFCE32A0229C}"/>
              </a:ext>
            </a:extLst>
          </p:cNvPr>
          <p:cNvSpPr>
            <a:spLocks noChangeAspect="1"/>
          </p:cNvSpPr>
          <p:nvPr/>
        </p:nvSpPr>
        <p:spPr>
          <a:xfrm>
            <a:off x="3821496" y="4394940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FFEBDD5-1C83-F14D-895D-B0100E9EE468}"/>
              </a:ext>
            </a:extLst>
          </p:cNvPr>
          <p:cNvSpPr txBox="1">
            <a:spLocks noChangeAspect="1"/>
          </p:cNvSpPr>
          <p:nvPr/>
        </p:nvSpPr>
        <p:spPr>
          <a:xfrm>
            <a:off x="3824473" y="4436201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9FF84930-D46B-9E45-A697-400C305393A8}"/>
              </a:ext>
            </a:extLst>
          </p:cNvPr>
          <p:cNvSpPr txBox="1"/>
          <p:nvPr/>
        </p:nvSpPr>
        <p:spPr>
          <a:xfrm>
            <a:off x="3695255" y="4204308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9.3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0D840468-5D38-514E-B3FE-1A06752873A3}"/>
              </a:ext>
            </a:extLst>
          </p:cNvPr>
          <p:cNvSpPr>
            <a:spLocks noChangeAspect="1"/>
          </p:cNvSpPr>
          <p:nvPr/>
        </p:nvSpPr>
        <p:spPr>
          <a:xfrm>
            <a:off x="3819693" y="5138620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6A656615-B99C-604B-9C7C-E9326FA980C5}"/>
              </a:ext>
            </a:extLst>
          </p:cNvPr>
          <p:cNvSpPr txBox="1">
            <a:spLocks noChangeAspect="1"/>
          </p:cNvSpPr>
          <p:nvPr/>
        </p:nvSpPr>
        <p:spPr>
          <a:xfrm>
            <a:off x="3822670" y="5179881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BFF3CC2-4D9C-8340-9185-34FC1AAA2518}"/>
              </a:ext>
            </a:extLst>
          </p:cNvPr>
          <p:cNvSpPr txBox="1"/>
          <p:nvPr/>
        </p:nvSpPr>
        <p:spPr>
          <a:xfrm>
            <a:off x="3676518" y="4947988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9.4</a:t>
            </a:r>
          </a:p>
        </p:txBody>
      </p:sp>
      <p:sp>
        <p:nvSpPr>
          <p:cNvPr id="54" name="Retângulo Arredondado 53">
            <a:extLst>
              <a:ext uri="{FF2B5EF4-FFF2-40B4-BE49-F238E27FC236}">
                <a16:creationId xmlns:a16="http://schemas.microsoft.com/office/drawing/2014/main" id="{AB7B149C-353E-4B4A-8B9C-F1DACFC64206}"/>
              </a:ext>
            </a:extLst>
          </p:cNvPr>
          <p:cNvSpPr>
            <a:spLocks noChangeAspect="1"/>
          </p:cNvSpPr>
          <p:nvPr/>
        </p:nvSpPr>
        <p:spPr>
          <a:xfrm>
            <a:off x="3801130" y="5903123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527DAD63-7CCF-594D-A329-8C83D4688641}"/>
              </a:ext>
            </a:extLst>
          </p:cNvPr>
          <p:cNvSpPr txBox="1">
            <a:spLocks noChangeAspect="1"/>
          </p:cNvSpPr>
          <p:nvPr/>
        </p:nvSpPr>
        <p:spPr>
          <a:xfrm>
            <a:off x="3804107" y="5944384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</a:p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unseen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660B50DB-B0A8-0D44-AEE2-4482F18DC5B4}"/>
              </a:ext>
            </a:extLst>
          </p:cNvPr>
          <p:cNvSpPr txBox="1"/>
          <p:nvPr/>
        </p:nvSpPr>
        <p:spPr>
          <a:xfrm>
            <a:off x="3674889" y="5712491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9.5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95469786-ED45-D74A-A35C-7C3EE122CB36}"/>
              </a:ext>
            </a:extLst>
          </p:cNvPr>
          <p:cNvSpPr txBox="1">
            <a:spLocks noChangeAspect="1"/>
          </p:cNvSpPr>
          <p:nvPr/>
        </p:nvSpPr>
        <p:spPr>
          <a:xfrm>
            <a:off x="1634535" y="354072"/>
            <a:ext cx="587493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Encapsulation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E0EEA1DE-9548-3147-A11A-1D43A9CA0B57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Imagem 28" descr="Uma imagem com céu noturno&#10;&#10;Descrição gerada automaticamente">
            <a:hlinkClick r:id="rId6" action="ppaction://hlinksldjump"/>
            <a:extLst>
              <a:ext uri="{FF2B5EF4-FFF2-40B4-BE49-F238E27FC236}">
                <a16:creationId xmlns:a16="http://schemas.microsoft.com/office/drawing/2014/main" id="{56ACA4D1-A98A-9445-A982-3B05C215BA1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8102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aixaDeTexto 10">
            <a:extLst>
              <a:ext uri="{FF2B5EF4-FFF2-40B4-BE49-F238E27FC236}">
                <a16:creationId xmlns:a16="http://schemas.microsoft.com/office/drawing/2014/main" id="{7FFE389E-2144-B64E-90B1-EAE48EE0F9A0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8FEE38A-FE22-A54D-8620-27ED5E2C0648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2748E4A1-0291-9940-88D2-E1707C1CC011}"/>
              </a:ext>
            </a:extLst>
          </p:cNvPr>
          <p:cNvSpPr txBox="1"/>
          <p:nvPr/>
        </p:nvSpPr>
        <p:spPr>
          <a:xfrm>
            <a:off x="927118" y="1158554"/>
            <a:ext cx="7217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(9),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constitute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established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representativity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either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real-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trustful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proof-of-concept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fulfilling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assume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simulation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real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context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are: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recordings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(9.1),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manually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removing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segments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noise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artifacts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(9.2),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allow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for training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(9.3),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rigorous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(9.4)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discarded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performance,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unseen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 (9.5) [8, 9, 14].</a:t>
            </a:r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D026FDF2-B515-704F-96DF-92FED44A649C}"/>
              </a:ext>
            </a:extLst>
          </p:cNvPr>
          <p:cNvSpPr/>
          <p:nvPr/>
        </p:nvSpPr>
        <p:spPr>
          <a:xfrm>
            <a:off x="4136349" y="367263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A1D08CDB-E279-4B4C-82CC-A39835F8A3E9}"/>
              </a:ext>
            </a:extLst>
          </p:cNvPr>
          <p:cNvSpPr txBox="1"/>
          <p:nvPr/>
        </p:nvSpPr>
        <p:spPr>
          <a:xfrm>
            <a:off x="4136349" y="3672605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Long-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recording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501B3CA4-882E-4E47-974A-C032652E0769}"/>
              </a:ext>
            </a:extLst>
          </p:cNvPr>
          <p:cNvSpPr txBox="1"/>
          <p:nvPr/>
        </p:nvSpPr>
        <p:spPr>
          <a:xfrm>
            <a:off x="4136349" y="3512628"/>
            <a:ext cx="3508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9.1</a:t>
            </a:r>
          </a:p>
        </p:txBody>
      </p:sp>
      <p:sp>
        <p:nvSpPr>
          <p:cNvPr id="33" name="Retângulo Arredondado 32">
            <a:extLst>
              <a:ext uri="{FF2B5EF4-FFF2-40B4-BE49-F238E27FC236}">
                <a16:creationId xmlns:a16="http://schemas.microsoft.com/office/drawing/2014/main" id="{E9B25613-4256-7041-9DFF-9C67C612DD5C}"/>
              </a:ext>
            </a:extLst>
          </p:cNvPr>
          <p:cNvSpPr/>
          <p:nvPr/>
        </p:nvSpPr>
        <p:spPr>
          <a:xfrm>
            <a:off x="4140724" y="4752054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1C770294-E03B-F349-AFF6-3ACC48DA69D9}"/>
              </a:ext>
            </a:extLst>
          </p:cNvPr>
          <p:cNvSpPr txBox="1"/>
          <p:nvPr/>
        </p:nvSpPr>
        <p:spPr>
          <a:xfrm>
            <a:off x="4140724" y="4752028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B2F7F66E-0A66-2B4E-BE29-A77B64DC83DA}"/>
              </a:ext>
            </a:extLst>
          </p:cNvPr>
          <p:cNvSpPr txBox="1"/>
          <p:nvPr/>
        </p:nvSpPr>
        <p:spPr>
          <a:xfrm>
            <a:off x="4078788" y="4601651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9.3</a:t>
            </a:r>
          </a:p>
        </p:txBody>
      </p:sp>
      <p:sp>
        <p:nvSpPr>
          <p:cNvPr id="36" name="Retângulo Arredondado 35">
            <a:extLst>
              <a:ext uri="{FF2B5EF4-FFF2-40B4-BE49-F238E27FC236}">
                <a16:creationId xmlns:a16="http://schemas.microsoft.com/office/drawing/2014/main" id="{6E6038DE-906F-2344-BE4C-811E473205C6}"/>
              </a:ext>
            </a:extLst>
          </p:cNvPr>
          <p:cNvSpPr/>
          <p:nvPr/>
        </p:nvSpPr>
        <p:spPr>
          <a:xfrm>
            <a:off x="4136348" y="4229843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A46B88E6-B357-C548-AECB-79D28043D820}"/>
              </a:ext>
            </a:extLst>
          </p:cNvPr>
          <p:cNvSpPr txBox="1"/>
          <p:nvPr/>
        </p:nvSpPr>
        <p:spPr>
          <a:xfrm>
            <a:off x="4136348" y="4229817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77F756EC-95A2-8040-A80D-48494A10E1AD}"/>
              </a:ext>
            </a:extLst>
          </p:cNvPr>
          <p:cNvSpPr txBox="1"/>
          <p:nvPr/>
        </p:nvSpPr>
        <p:spPr>
          <a:xfrm>
            <a:off x="4079786" y="4069840"/>
            <a:ext cx="5117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9.2</a:t>
            </a:r>
          </a:p>
        </p:txBody>
      </p:sp>
      <p:sp>
        <p:nvSpPr>
          <p:cNvPr id="39" name="Retângulo Arredondado 38">
            <a:extLst>
              <a:ext uri="{FF2B5EF4-FFF2-40B4-BE49-F238E27FC236}">
                <a16:creationId xmlns:a16="http://schemas.microsoft.com/office/drawing/2014/main" id="{E8438784-9256-7C41-AB8E-6AE87810B52F}"/>
              </a:ext>
            </a:extLst>
          </p:cNvPr>
          <p:cNvSpPr/>
          <p:nvPr/>
        </p:nvSpPr>
        <p:spPr>
          <a:xfrm>
            <a:off x="3928532" y="3478760"/>
            <a:ext cx="1278467" cy="28492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0" name="Conexão Reta 39">
            <a:extLst>
              <a:ext uri="{FF2B5EF4-FFF2-40B4-BE49-F238E27FC236}">
                <a16:creationId xmlns:a16="http://schemas.microsoft.com/office/drawing/2014/main" id="{7CF03349-959B-B444-B51D-C595CB97F340}"/>
              </a:ext>
            </a:extLst>
          </p:cNvPr>
          <p:cNvCxnSpPr>
            <a:cxnSpLocks/>
            <a:stCxn id="51" idx="2"/>
            <a:endCxn id="39" idx="0"/>
          </p:cNvCxnSpPr>
          <p:nvPr/>
        </p:nvCxnSpPr>
        <p:spPr>
          <a:xfrm>
            <a:off x="4567625" y="3129225"/>
            <a:ext cx="141" cy="3495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tângulo Arredondado 43">
            <a:extLst>
              <a:ext uri="{FF2B5EF4-FFF2-40B4-BE49-F238E27FC236}">
                <a16:creationId xmlns:a16="http://schemas.microsoft.com/office/drawing/2014/main" id="{7590A01E-A6CC-7848-99D5-63158B4AF1E6}"/>
              </a:ext>
            </a:extLst>
          </p:cNvPr>
          <p:cNvSpPr/>
          <p:nvPr/>
        </p:nvSpPr>
        <p:spPr>
          <a:xfrm>
            <a:off x="4140724" y="5834873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92FEAE1C-F314-5F46-9B84-ED106B0446F4}"/>
              </a:ext>
            </a:extLst>
          </p:cNvPr>
          <p:cNvSpPr txBox="1"/>
          <p:nvPr/>
        </p:nvSpPr>
        <p:spPr>
          <a:xfrm>
            <a:off x="4140724" y="5834847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unseen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3723190B-6BC3-9B48-BAA4-097E263E9BCC}"/>
              </a:ext>
            </a:extLst>
          </p:cNvPr>
          <p:cNvSpPr txBox="1"/>
          <p:nvPr/>
        </p:nvSpPr>
        <p:spPr>
          <a:xfrm>
            <a:off x="4078788" y="5672774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9.5</a:t>
            </a:r>
          </a:p>
        </p:txBody>
      </p:sp>
      <p:sp>
        <p:nvSpPr>
          <p:cNvPr id="47" name="Retângulo Arredondado 46">
            <a:extLst>
              <a:ext uri="{FF2B5EF4-FFF2-40B4-BE49-F238E27FC236}">
                <a16:creationId xmlns:a16="http://schemas.microsoft.com/office/drawing/2014/main" id="{0453EE71-B47F-9048-8EF1-D9C858BD5343}"/>
              </a:ext>
            </a:extLst>
          </p:cNvPr>
          <p:cNvSpPr/>
          <p:nvPr/>
        </p:nvSpPr>
        <p:spPr>
          <a:xfrm>
            <a:off x="4136348" y="527032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C847618-586A-B64E-99A1-028ADEFBB20A}"/>
              </a:ext>
            </a:extLst>
          </p:cNvPr>
          <p:cNvSpPr txBox="1"/>
          <p:nvPr/>
        </p:nvSpPr>
        <p:spPr>
          <a:xfrm>
            <a:off x="4102479" y="5261834"/>
            <a:ext cx="9492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9734C59A-8DF8-1348-9E6C-22B72A0C60C3}"/>
              </a:ext>
            </a:extLst>
          </p:cNvPr>
          <p:cNvSpPr txBox="1"/>
          <p:nvPr/>
        </p:nvSpPr>
        <p:spPr>
          <a:xfrm>
            <a:off x="4049676" y="5104019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9.4</a:t>
            </a:r>
          </a:p>
        </p:txBody>
      </p:sp>
      <p:sp>
        <p:nvSpPr>
          <p:cNvPr id="51" name="Retângulo Arredondado 50">
            <a:extLst>
              <a:ext uri="{FF2B5EF4-FFF2-40B4-BE49-F238E27FC236}">
                <a16:creationId xmlns:a16="http://schemas.microsoft.com/office/drawing/2014/main" id="{2C72D9C6-CF44-134C-8516-8143B646D516}"/>
              </a:ext>
            </a:extLst>
          </p:cNvPr>
          <p:cNvSpPr/>
          <p:nvPr/>
        </p:nvSpPr>
        <p:spPr>
          <a:xfrm>
            <a:off x="4136348" y="280128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F669B1B0-BD1D-3D4F-A0E1-441C8033239C}"/>
              </a:ext>
            </a:extLst>
          </p:cNvPr>
          <p:cNvSpPr txBox="1"/>
          <p:nvPr/>
        </p:nvSpPr>
        <p:spPr>
          <a:xfrm>
            <a:off x="4136348" y="2844468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A25F093F-88CB-8B4D-8F49-87F83D6B3F36}"/>
              </a:ext>
            </a:extLst>
          </p:cNvPr>
          <p:cNvSpPr txBox="1"/>
          <p:nvPr/>
        </p:nvSpPr>
        <p:spPr>
          <a:xfrm>
            <a:off x="4136348" y="2626763"/>
            <a:ext cx="3508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26" name="Imagem 25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36EF357A-4AA7-664B-AC6E-8F11AF725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61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53C5B659-8E86-9348-B13F-2AEBECA6E218}"/>
              </a:ext>
            </a:extLst>
          </p:cNvPr>
          <p:cNvSpPr>
            <a:spLocks noChangeAspect="1"/>
          </p:cNvSpPr>
          <p:nvPr/>
        </p:nvSpPr>
        <p:spPr>
          <a:xfrm>
            <a:off x="3826986" y="3274814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A45361E-47C9-A54A-8CB7-B90EE7AD4A7D}"/>
              </a:ext>
            </a:extLst>
          </p:cNvPr>
          <p:cNvSpPr txBox="1">
            <a:spLocks noChangeAspect="1"/>
          </p:cNvSpPr>
          <p:nvPr/>
        </p:nvSpPr>
        <p:spPr>
          <a:xfrm>
            <a:off x="3826986" y="3249203"/>
            <a:ext cx="1365535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Occurrence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124CD9B-68B1-4840-B535-542D9B44D341}"/>
              </a:ext>
            </a:extLst>
          </p:cNvPr>
          <p:cNvSpPr txBox="1"/>
          <p:nvPr/>
        </p:nvSpPr>
        <p:spPr>
          <a:xfrm>
            <a:off x="3700745" y="3084182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10.1</a:t>
            </a:r>
          </a:p>
        </p:txBody>
      </p:sp>
      <p:sp>
        <p:nvSpPr>
          <p:cNvPr id="77" name="Retângulo Arredondado 76">
            <a:extLst>
              <a:ext uri="{FF2B5EF4-FFF2-40B4-BE49-F238E27FC236}">
                <a16:creationId xmlns:a16="http://schemas.microsoft.com/office/drawing/2014/main" id="{CA95A542-0861-C54F-A78F-8CC251AAACB4}"/>
              </a:ext>
            </a:extLst>
          </p:cNvPr>
          <p:cNvSpPr/>
          <p:nvPr/>
        </p:nvSpPr>
        <p:spPr>
          <a:xfrm>
            <a:off x="3577788" y="3036816"/>
            <a:ext cx="1849345" cy="31440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1" name="Gráfico 100" descr="Balão de fala com preenchimento sólido">
            <a:hlinkClick r:id="rId3" action="ppaction://hlinksldjump"/>
            <a:extLst>
              <a:ext uri="{FF2B5EF4-FFF2-40B4-BE49-F238E27FC236}">
                <a16:creationId xmlns:a16="http://schemas.microsoft.com/office/drawing/2014/main" id="{B75AB6DB-583F-B343-9441-0C3BEB54A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A56AAF0E-8684-8A42-B069-81E8C637F40E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ângulo Arredondado 80">
            <a:extLst>
              <a:ext uri="{FF2B5EF4-FFF2-40B4-BE49-F238E27FC236}">
                <a16:creationId xmlns:a16="http://schemas.microsoft.com/office/drawing/2014/main" id="{3A905950-CAA7-E242-84CF-6C753301F3D7}"/>
              </a:ext>
            </a:extLst>
          </p:cNvPr>
          <p:cNvSpPr>
            <a:spLocks noChangeAspect="1"/>
          </p:cNvSpPr>
          <p:nvPr/>
        </p:nvSpPr>
        <p:spPr>
          <a:xfrm>
            <a:off x="3819338" y="1920171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A3AAED17-A815-934F-AAC6-495AF9EA32E4}"/>
              </a:ext>
            </a:extLst>
          </p:cNvPr>
          <p:cNvSpPr txBox="1">
            <a:spLocks noChangeAspect="1"/>
          </p:cNvSpPr>
          <p:nvPr/>
        </p:nvSpPr>
        <p:spPr>
          <a:xfrm>
            <a:off x="3801130" y="1976486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116DB532-7E4D-C745-8CD6-A7EDAA22F6A6}"/>
              </a:ext>
            </a:extLst>
          </p:cNvPr>
          <p:cNvSpPr txBox="1"/>
          <p:nvPr/>
        </p:nvSpPr>
        <p:spPr>
          <a:xfrm>
            <a:off x="4290075" y="1717371"/>
            <a:ext cx="35812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162" name="Conexão Reta 161">
            <a:extLst>
              <a:ext uri="{FF2B5EF4-FFF2-40B4-BE49-F238E27FC236}">
                <a16:creationId xmlns:a16="http://schemas.microsoft.com/office/drawing/2014/main" id="{5C6FDE45-450C-EB4F-9610-B5C6ACF800F2}"/>
              </a:ext>
            </a:extLst>
          </p:cNvPr>
          <p:cNvCxnSpPr>
            <a:cxnSpLocks/>
            <a:stCxn id="81" idx="2"/>
            <a:endCxn id="77" idx="0"/>
          </p:cNvCxnSpPr>
          <p:nvPr/>
        </p:nvCxnSpPr>
        <p:spPr>
          <a:xfrm>
            <a:off x="4502106" y="2439351"/>
            <a:ext cx="355" cy="597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tângulo Arredondado 43">
            <a:extLst>
              <a:ext uri="{FF2B5EF4-FFF2-40B4-BE49-F238E27FC236}">
                <a16:creationId xmlns:a16="http://schemas.microsoft.com/office/drawing/2014/main" id="{08484478-647B-A94B-AC0E-B41788EDDBF4}"/>
              </a:ext>
            </a:extLst>
          </p:cNvPr>
          <p:cNvSpPr>
            <a:spLocks noChangeAspect="1"/>
          </p:cNvSpPr>
          <p:nvPr/>
        </p:nvSpPr>
        <p:spPr>
          <a:xfrm>
            <a:off x="3825183" y="4018494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8F1A25D-D063-A546-BFE9-65C3A96AFF68}"/>
              </a:ext>
            </a:extLst>
          </p:cNvPr>
          <p:cNvSpPr txBox="1">
            <a:spLocks noChangeAspect="1"/>
          </p:cNvSpPr>
          <p:nvPr/>
        </p:nvSpPr>
        <p:spPr>
          <a:xfrm>
            <a:off x="3828160" y="4059755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Horizon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6E0E3C02-AD0F-0743-9D49-94DC658954EA}"/>
              </a:ext>
            </a:extLst>
          </p:cNvPr>
          <p:cNvSpPr txBox="1"/>
          <p:nvPr/>
        </p:nvSpPr>
        <p:spPr>
          <a:xfrm>
            <a:off x="3698942" y="3836329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10.2</a:t>
            </a:r>
          </a:p>
        </p:txBody>
      </p:sp>
      <p:sp>
        <p:nvSpPr>
          <p:cNvPr id="47" name="Retângulo Arredondado 46">
            <a:extLst>
              <a:ext uri="{FF2B5EF4-FFF2-40B4-BE49-F238E27FC236}">
                <a16:creationId xmlns:a16="http://schemas.microsoft.com/office/drawing/2014/main" id="{9DE55F2A-AFB6-FE4F-B77D-CFCE32A0229C}"/>
              </a:ext>
            </a:extLst>
          </p:cNvPr>
          <p:cNvSpPr>
            <a:spLocks noChangeAspect="1"/>
          </p:cNvSpPr>
          <p:nvPr/>
        </p:nvSpPr>
        <p:spPr>
          <a:xfrm>
            <a:off x="3821496" y="4740929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FFEBDD5-1C83-F14D-895D-B0100E9EE468}"/>
              </a:ext>
            </a:extLst>
          </p:cNvPr>
          <p:cNvSpPr txBox="1">
            <a:spLocks noChangeAspect="1"/>
          </p:cNvSpPr>
          <p:nvPr/>
        </p:nvSpPr>
        <p:spPr>
          <a:xfrm>
            <a:off x="3824473" y="4840246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9FF84930-D46B-9E45-A697-400C305393A8}"/>
              </a:ext>
            </a:extLst>
          </p:cNvPr>
          <p:cNvSpPr txBox="1"/>
          <p:nvPr/>
        </p:nvSpPr>
        <p:spPr>
          <a:xfrm>
            <a:off x="3695255" y="4550297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10.3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0D840468-5D38-514E-B3FE-1A06752873A3}"/>
              </a:ext>
            </a:extLst>
          </p:cNvPr>
          <p:cNvSpPr>
            <a:spLocks noChangeAspect="1"/>
          </p:cNvSpPr>
          <p:nvPr/>
        </p:nvSpPr>
        <p:spPr>
          <a:xfrm>
            <a:off x="3819693" y="5484609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6A656615-B99C-604B-9C7C-E9326FA980C5}"/>
              </a:ext>
            </a:extLst>
          </p:cNvPr>
          <p:cNvSpPr txBox="1">
            <a:spLocks noChangeAspect="1"/>
          </p:cNvSpPr>
          <p:nvPr/>
        </p:nvSpPr>
        <p:spPr>
          <a:xfrm>
            <a:off x="3822670" y="5525870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BFF3CC2-4D9C-8340-9185-34FC1AAA2518}"/>
              </a:ext>
            </a:extLst>
          </p:cNvPr>
          <p:cNvSpPr txBox="1"/>
          <p:nvPr/>
        </p:nvSpPr>
        <p:spPr>
          <a:xfrm>
            <a:off x="3676518" y="5293977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10.4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A0122F4A-20D5-1B4C-9661-0D2933D5DAFF}"/>
              </a:ext>
            </a:extLst>
          </p:cNvPr>
          <p:cNvSpPr txBox="1">
            <a:spLocks noChangeAspect="1"/>
          </p:cNvSpPr>
          <p:nvPr/>
        </p:nvSpPr>
        <p:spPr>
          <a:xfrm>
            <a:off x="1634535" y="354072"/>
            <a:ext cx="587493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Encapsulation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8D08C00-A61F-4546-BA1F-157DF5A7B444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m 25" descr="Uma imagem com céu noturno&#10;&#10;Descrição gerada automaticamente">
            <a:hlinkClick r:id="rId6" action="ppaction://hlinksldjump"/>
            <a:extLst>
              <a:ext uri="{FF2B5EF4-FFF2-40B4-BE49-F238E27FC236}">
                <a16:creationId xmlns:a16="http://schemas.microsoft.com/office/drawing/2014/main" id="{EEA16BA2-3025-F74A-B687-5A3771008C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4929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F93482-1889-4043-9411-B357D41BE5AF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9BA4501-7DD8-9243-95DE-C54F9B4AD786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65DFF72-9504-B847-A274-44F7021F3571}"/>
              </a:ext>
            </a:extLst>
          </p:cNvPr>
          <p:cNvSpPr txBox="1"/>
          <p:nvPr/>
        </p:nvSpPr>
        <p:spPr>
          <a:xfrm>
            <a:off x="927118" y="1158554"/>
            <a:ext cx="7217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(10)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role [8, 33].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alarm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interpreted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Occurrence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(SOP, 10.1),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expected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occur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Horizon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(SPH, 10.2),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guarantees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time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Furthermore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converged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patient-specific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algorithms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(10.3)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proven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existence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individual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epileptic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biomarkers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influences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(9- -10):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patient-specific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require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recording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(10.3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9.1)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(10.3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9.3). </a:t>
            </a:r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2A4C66F4-6F62-F044-9FA2-260044292D85}"/>
              </a:ext>
            </a:extLst>
          </p:cNvPr>
          <p:cNvSpPr/>
          <p:nvPr/>
        </p:nvSpPr>
        <p:spPr>
          <a:xfrm>
            <a:off x="4131257" y="4047492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D1E8676-7E04-094F-A385-4BC3325E5C55}"/>
              </a:ext>
            </a:extLst>
          </p:cNvPr>
          <p:cNvSpPr txBox="1"/>
          <p:nvPr/>
        </p:nvSpPr>
        <p:spPr>
          <a:xfrm>
            <a:off x="4131257" y="4047466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EC32264-3EB9-A141-8CB3-0EC5DEA552FE}"/>
              </a:ext>
            </a:extLst>
          </p:cNvPr>
          <p:cNvSpPr txBox="1"/>
          <p:nvPr/>
        </p:nvSpPr>
        <p:spPr>
          <a:xfrm>
            <a:off x="4131257" y="3887489"/>
            <a:ext cx="40216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10.4</a:t>
            </a:r>
          </a:p>
        </p:txBody>
      </p:sp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F1EE20A5-AA45-2844-BD2C-98F4E5E2985B}"/>
              </a:ext>
            </a:extLst>
          </p:cNvPr>
          <p:cNvSpPr/>
          <p:nvPr/>
        </p:nvSpPr>
        <p:spPr>
          <a:xfrm>
            <a:off x="4135632" y="5126915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FCFC51F-D7CE-A44B-A335-F4A1DAB0E692}"/>
              </a:ext>
            </a:extLst>
          </p:cNvPr>
          <p:cNvSpPr txBox="1"/>
          <p:nvPr/>
        </p:nvSpPr>
        <p:spPr>
          <a:xfrm>
            <a:off x="4135632" y="5050687"/>
            <a:ext cx="85817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Horizon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D7D5999-2059-DE46-ADF6-A9E77F4A2C01}"/>
              </a:ext>
            </a:extLst>
          </p:cNvPr>
          <p:cNvSpPr txBox="1"/>
          <p:nvPr/>
        </p:nvSpPr>
        <p:spPr>
          <a:xfrm>
            <a:off x="4073696" y="4976512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10.1</a:t>
            </a:r>
          </a:p>
        </p:txBody>
      </p:sp>
      <p:sp>
        <p:nvSpPr>
          <p:cNvPr id="21" name="Retângulo Arredondado 20">
            <a:extLst>
              <a:ext uri="{FF2B5EF4-FFF2-40B4-BE49-F238E27FC236}">
                <a16:creationId xmlns:a16="http://schemas.microsoft.com/office/drawing/2014/main" id="{4A7DB37D-294A-5343-8042-20F5F1467F67}"/>
              </a:ext>
            </a:extLst>
          </p:cNvPr>
          <p:cNvSpPr/>
          <p:nvPr/>
        </p:nvSpPr>
        <p:spPr>
          <a:xfrm>
            <a:off x="4131256" y="4604704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6CAC7F9-A26E-5344-BA6B-981DF9918DDB}"/>
              </a:ext>
            </a:extLst>
          </p:cNvPr>
          <p:cNvSpPr txBox="1"/>
          <p:nvPr/>
        </p:nvSpPr>
        <p:spPr>
          <a:xfrm>
            <a:off x="4131256" y="4545409"/>
            <a:ext cx="86255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Ocurrence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2E7E3A3-1E9B-6343-9D97-88F2BDC2FED5}"/>
              </a:ext>
            </a:extLst>
          </p:cNvPr>
          <p:cNvSpPr txBox="1"/>
          <p:nvPr/>
        </p:nvSpPr>
        <p:spPr>
          <a:xfrm>
            <a:off x="4074694" y="4444701"/>
            <a:ext cx="5117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10.2</a:t>
            </a:r>
          </a:p>
        </p:txBody>
      </p:sp>
      <p:sp>
        <p:nvSpPr>
          <p:cNvPr id="24" name="Retângulo Arredondado 23">
            <a:extLst>
              <a:ext uri="{FF2B5EF4-FFF2-40B4-BE49-F238E27FC236}">
                <a16:creationId xmlns:a16="http://schemas.microsoft.com/office/drawing/2014/main" id="{D6EBFE6B-F382-9747-A7CA-51EBD3A55B07}"/>
              </a:ext>
            </a:extLst>
          </p:cNvPr>
          <p:cNvSpPr/>
          <p:nvPr/>
        </p:nvSpPr>
        <p:spPr>
          <a:xfrm>
            <a:off x="3923440" y="3853621"/>
            <a:ext cx="1278467" cy="22168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5A884213-56A8-A94E-9846-1817213DC6C6}"/>
              </a:ext>
            </a:extLst>
          </p:cNvPr>
          <p:cNvCxnSpPr>
            <a:cxnSpLocks/>
            <a:stCxn id="32" idx="2"/>
            <a:endCxn id="24" idx="0"/>
          </p:cNvCxnSpPr>
          <p:nvPr/>
        </p:nvCxnSpPr>
        <p:spPr>
          <a:xfrm>
            <a:off x="4562533" y="3504086"/>
            <a:ext cx="141" cy="3495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87B7BEA8-9371-3143-BBA3-85FE31CF3FA9}"/>
              </a:ext>
            </a:extLst>
          </p:cNvPr>
          <p:cNvSpPr/>
          <p:nvPr/>
        </p:nvSpPr>
        <p:spPr>
          <a:xfrm>
            <a:off x="4131256" y="5645188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F60BCA5-B196-754E-994F-D3697393B0D1}"/>
              </a:ext>
            </a:extLst>
          </p:cNvPr>
          <p:cNvSpPr txBox="1"/>
          <p:nvPr/>
        </p:nvSpPr>
        <p:spPr>
          <a:xfrm>
            <a:off x="4097387" y="5636695"/>
            <a:ext cx="9492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9F860D4-8DC5-D349-A66F-80F02DB1B33B}"/>
              </a:ext>
            </a:extLst>
          </p:cNvPr>
          <p:cNvSpPr txBox="1"/>
          <p:nvPr/>
        </p:nvSpPr>
        <p:spPr>
          <a:xfrm>
            <a:off x="4044584" y="5478880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10.3</a:t>
            </a:r>
          </a:p>
        </p:txBody>
      </p:sp>
      <p:sp>
        <p:nvSpPr>
          <p:cNvPr id="32" name="Retângulo Arredondado 31">
            <a:extLst>
              <a:ext uri="{FF2B5EF4-FFF2-40B4-BE49-F238E27FC236}">
                <a16:creationId xmlns:a16="http://schemas.microsoft.com/office/drawing/2014/main" id="{C3572209-8A34-7346-9F48-63C41E863B69}"/>
              </a:ext>
            </a:extLst>
          </p:cNvPr>
          <p:cNvSpPr/>
          <p:nvPr/>
        </p:nvSpPr>
        <p:spPr>
          <a:xfrm>
            <a:off x="4131256" y="317614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F42DD4C-3592-674C-A17B-DB1007F4CF04}"/>
              </a:ext>
            </a:extLst>
          </p:cNvPr>
          <p:cNvSpPr txBox="1"/>
          <p:nvPr/>
        </p:nvSpPr>
        <p:spPr>
          <a:xfrm>
            <a:off x="4122789" y="3168527"/>
            <a:ext cx="9153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B5ABFC2-BDFB-1947-86D0-818777F312BE}"/>
              </a:ext>
            </a:extLst>
          </p:cNvPr>
          <p:cNvSpPr txBox="1"/>
          <p:nvPr/>
        </p:nvSpPr>
        <p:spPr>
          <a:xfrm>
            <a:off x="4131256" y="3016138"/>
            <a:ext cx="3508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26" name="Imagem 25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96FB370-EE6A-3E4F-842A-6BF84BE8E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pic>
        <p:nvPicPr>
          <p:cNvPr id="27" name="Gráfico 26" descr="Balão de fala com preenchiment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0086400-C016-9241-98B6-EAC33597B7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28" name="CaixaDeTexto 27">
            <a:extLst>
              <a:ext uri="{FF2B5EF4-FFF2-40B4-BE49-F238E27FC236}">
                <a16:creationId xmlns:a16="http://schemas.microsoft.com/office/drawing/2014/main" id="{13C0CBE6-5773-4E4E-A36C-C0B5A710D2B1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7273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F93482-1889-4043-9411-B357D41BE5AF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C9BA4501-7DD8-9243-95DE-C54F9B4AD786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465DFF72-9504-B847-A274-44F7021F3571}"/>
              </a:ext>
            </a:extLst>
          </p:cNvPr>
          <p:cNvSpPr txBox="1"/>
          <p:nvPr/>
        </p:nvSpPr>
        <p:spPr>
          <a:xfrm>
            <a:off x="927118" y="1158554"/>
            <a:ext cx="7217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independence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concept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[13]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independence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(10.4).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excitability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consecutive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occur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a short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create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cluster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influences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(10.4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9.3)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limits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Note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definition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/rule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represents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difficulty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regarding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(4). 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Additionally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worth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noting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tend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use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shorter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periods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time [31]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defining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independence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comparing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a real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scenario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[32].</a:t>
            </a:r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2A4C66F4-6F62-F044-9FA2-260044292D85}"/>
              </a:ext>
            </a:extLst>
          </p:cNvPr>
          <p:cNvSpPr/>
          <p:nvPr/>
        </p:nvSpPr>
        <p:spPr>
          <a:xfrm>
            <a:off x="4131257" y="4047492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D1E8676-7E04-094F-A385-4BC3325E5C55}"/>
              </a:ext>
            </a:extLst>
          </p:cNvPr>
          <p:cNvSpPr txBox="1"/>
          <p:nvPr/>
        </p:nvSpPr>
        <p:spPr>
          <a:xfrm>
            <a:off x="4131257" y="4047466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EC32264-3EB9-A141-8CB3-0EC5DEA552FE}"/>
              </a:ext>
            </a:extLst>
          </p:cNvPr>
          <p:cNvSpPr txBox="1"/>
          <p:nvPr/>
        </p:nvSpPr>
        <p:spPr>
          <a:xfrm>
            <a:off x="4131257" y="3887489"/>
            <a:ext cx="40216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10.4</a:t>
            </a:r>
          </a:p>
        </p:txBody>
      </p:sp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F1EE20A5-AA45-2844-BD2C-98F4E5E2985B}"/>
              </a:ext>
            </a:extLst>
          </p:cNvPr>
          <p:cNvSpPr/>
          <p:nvPr/>
        </p:nvSpPr>
        <p:spPr>
          <a:xfrm>
            <a:off x="4135632" y="5126915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FCFC51F-D7CE-A44B-A335-F4A1DAB0E692}"/>
              </a:ext>
            </a:extLst>
          </p:cNvPr>
          <p:cNvSpPr txBox="1"/>
          <p:nvPr/>
        </p:nvSpPr>
        <p:spPr>
          <a:xfrm>
            <a:off x="4135632" y="5050687"/>
            <a:ext cx="85817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Horizon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D7D5999-2059-DE46-ADF6-A9E77F4A2C01}"/>
              </a:ext>
            </a:extLst>
          </p:cNvPr>
          <p:cNvSpPr txBox="1"/>
          <p:nvPr/>
        </p:nvSpPr>
        <p:spPr>
          <a:xfrm>
            <a:off x="4073696" y="4976512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10.1</a:t>
            </a:r>
          </a:p>
        </p:txBody>
      </p:sp>
      <p:sp>
        <p:nvSpPr>
          <p:cNvPr id="21" name="Retângulo Arredondado 20">
            <a:extLst>
              <a:ext uri="{FF2B5EF4-FFF2-40B4-BE49-F238E27FC236}">
                <a16:creationId xmlns:a16="http://schemas.microsoft.com/office/drawing/2014/main" id="{4A7DB37D-294A-5343-8042-20F5F1467F67}"/>
              </a:ext>
            </a:extLst>
          </p:cNvPr>
          <p:cNvSpPr/>
          <p:nvPr/>
        </p:nvSpPr>
        <p:spPr>
          <a:xfrm>
            <a:off x="4131256" y="4604704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06CAC7F9-A26E-5344-BA6B-981DF9918DDB}"/>
              </a:ext>
            </a:extLst>
          </p:cNvPr>
          <p:cNvSpPr txBox="1"/>
          <p:nvPr/>
        </p:nvSpPr>
        <p:spPr>
          <a:xfrm>
            <a:off x="4131256" y="4545409"/>
            <a:ext cx="86255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Ocurrence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2E7E3A3-1E9B-6343-9D97-88F2BDC2FED5}"/>
              </a:ext>
            </a:extLst>
          </p:cNvPr>
          <p:cNvSpPr txBox="1"/>
          <p:nvPr/>
        </p:nvSpPr>
        <p:spPr>
          <a:xfrm>
            <a:off x="4074694" y="4444701"/>
            <a:ext cx="5117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10.2</a:t>
            </a:r>
          </a:p>
        </p:txBody>
      </p:sp>
      <p:sp>
        <p:nvSpPr>
          <p:cNvPr id="24" name="Retângulo Arredondado 23">
            <a:extLst>
              <a:ext uri="{FF2B5EF4-FFF2-40B4-BE49-F238E27FC236}">
                <a16:creationId xmlns:a16="http://schemas.microsoft.com/office/drawing/2014/main" id="{D6EBFE6B-F382-9747-A7CA-51EBD3A55B07}"/>
              </a:ext>
            </a:extLst>
          </p:cNvPr>
          <p:cNvSpPr/>
          <p:nvPr/>
        </p:nvSpPr>
        <p:spPr>
          <a:xfrm>
            <a:off x="3923440" y="3853621"/>
            <a:ext cx="1278467" cy="22168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5A884213-56A8-A94E-9846-1817213DC6C6}"/>
              </a:ext>
            </a:extLst>
          </p:cNvPr>
          <p:cNvCxnSpPr>
            <a:cxnSpLocks/>
            <a:stCxn id="32" idx="2"/>
            <a:endCxn id="24" idx="0"/>
          </p:cNvCxnSpPr>
          <p:nvPr/>
        </p:nvCxnSpPr>
        <p:spPr>
          <a:xfrm>
            <a:off x="4562533" y="3504086"/>
            <a:ext cx="141" cy="3495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87B7BEA8-9371-3143-BBA3-85FE31CF3FA9}"/>
              </a:ext>
            </a:extLst>
          </p:cNvPr>
          <p:cNvSpPr/>
          <p:nvPr/>
        </p:nvSpPr>
        <p:spPr>
          <a:xfrm>
            <a:off x="4131256" y="5645188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5F60BCA5-B196-754E-994F-D3697393B0D1}"/>
              </a:ext>
            </a:extLst>
          </p:cNvPr>
          <p:cNvSpPr txBox="1"/>
          <p:nvPr/>
        </p:nvSpPr>
        <p:spPr>
          <a:xfrm>
            <a:off x="4097387" y="5636695"/>
            <a:ext cx="9492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9F860D4-8DC5-D349-A66F-80F02DB1B33B}"/>
              </a:ext>
            </a:extLst>
          </p:cNvPr>
          <p:cNvSpPr txBox="1"/>
          <p:nvPr/>
        </p:nvSpPr>
        <p:spPr>
          <a:xfrm>
            <a:off x="4044584" y="5478880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10.3</a:t>
            </a:r>
          </a:p>
        </p:txBody>
      </p:sp>
      <p:sp>
        <p:nvSpPr>
          <p:cNvPr id="32" name="Retângulo Arredondado 31">
            <a:extLst>
              <a:ext uri="{FF2B5EF4-FFF2-40B4-BE49-F238E27FC236}">
                <a16:creationId xmlns:a16="http://schemas.microsoft.com/office/drawing/2014/main" id="{C3572209-8A34-7346-9F48-63C41E863B69}"/>
              </a:ext>
            </a:extLst>
          </p:cNvPr>
          <p:cNvSpPr/>
          <p:nvPr/>
        </p:nvSpPr>
        <p:spPr>
          <a:xfrm>
            <a:off x="4131256" y="317614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4F42DD4C-3592-674C-A17B-DB1007F4CF04}"/>
              </a:ext>
            </a:extLst>
          </p:cNvPr>
          <p:cNvSpPr txBox="1"/>
          <p:nvPr/>
        </p:nvSpPr>
        <p:spPr>
          <a:xfrm>
            <a:off x="4122789" y="3168527"/>
            <a:ext cx="9153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B5ABFC2-BDFB-1947-86D0-818777F312BE}"/>
              </a:ext>
            </a:extLst>
          </p:cNvPr>
          <p:cNvSpPr txBox="1"/>
          <p:nvPr/>
        </p:nvSpPr>
        <p:spPr>
          <a:xfrm>
            <a:off x="4131256" y="3016138"/>
            <a:ext cx="3508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pic>
        <p:nvPicPr>
          <p:cNvPr id="26" name="Imagem 25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96FB370-EE6A-3E4F-842A-6BF84BE8E5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48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tângulo Arredondado 20">
            <a:extLst>
              <a:ext uri="{FF2B5EF4-FFF2-40B4-BE49-F238E27FC236}">
                <a16:creationId xmlns:a16="http://schemas.microsoft.com/office/drawing/2014/main" id="{5E614829-44C8-E049-B00A-904D0409455E}"/>
              </a:ext>
            </a:extLst>
          </p:cNvPr>
          <p:cNvSpPr>
            <a:spLocks noChangeAspect="1"/>
          </p:cNvSpPr>
          <p:nvPr/>
        </p:nvSpPr>
        <p:spPr>
          <a:xfrm>
            <a:off x="2677143" y="4397288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1" name="Retângulo Arredondado 10">
            <a:extLst>
              <a:ext uri="{FF2B5EF4-FFF2-40B4-BE49-F238E27FC236}">
                <a16:creationId xmlns:a16="http://schemas.microsoft.com/office/drawing/2014/main" id="{66186C1B-1991-E54A-8A3F-B2F35BC1C257}"/>
              </a:ext>
            </a:extLst>
          </p:cNvPr>
          <p:cNvSpPr>
            <a:spLocks noChangeAspect="1"/>
          </p:cNvSpPr>
          <p:nvPr/>
        </p:nvSpPr>
        <p:spPr>
          <a:xfrm>
            <a:off x="888907" y="4397651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33B2689-0D8E-8648-A5B3-5CEC26E046BE}"/>
              </a:ext>
            </a:extLst>
          </p:cNvPr>
          <p:cNvSpPr txBox="1">
            <a:spLocks noChangeAspect="1"/>
          </p:cNvSpPr>
          <p:nvPr/>
        </p:nvSpPr>
        <p:spPr>
          <a:xfrm>
            <a:off x="888907" y="4515216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Preprocessing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9895AA8-52AD-DB49-8BA2-5EED1184F1AD}"/>
              </a:ext>
            </a:extLst>
          </p:cNvPr>
          <p:cNvSpPr txBox="1"/>
          <p:nvPr/>
        </p:nvSpPr>
        <p:spPr>
          <a:xfrm>
            <a:off x="702040" y="4155659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11.2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4FB9B37-AB6C-4A4C-9F4F-0664C32B051A}"/>
              </a:ext>
            </a:extLst>
          </p:cNvPr>
          <p:cNvSpPr txBox="1">
            <a:spLocks noChangeAspect="1"/>
          </p:cNvSpPr>
          <p:nvPr/>
        </p:nvSpPr>
        <p:spPr>
          <a:xfrm>
            <a:off x="2689485" y="4449947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1FA66B7-9277-A043-B8FA-1492D73F382C}"/>
              </a:ext>
            </a:extLst>
          </p:cNvPr>
          <p:cNvSpPr txBox="1"/>
          <p:nvPr/>
        </p:nvSpPr>
        <p:spPr>
          <a:xfrm>
            <a:off x="3359910" y="4180136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11.3</a:t>
            </a:r>
          </a:p>
        </p:txBody>
      </p:sp>
      <p:sp>
        <p:nvSpPr>
          <p:cNvPr id="77" name="Retângulo Arredondado 76">
            <a:extLst>
              <a:ext uri="{FF2B5EF4-FFF2-40B4-BE49-F238E27FC236}">
                <a16:creationId xmlns:a16="http://schemas.microsoft.com/office/drawing/2014/main" id="{CA95A542-0861-C54F-A78F-8CC251AAACB4}"/>
              </a:ext>
            </a:extLst>
          </p:cNvPr>
          <p:cNvSpPr/>
          <p:nvPr/>
        </p:nvSpPr>
        <p:spPr>
          <a:xfrm>
            <a:off x="754776" y="4079465"/>
            <a:ext cx="3404742" cy="98267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1" name="Gráfico 100" descr="Balão de fala com preenchimento sólido">
            <a:hlinkClick r:id="rId3" action="ppaction://hlinksldjump"/>
            <a:extLst>
              <a:ext uri="{FF2B5EF4-FFF2-40B4-BE49-F238E27FC236}">
                <a16:creationId xmlns:a16="http://schemas.microsoft.com/office/drawing/2014/main" id="{B75AB6DB-583F-B343-9441-0C3BEB54A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A56AAF0E-8684-8A42-B069-81E8C637F40E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ângulo Arredondado 80">
            <a:extLst>
              <a:ext uri="{FF2B5EF4-FFF2-40B4-BE49-F238E27FC236}">
                <a16:creationId xmlns:a16="http://schemas.microsoft.com/office/drawing/2014/main" id="{3A905950-CAA7-E242-84CF-6C753301F3D7}"/>
              </a:ext>
            </a:extLst>
          </p:cNvPr>
          <p:cNvSpPr>
            <a:spLocks noChangeAspect="1"/>
          </p:cNvSpPr>
          <p:nvPr/>
        </p:nvSpPr>
        <p:spPr>
          <a:xfrm>
            <a:off x="3743138" y="2063872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A3AAED17-A815-934F-AAC6-495AF9EA32E4}"/>
              </a:ext>
            </a:extLst>
          </p:cNvPr>
          <p:cNvSpPr txBox="1">
            <a:spLocks noChangeAspect="1"/>
          </p:cNvSpPr>
          <p:nvPr/>
        </p:nvSpPr>
        <p:spPr>
          <a:xfrm>
            <a:off x="3727907" y="219650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116DB532-7E4D-C745-8CD6-A7EDAA22F6A6}"/>
              </a:ext>
            </a:extLst>
          </p:cNvPr>
          <p:cNvSpPr txBox="1"/>
          <p:nvPr/>
        </p:nvSpPr>
        <p:spPr>
          <a:xfrm>
            <a:off x="4242322" y="1861072"/>
            <a:ext cx="39132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151" name="Retângulo Arredondado 150">
            <a:extLst>
              <a:ext uri="{FF2B5EF4-FFF2-40B4-BE49-F238E27FC236}">
                <a16:creationId xmlns:a16="http://schemas.microsoft.com/office/drawing/2014/main" id="{97B002A4-1B8D-534F-95A2-48C032EE676B}"/>
              </a:ext>
            </a:extLst>
          </p:cNvPr>
          <p:cNvSpPr>
            <a:spLocks noChangeAspect="1"/>
          </p:cNvSpPr>
          <p:nvPr/>
        </p:nvSpPr>
        <p:spPr>
          <a:xfrm>
            <a:off x="6982594" y="4406848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2" name="Retângulo Arredondado 151">
            <a:extLst>
              <a:ext uri="{FF2B5EF4-FFF2-40B4-BE49-F238E27FC236}">
                <a16:creationId xmlns:a16="http://schemas.microsoft.com/office/drawing/2014/main" id="{BF67B316-2B45-CE47-B1C0-E92C4FFF4DD1}"/>
              </a:ext>
            </a:extLst>
          </p:cNvPr>
          <p:cNvSpPr>
            <a:spLocks noChangeAspect="1"/>
          </p:cNvSpPr>
          <p:nvPr/>
        </p:nvSpPr>
        <p:spPr>
          <a:xfrm>
            <a:off x="4970884" y="4407564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3" name="CaixaDeTexto 152">
            <a:extLst>
              <a:ext uri="{FF2B5EF4-FFF2-40B4-BE49-F238E27FC236}">
                <a16:creationId xmlns:a16="http://schemas.microsoft.com/office/drawing/2014/main" id="{EAC65FE3-53C3-2141-A68F-02304C948A02}"/>
              </a:ext>
            </a:extLst>
          </p:cNvPr>
          <p:cNvSpPr txBox="1">
            <a:spLocks noChangeAspect="1"/>
          </p:cNvSpPr>
          <p:nvPr/>
        </p:nvSpPr>
        <p:spPr>
          <a:xfrm>
            <a:off x="4965287" y="4450266"/>
            <a:ext cx="135247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767B3867-0989-3440-BA61-30DB6F224FAF}"/>
              </a:ext>
            </a:extLst>
          </p:cNvPr>
          <p:cNvSpPr txBox="1"/>
          <p:nvPr/>
        </p:nvSpPr>
        <p:spPr>
          <a:xfrm>
            <a:off x="4744519" y="4196033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11.1.1</a:t>
            </a:r>
          </a:p>
        </p:txBody>
      </p:sp>
      <p:sp>
        <p:nvSpPr>
          <p:cNvPr id="155" name="Retângulo Arredondado 154">
            <a:extLst>
              <a:ext uri="{FF2B5EF4-FFF2-40B4-BE49-F238E27FC236}">
                <a16:creationId xmlns:a16="http://schemas.microsoft.com/office/drawing/2014/main" id="{C97956A5-8345-4643-AF7D-71EC31CCE1A5}"/>
              </a:ext>
            </a:extLst>
          </p:cNvPr>
          <p:cNvSpPr>
            <a:spLocks noChangeAspect="1"/>
          </p:cNvSpPr>
          <p:nvPr/>
        </p:nvSpPr>
        <p:spPr>
          <a:xfrm>
            <a:off x="5967674" y="3508915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1017DA2B-0673-1A48-822D-EE058635AD8D}"/>
              </a:ext>
            </a:extLst>
          </p:cNvPr>
          <p:cNvSpPr txBox="1">
            <a:spLocks noChangeAspect="1"/>
          </p:cNvSpPr>
          <p:nvPr/>
        </p:nvSpPr>
        <p:spPr>
          <a:xfrm>
            <a:off x="6994937" y="4541097"/>
            <a:ext cx="1353192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CaixaDeTexto 156">
            <a:extLst>
              <a:ext uri="{FF2B5EF4-FFF2-40B4-BE49-F238E27FC236}">
                <a16:creationId xmlns:a16="http://schemas.microsoft.com/office/drawing/2014/main" id="{B2D12421-C600-1346-8280-7085A90FD24F}"/>
              </a:ext>
            </a:extLst>
          </p:cNvPr>
          <p:cNvSpPr txBox="1"/>
          <p:nvPr/>
        </p:nvSpPr>
        <p:spPr>
          <a:xfrm>
            <a:off x="7683449" y="4198636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11.1.3</a:t>
            </a:r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510CDC9D-2FBE-4E42-A231-3F789A0932C3}"/>
              </a:ext>
            </a:extLst>
          </p:cNvPr>
          <p:cNvSpPr txBox="1">
            <a:spLocks noChangeAspect="1"/>
          </p:cNvSpPr>
          <p:nvPr/>
        </p:nvSpPr>
        <p:spPr>
          <a:xfrm>
            <a:off x="5967674" y="3556754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Mathematical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CaixaDeTexto 158">
            <a:extLst>
              <a:ext uri="{FF2B5EF4-FFF2-40B4-BE49-F238E27FC236}">
                <a16:creationId xmlns:a16="http://schemas.microsoft.com/office/drawing/2014/main" id="{CB68FB05-413F-BE4C-99D0-C84E05B46CBA}"/>
              </a:ext>
            </a:extLst>
          </p:cNvPr>
          <p:cNvSpPr txBox="1"/>
          <p:nvPr/>
        </p:nvSpPr>
        <p:spPr>
          <a:xfrm>
            <a:off x="6539575" y="3284415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11.1</a:t>
            </a:r>
          </a:p>
        </p:txBody>
      </p:sp>
      <p:sp>
        <p:nvSpPr>
          <p:cNvPr id="160" name="Retângulo Arredondado 159">
            <a:extLst>
              <a:ext uri="{FF2B5EF4-FFF2-40B4-BE49-F238E27FC236}">
                <a16:creationId xmlns:a16="http://schemas.microsoft.com/office/drawing/2014/main" id="{16E0B7DB-CE3F-A244-BECA-6B5B9B740661}"/>
              </a:ext>
            </a:extLst>
          </p:cNvPr>
          <p:cNvSpPr/>
          <p:nvPr/>
        </p:nvSpPr>
        <p:spPr>
          <a:xfrm>
            <a:off x="4737462" y="3284414"/>
            <a:ext cx="3830174" cy="251021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61" name="Conexão Reta 160">
            <a:extLst>
              <a:ext uri="{FF2B5EF4-FFF2-40B4-BE49-F238E27FC236}">
                <a16:creationId xmlns:a16="http://schemas.microsoft.com/office/drawing/2014/main" id="{282D545B-CFEE-CE41-B376-FCBA21221438}"/>
              </a:ext>
            </a:extLst>
          </p:cNvPr>
          <p:cNvCxnSpPr>
            <a:cxnSpLocks/>
            <a:stCxn id="81" idx="2"/>
            <a:endCxn id="160" idx="0"/>
          </p:cNvCxnSpPr>
          <p:nvPr/>
        </p:nvCxnSpPr>
        <p:spPr>
          <a:xfrm>
            <a:off x="4425906" y="2583052"/>
            <a:ext cx="2226643" cy="7013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2" name="Conexão Reta 161">
            <a:extLst>
              <a:ext uri="{FF2B5EF4-FFF2-40B4-BE49-F238E27FC236}">
                <a16:creationId xmlns:a16="http://schemas.microsoft.com/office/drawing/2014/main" id="{5C6FDE45-450C-EB4F-9610-B5C6ACF800F2}"/>
              </a:ext>
            </a:extLst>
          </p:cNvPr>
          <p:cNvCxnSpPr>
            <a:cxnSpLocks/>
            <a:stCxn id="81" idx="2"/>
            <a:endCxn id="77" idx="0"/>
          </p:cNvCxnSpPr>
          <p:nvPr/>
        </p:nvCxnSpPr>
        <p:spPr>
          <a:xfrm flipH="1">
            <a:off x="2457147" y="2583052"/>
            <a:ext cx="1968759" cy="149641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5" name="Conexão Reta 164">
            <a:extLst>
              <a:ext uri="{FF2B5EF4-FFF2-40B4-BE49-F238E27FC236}">
                <a16:creationId xmlns:a16="http://schemas.microsoft.com/office/drawing/2014/main" id="{BE89678D-B436-DF43-A3CC-E2EC3E5E7E55}"/>
              </a:ext>
            </a:extLst>
          </p:cNvPr>
          <p:cNvCxnSpPr>
            <a:cxnSpLocks/>
            <a:stCxn id="155" idx="2"/>
            <a:endCxn id="152" idx="0"/>
          </p:cNvCxnSpPr>
          <p:nvPr/>
        </p:nvCxnSpPr>
        <p:spPr>
          <a:xfrm flipH="1">
            <a:off x="5653652" y="4028095"/>
            <a:ext cx="996790" cy="3794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6" name="Conexão Reta 165">
            <a:extLst>
              <a:ext uri="{FF2B5EF4-FFF2-40B4-BE49-F238E27FC236}">
                <a16:creationId xmlns:a16="http://schemas.microsoft.com/office/drawing/2014/main" id="{C25357C3-C6F3-3348-B512-CBA3F3AE20FE}"/>
              </a:ext>
            </a:extLst>
          </p:cNvPr>
          <p:cNvCxnSpPr>
            <a:cxnSpLocks/>
            <a:stCxn id="155" idx="2"/>
            <a:endCxn id="151" idx="0"/>
          </p:cNvCxnSpPr>
          <p:nvPr/>
        </p:nvCxnSpPr>
        <p:spPr>
          <a:xfrm>
            <a:off x="6650442" y="4028095"/>
            <a:ext cx="1014920" cy="3787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tângulo Arredondado 39">
            <a:extLst>
              <a:ext uri="{FF2B5EF4-FFF2-40B4-BE49-F238E27FC236}">
                <a16:creationId xmlns:a16="http://schemas.microsoft.com/office/drawing/2014/main" id="{A6CB68A3-CBDC-7645-B10C-040F6028CB82}"/>
              </a:ext>
            </a:extLst>
          </p:cNvPr>
          <p:cNvSpPr>
            <a:spLocks noChangeAspect="1"/>
          </p:cNvSpPr>
          <p:nvPr/>
        </p:nvSpPr>
        <p:spPr>
          <a:xfrm>
            <a:off x="5973254" y="5148653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7D41D0AE-6D10-8E48-B253-9E2EA502774F}"/>
              </a:ext>
            </a:extLst>
          </p:cNvPr>
          <p:cNvSpPr txBox="1">
            <a:spLocks noChangeAspect="1"/>
          </p:cNvSpPr>
          <p:nvPr/>
        </p:nvSpPr>
        <p:spPr>
          <a:xfrm>
            <a:off x="5973845" y="5271912"/>
            <a:ext cx="1353192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2" name="Conexão Reta 41">
            <a:extLst>
              <a:ext uri="{FF2B5EF4-FFF2-40B4-BE49-F238E27FC236}">
                <a16:creationId xmlns:a16="http://schemas.microsoft.com/office/drawing/2014/main" id="{D804291A-F9BA-8C46-9208-BC912ECE3B83}"/>
              </a:ext>
            </a:extLst>
          </p:cNvPr>
          <p:cNvCxnSpPr>
            <a:cxnSpLocks/>
            <a:stCxn id="155" idx="2"/>
            <a:endCxn id="40" idx="0"/>
          </p:cNvCxnSpPr>
          <p:nvPr/>
        </p:nvCxnSpPr>
        <p:spPr>
          <a:xfrm>
            <a:off x="6650442" y="4028095"/>
            <a:ext cx="5580" cy="11205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B4F005EF-0B18-8E43-B52B-6E4AF2C25839}"/>
              </a:ext>
            </a:extLst>
          </p:cNvPr>
          <p:cNvSpPr txBox="1"/>
          <p:nvPr/>
        </p:nvSpPr>
        <p:spPr>
          <a:xfrm>
            <a:off x="6543962" y="4946108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11.1.2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1FF1F3E9-1300-AF4B-BED7-DFEF6C208C5D}"/>
              </a:ext>
            </a:extLst>
          </p:cNvPr>
          <p:cNvSpPr txBox="1">
            <a:spLocks noChangeAspect="1"/>
          </p:cNvSpPr>
          <p:nvPr/>
        </p:nvSpPr>
        <p:spPr>
          <a:xfrm>
            <a:off x="1634535" y="354072"/>
            <a:ext cx="587493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Encapsulation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19719A6-2971-894F-83BD-A684928A7194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m 36" descr="Uma imagem com céu noturno&#10;&#10;Descrição gerada automaticamente">
            <a:hlinkClick r:id="rId6" action="ppaction://hlinksldjump"/>
            <a:extLst>
              <a:ext uri="{FF2B5EF4-FFF2-40B4-BE49-F238E27FC236}">
                <a16:creationId xmlns:a16="http://schemas.microsoft.com/office/drawing/2014/main" id="{B8746999-69B8-E24F-B0A0-DF2163E420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639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67C9AC4-D8BB-254E-AF61-29E758401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E94E517-7FE0-E54D-9CAF-CDDA2ABEF2A3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8F8557B-7EF5-7940-A924-3076C56326B8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96C81D9-CB97-364C-B0B7-B3D551E77F4B}"/>
              </a:ext>
            </a:extLst>
          </p:cNvPr>
          <p:cNvSpPr txBox="1"/>
          <p:nvPr/>
        </p:nvSpPr>
        <p:spPr>
          <a:xfrm>
            <a:off x="927118" y="1158554"/>
            <a:ext cx="72176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entails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time-series,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typically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initiated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segmenting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sliding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windows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(11)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distinguish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states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inter-ictal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pre-ictal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throughout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time.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mathematical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approach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(11.1)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uses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domains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(11.1.1),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(11.1.2),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(11.1.3),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[8, 9, 14, 31].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training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pre-process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(11.2)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remove noise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maintaining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frequencies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interest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extract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(11.3) [9, 31].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steps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optional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more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mathematical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theoretical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handle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raw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can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distinguished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(20).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Briefly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intrinsically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(20- -11.2)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(20- -11.3).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factor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(18),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require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power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(18- -20).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arising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for real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(17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18)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low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[13, 14].</a:t>
            </a:r>
          </a:p>
        </p:txBody>
      </p:sp>
      <p:sp>
        <p:nvSpPr>
          <p:cNvPr id="54" name="Retângulo Arredondado 53">
            <a:extLst>
              <a:ext uri="{FF2B5EF4-FFF2-40B4-BE49-F238E27FC236}">
                <a16:creationId xmlns:a16="http://schemas.microsoft.com/office/drawing/2014/main" id="{42122211-BFCD-D949-929D-6300131E330C}"/>
              </a:ext>
            </a:extLst>
          </p:cNvPr>
          <p:cNvSpPr/>
          <p:nvPr/>
        </p:nvSpPr>
        <p:spPr>
          <a:xfrm>
            <a:off x="4081455" y="3964304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42A19D6A-3F0E-1641-80EB-CEF3158BD787}"/>
              </a:ext>
            </a:extLst>
          </p:cNvPr>
          <p:cNvSpPr txBox="1"/>
          <p:nvPr/>
        </p:nvSpPr>
        <p:spPr>
          <a:xfrm>
            <a:off x="4081455" y="3964278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DAD65A74-3B04-2047-8BF1-4C2793A64F9E}"/>
              </a:ext>
            </a:extLst>
          </p:cNvPr>
          <p:cNvSpPr txBox="1"/>
          <p:nvPr/>
        </p:nvSpPr>
        <p:spPr>
          <a:xfrm>
            <a:off x="4081455" y="3804301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0" name="Retângulo Arredondado 59">
            <a:extLst>
              <a:ext uri="{FF2B5EF4-FFF2-40B4-BE49-F238E27FC236}">
                <a16:creationId xmlns:a16="http://schemas.microsoft.com/office/drawing/2014/main" id="{EA675B5D-99D5-1249-9C5E-75988FF6B8C9}"/>
              </a:ext>
            </a:extLst>
          </p:cNvPr>
          <p:cNvSpPr/>
          <p:nvPr/>
        </p:nvSpPr>
        <p:spPr>
          <a:xfrm>
            <a:off x="2110502" y="4792644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F945FD3D-DB46-D540-A477-1F83D0D56C04}"/>
              </a:ext>
            </a:extLst>
          </p:cNvPr>
          <p:cNvSpPr txBox="1"/>
          <p:nvPr/>
        </p:nvSpPr>
        <p:spPr>
          <a:xfrm>
            <a:off x="2091006" y="4792618"/>
            <a:ext cx="8905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E0A66A93-26D3-C54C-B533-41FC40F8181F}"/>
              </a:ext>
            </a:extLst>
          </p:cNvPr>
          <p:cNvSpPr txBox="1"/>
          <p:nvPr/>
        </p:nvSpPr>
        <p:spPr>
          <a:xfrm>
            <a:off x="2604056" y="4632596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11.3</a:t>
            </a:r>
          </a:p>
        </p:txBody>
      </p:sp>
      <p:sp>
        <p:nvSpPr>
          <p:cNvPr id="63" name="Retângulo Arredondado 62">
            <a:extLst>
              <a:ext uri="{FF2B5EF4-FFF2-40B4-BE49-F238E27FC236}">
                <a16:creationId xmlns:a16="http://schemas.microsoft.com/office/drawing/2014/main" id="{AA6E51FC-4E2A-5341-BD3C-463DAF9F0000}"/>
              </a:ext>
            </a:extLst>
          </p:cNvPr>
          <p:cNvSpPr/>
          <p:nvPr/>
        </p:nvSpPr>
        <p:spPr>
          <a:xfrm>
            <a:off x="1033176" y="479260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2508F213-726C-FF46-BEA4-62A4AAA613DE}"/>
              </a:ext>
            </a:extLst>
          </p:cNvPr>
          <p:cNvSpPr txBox="1"/>
          <p:nvPr/>
        </p:nvSpPr>
        <p:spPr>
          <a:xfrm>
            <a:off x="1033176" y="4843376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Preprocessing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E9F96B85-BFC0-FD44-B92A-B37FE899FE9C}"/>
              </a:ext>
            </a:extLst>
          </p:cNvPr>
          <p:cNvSpPr txBox="1"/>
          <p:nvPr/>
        </p:nvSpPr>
        <p:spPr>
          <a:xfrm>
            <a:off x="976614" y="4632597"/>
            <a:ext cx="5117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11.2</a:t>
            </a:r>
          </a:p>
        </p:txBody>
      </p:sp>
      <p:sp>
        <p:nvSpPr>
          <p:cNvPr id="66" name="Retângulo Arredondado 65">
            <a:extLst>
              <a:ext uri="{FF2B5EF4-FFF2-40B4-BE49-F238E27FC236}">
                <a16:creationId xmlns:a16="http://schemas.microsoft.com/office/drawing/2014/main" id="{8FC75A50-AD3B-9F46-84D9-3DA9AA63A749}"/>
              </a:ext>
            </a:extLst>
          </p:cNvPr>
          <p:cNvSpPr/>
          <p:nvPr/>
        </p:nvSpPr>
        <p:spPr>
          <a:xfrm>
            <a:off x="840240" y="4627789"/>
            <a:ext cx="2280616" cy="6329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7" name="Retângulo Arredondado 66">
            <a:extLst>
              <a:ext uri="{FF2B5EF4-FFF2-40B4-BE49-F238E27FC236}">
                <a16:creationId xmlns:a16="http://schemas.microsoft.com/office/drawing/2014/main" id="{77B874E5-D185-A44D-BE5B-4B2971CF71D1}"/>
              </a:ext>
            </a:extLst>
          </p:cNvPr>
          <p:cNvSpPr/>
          <p:nvPr/>
        </p:nvSpPr>
        <p:spPr>
          <a:xfrm>
            <a:off x="6117288" y="4779185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C1A60A8B-8782-894F-80DC-08BAD48B570D}"/>
              </a:ext>
            </a:extLst>
          </p:cNvPr>
          <p:cNvSpPr txBox="1"/>
          <p:nvPr/>
        </p:nvSpPr>
        <p:spPr>
          <a:xfrm>
            <a:off x="6117288" y="4779159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Mathematical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D02148E9-C60C-544A-A13D-E0D1FCAB4198}"/>
              </a:ext>
            </a:extLst>
          </p:cNvPr>
          <p:cNvSpPr txBox="1"/>
          <p:nvPr/>
        </p:nvSpPr>
        <p:spPr>
          <a:xfrm>
            <a:off x="6117288" y="4619182"/>
            <a:ext cx="43127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11.1</a:t>
            </a:r>
          </a:p>
        </p:txBody>
      </p:sp>
      <p:sp>
        <p:nvSpPr>
          <p:cNvPr id="70" name="Retângulo Arredondado 69">
            <a:extLst>
              <a:ext uri="{FF2B5EF4-FFF2-40B4-BE49-F238E27FC236}">
                <a16:creationId xmlns:a16="http://schemas.microsoft.com/office/drawing/2014/main" id="{47E63BBD-0788-2749-B4EF-F453451CAA52}"/>
              </a:ext>
            </a:extLst>
          </p:cNvPr>
          <p:cNvSpPr/>
          <p:nvPr/>
        </p:nvSpPr>
        <p:spPr>
          <a:xfrm>
            <a:off x="6122044" y="5417504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6D6EF2CE-82C6-6846-A78B-799958857F13}"/>
              </a:ext>
            </a:extLst>
          </p:cNvPr>
          <p:cNvSpPr txBox="1"/>
          <p:nvPr/>
        </p:nvSpPr>
        <p:spPr>
          <a:xfrm>
            <a:off x="6122044" y="5423238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8E90AED9-51EE-004D-A810-8AD49D75C19A}"/>
              </a:ext>
            </a:extLst>
          </p:cNvPr>
          <p:cNvSpPr txBox="1"/>
          <p:nvPr/>
        </p:nvSpPr>
        <p:spPr>
          <a:xfrm>
            <a:off x="6615598" y="5257456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11.1.2</a:t>
            </a:r>
          </a:p>
        </p:txBody>
      </p:sp>
      <p:sp>
        <p:nvSpPr>
          <p:cNvPr id="73" name="Retângulo Arredondado 72">
            <a:extLst>
              <a:ext uri="{FF2B5EF4-FFF2-40B4-BE49-F238E27FC236}">
                <a16:creationId xmlns:a16="http://schemas.microsoft.com/office/drawing/2014/main" id="{F239A68F-B4A6-9E41-B490-EFB2909E048A}"/>
              </a:ext>
            </a:extLst>
          </p:cNvPr>
          <p:cNvSpPr/>
          <p:nvPr/>
        </p:nvSpPr>
        <p:spPr>
          <a:xfrm>
            <a:off x="5044718" y="541746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47A7DCEC-8941-FC4C-AB8C-2B387C2E5B4A}"/>
              </a:ext>
            </a:extLst>
          </p:cNvPr>
          <p:cNvSpPr txBox="1"/>
          <p:nvPr/>
        </p:nvSpPr>
        <p:spPr>
          <a:xfrm>
            <a:off x="5007512" y="5424557"/>
            <a:ext cx="9369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DAE0439F-D2C2-ED4B-83EC-CFB9B9D4C789}"/>
              </a:ext>
            </a:extLst>
          </p:cNvPr>
          <p:cNvSpPr txBox="1"/>
          <p:nvPr/>
        </p:nvSpPr>
        <p:spPr>
          <a:xfrm>
            <a:off x="4988156" y="5257457"/>
            <a:ext cx="5117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11.1.1</a:t>
            </a:r>
          </a:p>
        </p:txBody>
      </p:sp>
      <p:sp>
        <p:nvSpPr>
          <p:cNvPr id="76" name="Retângulo Arredondado 75">
            <a:extLst>
              <a:ext uri="{FF2B5EF4-FFF2-40B4-BE49-F238E27FC236}">
                <a16:creationId xmlns:a16="http://schemas.microsoft.com/office/drawing/2014/main" id="{6FEBB44F-63B0-D64F-BEDD-53E5464E79D8}"/>
              </a:ext>
            </a:extLst>
          </p:cNvPr>
          <p:cNvSpPr/>
          <p:nvPr/>
        </p:nvSpPr>
        <p:spPr>
          <a:xfrm>
            <a:off x="4851781" y="4655525"/>
            <a:ext cx="3564083" cy="1230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1B54C48B-F1A8-2141-A3B6-BE1B95C86D7D}"/>
              </a:ext>
            </a:extLst>
          </p:cNvPr>
          <p:cNvCxnSpPr>
            <a:cxnSpLocks/>
            <a:stCxn id="55" idx="2"/>
            <a:endCxn id="66" idx="0"/>
          </p:cNvCxnSpPr>
          <p:nvPr/>
        </p:nvCxnSpPr>
        <p:spPr>
          <a:xfrm flipH="1">
            <a:off x="1980548" y="4287443"/>
            <a:ext cx="2532183" cy="3403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xão Reta 77">
            <a:extLst>
              <a:ext uri="{FF2B5EF4-FFF2-40B4-BE49-F238E27FC236}">
                <a16:creationId xmlns:a16="http://schemas.microsoft.com/office/drawing/2014/main" id="{85189451-0AA6-844F-BD4E-4D5834B6F31A}"/>
              </a:ext>
            </a:extLst>
          </p:cNvPr>
          <p:cNvCxnSpPr>
            <a:cxnSpLocks/>
            <a:stCxn id="76" idx="0"/>
            <a:endCxn id="55" idx="2"/>
          </p:cNvCxnSpPr>
          <p:nvPr/>
        </p:nvCxnSpPr>
        <p:spPr>
          <a:xfrm flipH="1" flipV="1">
            <a:off x="4512731" y="4287443"/>
            <a:ext cx="2121092" cy="368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exão Reta 80">
            <a:extLst>
              <a:ext uri="{FF2B5EF4-FFF2-40B4-BE49-F238E27FC236}">
                <a16:creationId xmlns:a16="http://schemas.microsoft.com/office/drawing/2014/main" id="{0C305EAF-5C66-A141-ADB6-48496A1C2774}"/>
              </a:ext>
            </a:extLst>
          </p:cNvPr>
          <p:cNvCxnSpPr>
            <a:cxnSpLocks/>
            <a:stCxn id="73" idx="0"/>
            <a:endCxn id="68" idx="2"/>
          </p:cNvCxnSpPr>
          <p:nvPr/>
        </p:nvCxnSpPr>
        <p:spPr>
          <a:xfrm flipV="1">
            <a:off x="5475995" y="5102324"/>
            <a:ext cx="1072569" cy="315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xão Reta 81">
            <a:extLst>
              <a:ext uri="{FF2B5EF4-FFF2-40B4-BE49-F238E27FC236}">
                <a16:creationId xmlns:a16="http://schemas.microsoft.com/office/drawing/2014/main" id="{3FCC9E74-9EE9-4043-A77E-E78377CDA3C1}"/>
              </a:ext>
            </a:extLst>
          </p:cNvPr>
          <p:cNvCxnSpPr>
            <a:cxnSpLocks/>
            <a:stCxn id="70" idx="0"/>
            <a:endCxn id="68" idx="2"/>
          </p:cNvCxnSpPr>
          <p:nvPr/>
        </p:nvCxnSpPr>
        <p:spPr>
          <a:xfrm flipH="1" flipV="1">
            <a:off x="6548564" y="5102324"/>
            <a:ext cx="4757" cy="315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tângulo Arredondado 91">
            <a:extLst>
              <a:ext uri="{FF2B5EF4-FFF2-40B4-BE49-F238E27FC236}">
                <a16:creationId xmlns:a16="http://schemas.microsoft.com/office/drawing/2014/main" id="{68C5C77B-523E-0146-A321-8E03F611FE15}"/>
              </a:ext>
            </a:extLst>
          </p:cNvPr>
          <p:cNvSpPr/>
          <p:nvPr/>
        </p:nvSpPr>
        <p:spPr>
          <a:xfrm>
            <a:off x="7237685" y="541746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5ECC3FA0-31ED-B04F-AEA2-54EE8C648477}"/>
              </a:ext>
            </a:extLst>
          </p:cNvPr>
          <p:cNvSpPr txBox="1"/>
          <p:nvPr/>
        </p:nvSpPr>
        <p:spPr>
          <a:xfrm>
            <a:off x="7200479" y="5424558"/>
            <a:ext cx="9369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28BCEBC7-677F-D948-9628-65A06AD60774}"/>
              </a:ext>
            </a:extLst>
          </p:cNvPr>
          <p:cNvSpPr txBox="1"/>
          <p:nvPr/>
        </p:nvSpPr>
        <p:spPr>
          <a:xfrm>
            <a:off x="7722990" y="5257457"/>
            <a:ext cx="5117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11.1.3</a:t>
            </a:r>
          </a:p>
        </p:txBody>
      </p:sp>
      <p:cxnSp>
        <p:nvCxnSpPr>
          <p:cNvPr id="95" name="Conexão Reta 94">
            <a:extLst>
              <a:ext uri="{FF2B5EF4-FFF2-40B4-BE49-F238E27FC236}">
                <a16:creationId xmlns:a16="http://schemas.microsoft.com/office/drawing/2014/main" id="{102A8E15-C67A-D543-BE52-277C69940D9F}"/>
              </a:ext>
            </a:extLst>
          </p:cNvPr>
          <p:cNvCxnSpPr>
            <a:cxnSpLocks/>
            <a:stCxn id="92" idx="0"/>
            <a:endCxn id="68" idx="2"/>
          </p:cNvCxnSpPr>
          <p:nvPr/>
        </p:nvCxnSpPr>
        <p:spPr>
          <a:xfrm flipH="1" flipV="1">
            <a:off x="6548564" y="5102324"/>
            <a:ext cx="1120398" cy="315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Retângulo Arredondado 99">
            <a:extLst>
              <a:ext uri="{FF2B5EF4-FFF2-40B4-BE49-F238E27FC236}">
                <a16:creationId xmlns:a16="http://schemas.microsoft.com/office/drawing/2014/main" id="{B6D5DF6D-2CCC-5940-A6C7-6C17F87D060A}"/>
              </a:ext>
            </a:extLst>
          </p:cNvPr>
          <p:cNvSpPr/>
          <p:nvPr/>
        </p:nvSpPr>
        <p:spPr>
          <a:xfrm>
            <a:off x="2516885" y="610491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EE5F2814-25F9-504F-AB2F-3DF6FEC1B376}"/>
              </a:ext>
            </a:extLst>
          </p:cNvPr>
          <p:cNvSpPr txBox="1"/>
          <p:nvPr/>
        </p:nvSpPr>
        <p:spPr>
          <a:xfrm>
            <a:off x="2497389" y="6104884"/>
            <a:ext cx="8905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0B3C304A-1824-8B45-AD27-998B41016A11}"/>
              </a:ext>
            </a:extLst>
          </p:cNvPr>
          <p:cNvSpPr txBox="1"/>
          <p:nvPr/>
        </p:nvSpPr>
        <p:spPr>
          <a:xfrm>
            <a:off x="3101828" y="5940055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04" name="Retângulo Arredondado 103">
            <a:extLst>
              <a:ext uri="{FF2B5EF4-FFF2-40B4-BE49-F238E27FC236}">
                <a16:creationId xmlns:a16="http://schemas.microsoft.com/office/drawing/2014/main" id="{BEE6ED64-2B36-FF47-AD9C-409A84494C85}"/>
              </a:ext>
            </a:extLst>
          </p:cNvPr>
          <p:cNvSpPr/>
          <p:nvPr/>
        </p:nvSpPr>
        <p:spPr>
          <a:xfrm>
            <a:off x="4086241" y="610491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59FA2C13-15BF-AA4A-BE5F-27221F4196FA}"/>
              </a:ext>
            </a:extLst>
          </p:cNvPr>
          <p:cNvSpPr txBox="1"/>
          <p:nvPr/>
        </p:nvSpPr>
        <p:spPr>
          <a:xfrm>
            <a:off x="4066745" y="6104884"/>
            <a:ext cx="8905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BBF50AAF-8523-BE43-9B67-D6346AD99B4D}"/>
              </a:ext>
            </a:extLst>
          </p:cNvPr>
          <p:cNvSpPr txBox="1"/>
          <p:nvPr/>
        </p:nvSpPr>
        <p:spPr>
          <a:xfrm>
            <a:off x="4536186" y="5929250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107" name="Conexão Reta 106">
            <a:extLst>
              <a:ext uri="{FF2B5EF4-FFF2-40B4-BE49-F238E27FC236}">
                <a16:creationId xmlns:a16="http://schemas.microsoft.com/office/drawing/2014/main" id="{EBA57727-99FB-D741-B5E7-E84BD329BDC7}"/>
              </a:ext>
            </a:extLst>
          </p:cNvPr>
          <p:cNvCxnSpPr>
            <a:cxnSpLocks/>
            <a:stCxn id="55" idx="2"/>
            <a:endCxn id="105" idx="0"/>
          </p:cNvCxnSpPr>
          <p:nvPr/>
        </p:nvCxnSpPr>
        <p:spPr>
          <a:xfrm flipH="1">
            <a:off x="4512003" y="4287443"/>
            <a:ext cx="728" cy="18174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exão Reta 109">
            <a:extLst>
              <a:ext uri="{FF2B5EF4-FFF2-40B4-BE49-F238E27FC236}">
                <a16:creationId xmlns:a16="http://schemas.microsoft.com/office/drawing/2014/main" id="{FCD28F46-E729-424B-82BF-400A4E60F277}"/>
              </a:ext>
            </a:extLst>
          </p:cNvPr>
          <p:cNvCxnSpPr>
            <a:cxnSpLocks/>
            <a:stCxn id="55" idx="2"/>
            <a:endCxn id="101" idx="0"/>
          </p:cNvCxnSpPr>
          <p:nvPr/>
        </p:nvCxnSpPr>
        <p:spPr>
          <a:xfrm flipH="1">
            <a:off x="2942647" y="4287443"/>
            <a:ext cx="1570084" cy="18174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Conexão Reta 112">
            <a:extLst>
              <a:ext uri="{FF2B5EF4-FFF2-40B4-BE49-F238E27FC236}">
                <a16:creationId xmlns:a16="http://schemas.microsoft.com/office/drawing/2014/main" id="{B4E14223-DEF8-454C-91D5-BEC27BE6C9BF}"/>
              </a:ext>
            </a:extLst>
          </p:cNvPr>
          <p:cNvCxnSpPr>
            <a:cxnSpLocks/>
            <a:stCxn id="101" idx="1"/>
            <a:endCxn id="66" idx="2"/>
          </p:cNvCxnSpPr>
          <p:nvPr/>
        </p:nvCxnSpPr>
        <p:spPr>
          <a:xfrm flipH="1" flipV="1">
            <a:off x="1980548" y="5260780"/>
            <a:ext cx="516841" cy="100568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6" name="Conexão Reta 115">
            <a:extLst>
              <a:ext uri="{FF2B5EF4-FFF2-40B4-BE49-F238E27FC236}">
                <a16:creationId xmlns:a16="http://schemas.microsoft.com/office/drawing/2014/main" id="{F04DC77E-31BC-5241-B394-3048A2472CB5}"/>
              </a:ext>
            </a:extLst>
          </p:cNvPr>
          <p:cNvCxnSpPr>
            <a:cxnSpLocks/>
            <a:stCxn id="105" idx="1"/>
            <a:endCxn id="101" idx="3"/>
          </p:cNvCxnSpPr>
          <p:nvPr/>
        </p:nvCxnSpPr>
        <p:spPr>
          <a:xfrm flipH="1">
            <a:off x="3387905" y="6266467"/>
            <a:ext cx="67884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5CCD2FAB-1914-DF46-B6AB-AC1565CF6F1D}"/>
              </a:ext>
            </a:extLst>
          </p:cNvPr>
          <p:cNvSpPr txBox="1"/>
          <p:nvPr/>
        </p:nvSpPr>
        <p:spPr>
          <a:xfrm rot="19815092">
            <a:off x="975141" y="5464767"/>
            <a:ext cx="124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steps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intrinsically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9A8A8471-C512-B544-835B-A4ADA9A357FC}"/>
              </a:ext>
            </a:extLst>
          </p:cNvPr>
          <p:cNvSpPr txBox="1"/>
          <p:nvPr/>
        </p:nvSpPr>
        <p:spPr>
          <a:xfrm>
            <a:off x="3246639" y="6416624"/>
            <a:ext cx="1265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6" name="Gráfico 125" descr="Balão de fala com preenchimento sólido">
            <a:hlinkClick r:id="rId3" action="ppaction://hlinksldjump"/>
            <a:extLst>
              <a:ext uri="{FF2B5EF4-FFF2-40B4-BE49-F238E27FC236}">
                <a16:creationId xmlns:a16="http://schemas.microsoft.com/office/drawing/2014/main" id="{08FF13BE-DB14-8F4D-84D8-14CF3027B5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9F3748C0-FC8D-D741-8D37-D477937C6A35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516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67C9AC4-D8BB-254E-AF61-29E7584012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DE94E517-7FE0-E54D-9CAF-CDDA2ABEF2A3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8F8557B-7EF5-7940-A924-3076C56326B8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Design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96C81D9-CB97-364C-B0B7-B3D551E77F4B}"/>
              </a:ext>
            </a:extLst>
          </p:cNvPr>
          <p:cNvSpPr txBox="1"/>
          <p:nvPr/>
        </p:nvSpPr>
        <p:spPr>
          <a:xfrm>
            <a:off x="927118" y="1954419"/>
            <a:ext cx="72176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Despite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mentioned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choosing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preprocessing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undertaking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physiological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constructing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pipeline,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inspect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stationary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does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noise,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linear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? 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assumed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? Do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involve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interactions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Although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experimental design,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can improve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consequent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Supplementary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Material: "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"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  <p:sp>
        <p:nvSpPr>
          <p:cNvPr id="54" name="Retângulo Arredondado 53">
            <a:extLst>
              <a:ext uri="{FF2B5EF4-FFF2-40B4-BE49-F238E27FC236}">
                <a16:creationId xmlns:a16="http://schemas.microsoft.com/office/drawing/2014/main" id="{42122211-BFCD-D949-929D-6300131E330C}"/>
              </a:ext>
            </a:extLst>
          </p:cNvPr>
          <p:cNvSpPr/>
          <p:nvPr/>
        </p:nvSpPr>
        <p:spPr>
          <a:xfrm>
            <a:off x="4081455" y="3964304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42A19D6A-3F0E-1641-80EB-CEF3158BD787}"/>
              </a:ext>
            </a:extLst>
          </p:cNvPr>
          <p:cNvSpPr txBox="1"/>
          <p:nvPr/>
        </p:nvSpPr>
        <p:spPr>
          <a:xfrm>
            <a:off x="4081455" y="3964278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DAD65A74-3B04-2047-8BF1-4C2793A64F9E}"/>
              </a:ext>
            </a:extLst>
          </p:cNvPr>
          <p:cNvSpPr txBox="1"/>
          <p:nvPr/>
        </p:nvSpPr>
        <p:spPr>
          <a:xfrm>
            <a:off x="4081455" y="3804301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60" name="Retângulo Arredondado 59">
            <a:extLst>
              <a:ext uri="{FF2B5EF4-FFF2-40B4-BE49-F238E27FC236}">
                <a16:creationId xmlns:a16="http://schemas.microsoft.com/office/drawing/2014/main" id="{EA675B5D-99D5-1249-9C5E-75988FF6B8C9}"/>
              </a:ext>
            </a:extLst>
          </p:cNvPr>
          <p:cNvSpPr/>
          <p:nvPr/>
        </p:nvSpPr>
        <p:spPr>
          <a:xfrm>
            <a:off x="2110502" y="4792644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F945FD3D-DB46-D540-A477-1F83D0D56C04}"/>
              </a:ext>
            </a:extLst>
          </p:cNvPr>
          <p:cNvSpPr txBox="1"/>
          <p:nvPr/>
        </p:nvSpPr>
        <p:spPr>
          <a:xfrm>
            <a:off x="2091006" y="4792618"/>
            <a:ext cx="8905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Extraction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E0A66A93-26D3-C54C-B533-41FC40F8181F}"/>
              </a:ext>
            </a:extLst>
          </p:cNvPr>
          <p:cNvSpPr txBox="1"/>
          <p:nvPr/>
        </p:nvSpPr>
        <p:spPr>
          <a:xfrm>
            <a:off x="2604056" y="4632596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11.3</a:t>
            </a:r>
          </a:p>
        </p:txBody>
      </p:sp>
      <p:sp>
        <p:nvSpPr>
          <p:cNvPr id="63" name="Retângulo Arredondado 62">
            <a:extLst>
              <a:ext uri="{FF2B5EF4-FFF2-40B4-BE49-F238E27FC236}">
                <a16:creationId xmlns:a16="http://schemas.microsoft.com/office/drawing/2014/main" id="{AA6E51FC-4E2A-5341-BD3C-463DAF9F0000}"/>
              </a:ext>
            </a:extLst>
          </p:cNvPr>
          <p:cNvSpPr/>
          <p:nvPr/>
        </p:nvSpPr>
        <p:spPr>
          <a:xfrm>
            <a:off x="1033176" y="479260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2508F213-726C-FF46-BEA4-62A4AAA613DE}"/>
              </a:ext>
            </a:extLst>
          </p:cNvPr>
          <p:cNvSpPr txBox="1"/>
          <p:nvPr/>
        </p:nvSpPr>
        <p:spPr>
          <a:xfrm>
            <a:off x="1033176" y="4843376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Preprocessing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E9F96B85-BFC0-FD44-B92A-B37FE899FE9C}"/>
              </a:ext>
            </a:extLst>
          </p:cNvPr>
          <p:cNvSpPr txBox="1"/>
          <p:nvPr/>
        </p:nvSpPr>
        <p:spPr>
          <a:xfrm>
            <a:off x="976614" y="4632597"/>
            <a:ext cx="5117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11.2</a:t>
            </a:r>
          </a:p>
        </p:txBody>
      </p:sp>
      <p:sp>
        <p:nvSpPr>
          <p:cNvPr id="66" name="Retângulo Arredondado 65">
            <a:extLst>
              <a:ext uri="{FF2B5EF4-FFF2-40B4-BE49-F238E27FC236}">
                <a16:creationId xmlns:a16="http://schemas.microsoft.com/office/drawing/2014/main" id="{8FC75A50-AD3B-9F46-84D9-3DA9AA63A749}"/>
              </a:ext>
            </a:extLst>
          </p:cNvPr>
          <p:cNvSpPr/>
          <p:nvPr/>
        </p:nvSpPr>
        <p:spPr>
          <a:xfrm>
            <a:off x="840240" y="4627789"/>
            <a:ext cx="2280616" cy="6329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7" name="Retângulo Arredondado 66">
            <a:extLst>
              <a:ext uri="{FF2B5EF4-FFF2-40B4-BE49-F238E27FC236}">
                <a16:creationId xmlns:a16="http://schemas.microsoft.com/office/drawing/2014/main" id="{77B874E5-D185-A44D-BE5B-4B2971CF71D1}"/>
              </a:ext>
            </a:extLst>
          </p:cNvPr>
          <p:cNvSpPr/>
          <p:nvPr/>
        </p:nvSpPr>
        <p:spPr>
          <a:xfrm>
            <a:off x="6117288" y="4779185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C1A60A8B-8782-894F-80DC-08BAD48B570D}"/>
              </a:ext>
            </a:extLst>
          </p:cNvPr>
          <p:cNvSpPr txBox="1"/>
          <p:nvPr/>
        </p:nvSpPr>
        <p:spPr>
          <a:xfrm>
            <a:off x="6117288" y="4779159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Mathematical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D02148E9-C60C-544A-A13D-E0D1FCAB4198}"/>
              </a:ext>
            </a:extLst>
          </p:cNvPr>
          <p:cNvSpPr txBox="1"/>
          <p:nvPr/>
        </p:nvSpPr>
        <p:spPr>
          <a:xfrm>
            <a:off x="6117288" y="4619182"/>
            <a:ext cx="43127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11.1</a:t>
            </a:r>
          </a:p>
        </p:txBody>
      </p:sp>
      <p:sp>
        <p:nvSpPr>
          <p:cNvPr id="70" name="Retângulo Arredondado 69">
            <a:extLst>
              <a:ext uri="{FF2B5EF4-FFF2-40B4-BE49-F238E27FC236}">
                <a16:creationId xmlns:a16="http://schemas.microsoft.com/office/drawing/2014/main" id="{47E63BBD-0788-2749-B4EF-F453451CAA52}"/>
              </a:ext>
            </a:extLst>
          </p:cNvPr>
          <p:cNvSpPr/>
          <p:nvPr/>
        </p:nvSpPr>
        <p:spPr>
          <a:xfrm>
            <a:off x="6122044" y="5417504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6D6EF2CE-82C6-6846-A78B-799958857F13}"/>
              </a:ext>
            </a:extLst>
          </p:cNvPr>
          <p:cNvSpPr txBox="1"/>
          <p:nvPr/>
        </p:nvSpPr>
        <p:spPr>
          <a:xfrm>
            <a:off x="6122044" y="5423238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Control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8E90AED9-51EE-004D-A810-8AD49D75C19A}"/>
              </a:ext>
            </a:extLst>
          </p:cNvPr>
          <p:cNvSpPr txBox="1"/>
          <p:nvPr/>
        </p:nvSpPr>
        <p:spPr>
          <a:xfrm>
            <a:off x="6615598" y="5257456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11.1.2</a:t>
            </a:r>
          </a:p>
        </p:txBody>
      </p:sp>
      <p:sp>
        <p:nvSpPr>
          <p:cNvPr id="73" name="Retângulo Arredondado 72">
            <a:extLst>
              <a:ext uri="{FF2B5EF4-FFF2-40B4-BE49-F238E27FC236}">
                <a16:creationId xmlns:a16="http://schemas.microsoft.com/office/drawing/2014/main" id="{F239A68F-B4A6-9E41-B490-EFB2909E048A}"/>
              </a:ext>
            </a:extLst>
          </p:cNvPr>
          <p:cNvSpPr/>
          <p:nvPr/>
        </p:nvSpPr>
        <p:spPr>
          <a:xfrm>
            <a:off x="5044718" y="541746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47A7DCEC-8941-FC4C-AB8C-2B387C2E5B4A}"/>
              </a:ext>
            </a:extLst>
          </p:cNvPr>
          <p:cNvSpPr txBox="1"/>
          <p:nvPr/>
        </p:nvSpPr>
        <p:spPr>
          <a:xfrm>
            <a:off x="5007512" y="5424557"/>
            <a:ext cx="9369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Modelling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DAE0439F-D2C2-ED4B-83EC-CFB9B9D4C789}"/>
              </a:ext>
            </a:extLst>
          </p:cNvPr>
          <p:cNvSpPr txBox="1"/>
          <p:nvPr/>
        </p:nvSpPr>
        <p:spPr>
          <a:xfrm>
            <a:off x="4988156" y="5257457"/>
            <a:ext cx="5117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11.1.1</a:t>
            </a:r>
          </a:p>
        </p:txBody>
      </p:sp>
      <p:sp>
        <p:nvSpPr>
          <p:cNvPr id="76" name="Retângulo Arredondado 75">
            <a:extLst>
              <a:ext uri="{FF2B5EF4-FFF2-40B4-BE49-F238E27FC236}">
                <a16:creationId xmlns:a16="http://schemas.microsoft.com/office/drawing/2014/main" id="{6FEBB44F-63B0-D64F-BEDD-53E5464E79D8}"/>
              </a:ext>
            </a:extLst>
          </p:cNvPr>
          <p:cNvSpPr/>
          <p:nvPr/>
        </p:nvSpPr>
        <p:spPr>
          <a:xfrm>
            <a:off x="4851781" y="4655525"/>
            <a:ext cx="3564083" cy="123011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1B54C48B-F1A8-2141-A3B6-BE1B95C86D7D}"/>
              </a:ext>
            </a:extLst>
          </p:cNvPr>
          <p:cNvCxnSpPr>
            <a:cxnSpLocks/>
            <a:stCxn id="55" idx="2"/>
            <a:endCxn id="66" idx="0"/>
          </p:cNvCxnSpPr>
          <p:nvPr/>
        </p:nvCxnSpPr>
        <p:spPr>
          <a:xfrm flipH="1">
            <a:off x="1980548" y="4287443"/>
            <a:ext cx="2532183" cy="3403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xão Reta 77">
            <a:extLst>
              <a:ext uri="{FF2B5EF4-FFF2-40B4-BE49-F238E27FC236}">
                <a16:creationId xmlns:a16="http://schemas.microsoft.com/office/drawing/2014/main" id="{85189451-0AA6-844F-BD4E-4D5834B6F31A}"/>
              </a:ext>
            </a:extLst>
          </p:cNvPr>
          <p:cNvCxnSpPr>
            <a:cxnSpLocks/>
            <a:stCxn id="76" idx="0"/>
            <a:endCxn id="55" idx="2"/>
          </p:cNvCxnSpPr>
          <p:nvPr/>
        </p:nvCxnSpPr>
        <p:spPr>
          <a:xfrm flipH="1" flipV="1">
            <a:off x="4512731" y="4287443"/>
            <a:ext cx="2121092" cy="36808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exão Reta 80">
            <a:extLst>
              <a:ext uri="{FF2B5EF4-FFF2-40B4-BE49-F238E27FC236}">
                <a16:creationId xmlns:a16="http://schemas.microsoft.com/office/drawing/2014/main" id="{0C305EAF-5C66-A141-ADB6-48496A1C2774}"/>
              </a:ext>
            </a:extLst>
          </p:cNvPr>
          <p:cNvCxnSpPr>
            <a:cxnSpLocks/>
            <a:stCxn id="73" idx="0"/>
            <a:endCxn id="68" idx="2"/>
          </p:cNvCxnSpPr>
          <p:nvPr/>
        </p:nvCxnSpPr>
        <p:spPr>
          <a:xfrm flipV="1">
            <a:off x="5475995" y="5102324"/>
            <a:ext cx="1072569" cy="315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xão Reta 81">
            <a:extLst>
              <a:ext uri="{FF2B5EF4-FFF2-40B4-BE49-F238E27FC236}">
                <a16:creationId xmlns:a16="http://schemas.microsoft.com/office/drawing/2014/main" id="{3FCC9E74-9EE9-4043-A77E-E78377CDA3C1}"/>
              </a:ext>
            </a:extLst>
          </p:cNvPr>
          <p:cNvCxnSpPr>
            <a:cxnSpLocks/>
            <a:stCxn id="70" idx="0"/>
            <a:endCxn id="68" idx="2"/>
          </p:cNvCxnSpPr>
          <p:nvPr/>
        </p:nvCxnSpPr>
        <p:spPr>
          <a:xfrm flipH="1" flipV="1">
            <a:off x="6548564" y="5102324"/>
            <a:ext cx="4757" cy="315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2" name="Retângulo Arredondado 91">
            <a:extLst>
              <a:ext uri="{FF2B5EF4-FFF2-40B4-BE49-F238E27FC236}">
                <a16:creationId xmlns:a16="http://schemas.microsoft.com/office/drawing/2014/main" id="{68C5C77B-523E-0146-A321-8E03F611FE15}"/>
              </a:ext>
            </a:extLst>
          </p:cNvPr>
          <p:cNvSpPr/>
          <p:nvPr/>
        </p:nvSpPr>
        <p:spPr>
          <a:xfrm>
            <a:off x="7237685" y="541746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5ECC3FA0-31ED-B04F-AEA2-54EE8C648477}"/>
              </a:ext>
            </a:extLst>
          </p:cNvPr>
          <p:cNvSpPr txBox="1"/>
          <p:nvPr/>
        </p:nvSpPr>
        <p:spPr>
          <a:xfrm>
            <a:off x="7200479" y="5424558"/>
            <a:ext cx="93696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CaixaDeTexto 93">
            <a:extLst>
              <a:ext uri="{FF2B5EF4-FFF2-40B4-BE49-F238E27FC236}">
                <a16:creationId xmlns:a16="http://schemas.microsoft.com/office/drawing/2014/main" id="{28BCEBC7-677F-D948-9628-65A06AD60774}"/>
              </a:ext>
            </a:extLst>
          </p:cNvPr>
          <p:cNvSpPr txBox="1"/>
          <p:nvPr/>
        </p:nvSpPr>
        <p:spPr>
          <a:xfrm>
            <a:off x="7722990" y="5257457"/>
            <a:ext cx="5117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11.1.3</a:t>
            </a:r>
          </a:p>
        </p:txBody>
      </p:sp>
      <p:cxnSp>
        <p:nvCxnSpPr>
          <p:cNvPr id="95" name="Conexão Reta 94">
            <a:extLst>
              <a:ext uri="{FF2B5EF4-FFF2-40B4-BE49-F238E27FC236}">
                <a16:creationId xmlns:a16="http://schemas.microsoft.com/office/drawing/2014/main" id="{102A8E15-C67A-D543-BE52-277C69940D9F}"/>
              </a:ext>
            </a:extLst>
          </p:cNvPr>
          <p:cNvCxnSpPr>
            <a:cxnSpLocks/>
            <a:stCxn id="92" idx="0"/>
            <a:endCxn id="68" idx="2"/>
          </p:cNvCxnSpPr>
          <p:nvPr/>
        </p:nvCxnSpPr>
        <p:spPr>
          <a:xfrm flipH="1" flipV="1">
            <a:off x="6548564" y="5102324"/>
            <a:ext cx="1120398" cy="31513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0" name="Retângulo Arredondado 99">
            <a:extLst>
              <a:ext uri="{FF2B5EF4-FFF2-40B4-BE49-F238E27FC236}">
                <a16:creationId xmlns:a16="http://schemas.microsoft.com/office/drawing/2014/main" id="{B6D5DF6D-2CCC-5940-A6C7-6C17F87D060A}"/>
              </a:ext>
            </a:extLst>
          </p:cNvPr>
          <p:cNvSpPr/>
          <p:nvPr/>
        </p:nvSpPr>
        <p:spPr>
          <a:xfrm>
            <a:off x="2516885" y="610491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01" name="CaixaDeTexto 100">
            <a:extLst>
              <a:ext uri="{FF2B5EF4-FFF2-40B4-BE49-F238E27FC236}">
                <a16:creationId xmlns:a16="http://schemas.microsoft.com/office/drawing/2014/main" id="{EE5F2814-25F9-504F-AB2F-3DF6FEC1B376}"/>
              </a:ext>
            </a:extLst>
          </p:cNvPr>
          <p:cNvSpPr txBox="1"/>
          <p:nvPr/>
        </p:nvSpPr>
        <p:spPr>
          <a:xfrm>
            <a:off x="2497389" y="6104884"/>
            <a:ext cx="8905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0B3C304A-1824-8B45-AD27-998B41016A11}"/>
              </a:ext>
            </a:extLst>
          </p:cNvPr>
          <p:cNvSpPr txBox="1"/>
          <p:nvPr/>
        </p:nvSpPr>
        <p:spPr>
          <a:xfrm>
            <a:off x="3101828" y="5940055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04" name="Retângulo Arredondado 103">
            <a:extLst>
              <a:ext uri="{FF2B5EF4-FFF2-40B4-BE49-F238E27FC236}">
                <a16:creationId xmlns:a16="http://schemas.microsoft.com/office/drawing/2014/main" id="{BEE6ED64-2B36-FF47-AD9C-409A84494C85}"/>
              </a:ext>
            </a:extLst>
          </p:cNvPr>
          <p:cNvSpPr/>
          <p:nvPr/>
        </p:nvSpPr>
        <p:spPr>
          <a:xfrm>
            <a:off x="4086241" y="610491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59FA2C13-15BF-AA4A-BE5F-27221F4196FA}"/>
              </a:ext>
            </a:extLst>
          </p:cNvPr>
          <p:cNvSpPr txBox="1"/>
          <p:nvPr/>
        </p:nvSpPr>
        <p:spPr>
          <a:xfrm>
            <a:off x="4066745" y="6104884"/>
            <a:ext cx="89051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BBF50AAF-8523-BE43-9B67-D6346AD99B4D}"/>
              </a:ext>
            </a:extLst>
          </p:cNvPr>
          <p:cNvSpPr txBox="1"/>
          <p:nvPr/>
        </p:nvSpPr>
        <p:spPr>
          <a:xfrm>
            <a:off x="4536186" y="5929250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cxnSp>
        <p:nvCxnSpPr>
          <p:cNvPr id="107" name="Conexão Reta 106">
            <a:extLst>
              <a:ext uri="{FF2B5EF4-FFF2-40B4-BE49-F238E27FC236}">
                <a16:creationId xmlns:a16="http://schemas.microsoft.com/office/drawing/2014/main" id="{EBA57727-99FB-D741-B5E7-E84BD329BDC7}"/>
              </a:ext>
            </a:extLst>
          </p:cNvPr>
          <p:cNvCxnSpPr>
            <a:cxnSpLocks/>
            <a:stCxn id="55" idx="2"/>
            <a:endCxn id="105" idx="0"/>
          </p:cNvCxnSpPr>
          <p:nvPr/>
        </p:nvCxnSpPr>
        <p:spPr>
          <a:xfrm flipH="1">
            <a:off x="4512003" y="4287443"/>
            <a:ext cx="728" cy="18174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Conexão Reta 109">
            <a:extLst>
              <a:ext uri="{FF2B5EF4-FFF2-40B4-BE49-F238E27FC236}">
                <a16:creationId xmlns:a16="http://schemas.microsoft.com/office/drawing/2014/main" id="{FCD28F46-E729-424B-82BF-400A4E60F277}"/>
              </a:ext>
            </a:extLst>
          </p:cNvPr>
          <p:cNvCxnSpPr>
            <a:cxnSpLocks/>
            <a:stCxn id="55" idx="2"/>
            <a:endCxn id="101" idx="0"/>
          </p:cNvCxnSpPr>
          <p:nvPr/>
        </p:nvCxnSpPr>
        <p:spPr>
          <a:xfrm flipH="1">
            <a:off x="2942647" y="4287443"/>
            <a:ext cx="1570084" cy="181744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Conexão Reta 112">
            <a:extLst>
              <a:ext uri="{FF2B5EF4-FFF2-40B4-BE49-F238E27FC236}">
                <a16:creationId xmlns:a16="http://schemas.microsoft.com/office/drawing/2014/main" id="{B4E14223-DEF8-454C-91D5-BEC27BE6C9BF}"/>
              </a:ext>
            </a:extLst>
          </p:cNvPr>
          <p:cNvCxnSpPr>
            <a:cxnSpLocks/>
            <a:stCxn id="101" idx="1"/>
            <a:endCxn id="66" idx="2"/>
          </p:cNvCxnSpPr>
          <p:nvPr/>
        </p:nvCxnSpPr>
        <p:spPr>
          <a:xfrm flipH="1" flipV="1">
            <a:off x="1980548" y="5260780"/>
            <a:ext cx="516841" cy="100568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6" name="Conexão Reta 115">
            <a:extLst>
              <a:ext uri="{FF2B5EF4-FFF2-40B4-BE49-F238E27FC236}">
                <a16:creationId xmlns:a16="http://schemas.microsoft.com/office/drawing/2014/main" id="{F04DC77E-31BC-5241-B394-3048A2472CB5}"/>
              </a:ext>
            </a:extLst>
          </p:cNvPr>
          <p:cNvCxnSpPr>
            <a:cxnSpLocks/>
            <a:stCxn id="105" idx="1"/>
            <a:endCxn id="101" idx="3"/>
          </p:cNvCxnSpPr>
          <p:nvPr/>
        </p:nvCxnSpPr>
        <p:spPr>
          <a:xfrm flipH="1">
            <a:off x="3387905" y="6266467"/>
            <a:ext cx="678840" cy="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5CCD2FAB-1914-DF46-B6AB-AC1565CF6F1D}"/>
              </a:ext>
            </a:extLst>
          </p:cNvPr>
          <p:cNvSpPr txBox="1"/>
          <p:nvPr/>
        </p:nvSpPr>
        <p:spPr>
          <a:xfrm rot="19815092">
            <a:off x="975141" y="5464767"/>
            <a:ext cx="1241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steps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performed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intrinsically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9A8A8471-C512-B544-835B-A4ADA9A357FC}"/>
              </a:ext>
            </a:extLst>
          </p:cNvPr>
          <p:cNvSpPr txBox="1"/>
          <p:nvPr/>
        </p:nvSpPr>
        <p:spPr>
          <a:xfrm>
            <a:off x="3217143" y="6367464"/>
            <a:ext cx="12653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2254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ráfico 100" descr="Balão de fala com preenchimento sólido">
            <a:hlinkClick r:id="rId3" action="ppaction://hlinksldjump"/>
            <a:extLst>
              <a:ext uri="{FF2B5EF4-FFF2-40B4-BE49-F238E27FC236}">
                <a16:creationId xmlns:a16="http://schemas.microsoft.com/office/drawing/2014/main" id="{B75AB6DB-583F-B343-9441-0C3BEB54A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A56AAF0E-8684-8A42-B069-81E8C637F40E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ângulo Arredondado 80">
            <a:extLst>
              <a:ext uri="{FF2B5EF4-FFF2-40B4-BE49-F238E27FC236}">
                <a16:creationId xmlns:a16="http://schemas.microsoft.com/office/drawing/2014/main" id="{3A905950-CAA7-E242-84CF-6C753301F3D7}"/>
              </a:ext>
            </a:extLst>
          </p:cNvPr>
          <p:cNvSpPr>
            <a:spLocks noChangeAspect="1"/>
          </p:cNvSpPr>
          <p:nvPr/>
        </p:nvSpPr>
        <p:spPr>
          <a:xfrm>
            <a:off x="3743138" y="1929948"/>
            <a:ext cx="1365535" cy="51918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A3AAED17-A815-934F-AAC6-495AF9EA32E4}"/>
              </a:ext>
            </a:extLst>
          </p:cNvPr>
          <p:cNvSpPr txBox="1">
            <a:spLocks noChangeAspect="1"/>
          </p:cNvSpPr>
          <p:nvPr/>
        </p:nvSpPr>
        <p:spPr>
          <a:xfrm>
            <a:off x="3749173" y="1988149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116DB532-7E4D-C745-8CD6-A7EDAA22F6A6}"/>
              </a:ext>
            </a:extLst>
          </p:cNvPr>
          <p:cNvSpPr txBox="1"/>
          <p:nvPr/>
        </p:nvSpPr>
        <p:spPr>
          <a:xfrm>
            <a:off x="4242322" y="1727148"/>
            <a:ext cx="39132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151" name="Retângulo Arredondado 150">
            <a:extLst>
              <a:ext uri="{FF2B5EF4-FFF2-40B4-BE49-F238E27FC236}">
                <a16:creationId xmlns:a16="http://schemas.microsoft.com/office/drawing/2014/main" id="{97B002A4-1B8D-534F-95A2-48C032EE676B}"/>
              </a:ext>
            </a:extLst>
          </p:cNvPr>
          <p:cNvSpPr>
            <a:spLocks noChangeAspect="1"/>
          </p:cNvSpPr>
          <p:nvPr/>
        </p:nvSpPr>
        <p:spPr>
          <a:xfrm>
            <a:off x="7216514" y="4038998"/>
            <a:ext cx="1365535" cy="51918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2" name="Retângulo Arredondado 151">
            <a:extLst>
              <a:ext uri="{FF2B5EF4-FFF2-40B4-BE49-F238E27FC236}">
                <a16:creationId xmlns:a16="http://schemas.microsoft.com/office/drawing/2014/main" id="{BF67B316-2B45-CE47-B1C0-E92C4FFF4DD1}"/>
              </a:ext>
            </a:extLst>
          </p:cNvPr>
          <p:cNvSpPr>
            <a:spLocks noChangeAspect="1"/>
          </p:cNvSpPr>
          <p:nvPr/>
        </p:nvSpPr>
        <p:spPr>
          <a:xfrm>
            <a:off x="5204804" y="4029081"/>
            <a:ext cx="1365535" cy="51918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3" name="CaixaDeTexto 152">
            <a:extLst>
              <a:ext uri="{FF2B5EF4-FFF2-40B4-BE49-F238E27FC236}">
                <a16:creationId xmlns:a16="http://schemas.microsoft.com/office/drawing/2014/main" id="{EAC65FE3-53C3-2141-A68F-02304C948A02}"/>
              </a:ext>
            </a:extLst>
          </p:cNvPr>
          <p:cNvSpPr txBox="1">
            <a:spLocks noChangeAspect="1"/>
          </p:cNvSpPr>
          <p:nvPr/>
        </p:nvSpPr>
        <p:spPr>
          <a:xfrm>
            <a:off x="5199207" y="4071783"/>
            <a:ext cx="135247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VNS</a:t>
            </a:r>
          </a:p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implantation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767B3867-0989-3440-BA61-30DB6F224FAF}"/>
              </a:ext>
            </a:extLst>
          </p:cNvPr>
          <p:cNvSpPr txBox="1"/>
          <p:nvPr/>
        </p:nvSpPr>
        <p:spPr>
          <a:xfrm>
            <a:off x="4978439" y="3838816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15.1.1</a:t>
            </a:r>
          </a:p>
        </p:txBody>
      </p:sp>
      <p:sp>
        <p:nvSpPr>
          <p:cNvPr id="155" name="Retângulo Arredondado 154">
            <a:extLst>
              <a:ext uri="{FF2B5EF4-FFF2-40B4-BE49-F238E27FC236}">
                <a16:creationId xmlns:a16="http://schemas.microsoft.com/office/drawing/2014/main" id="{C97956A5-8345-4643-AF7D-71EC31CCE1A5}"/>
              </a:ext>
            </a:extLst>
          </p:cNvPr>
          <p:cNvSpPr>
            <a:spLocks noChangeAspect="1"/>
          </p:cNvSpPr>
          <p:nvPr/>
        </p:nvSpPr>
        <p:spPr>
          <a:xfrm>
            <a:off x="6201594" y="3374991"/>
            <a:ext cx="1365535" cy="51918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1017DA2B-0673-1A48-822D-EE058635AD8D}"/>
              </a:ext>
            </a:extLst>
          </p:cNvPr>
          <p:cNvSpPr txBox="1">
            <a:spLocks noChangeAspect="1"/>
          </p:cNvSpPr>
          <p:nvPr/>
        </p:nvSpPr>
        <p:spPr>
          <a:xfrm>
            <a:off x="7228857" y="4077550"/>
            <a:ext cx="135319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Responsive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stimulation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CaixaDeTexto 156">
            <a:extLst>
              <a:ext uri="{FF2B5EF4-FFF2-40B4-BE49-F238E27FC236}">
                <a16:creationId xmlns:a16="http://schemas.microsoft.com/office/drawing/2014/main" id="{B2D12421-C600-1346-8280-7085A90FD24F}"/>
              </a:ext>
            </a:extLst>
          </p:cNvPr>
          <p:cNvSpPr txBox="1"/>
          <p:nvPr/>
        </p:nvSpPr>
        <p:spPr>
          <a:xfrm>
            <a:off x="7917369" y="3820153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15.1.2</a:t>
            </a:r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510CDC9D-2FBE-4E42-A231-3F789A0932C3}"/>
              </a:ext>
            </a:extLst>
          </p:cNvPr>
          <p:cNvSpPr txBox="1">
            <a:spLocks noChangeAspect="1"/>
          </p:cNvSpPr>
          <p:nvPr/>
        </p:nvSpPr>
        <p:spPr>
          <a:xfrm>
            <a:off x="6201594" y="3422830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CaixaDeTexto 158">
            <a:extLst>
              <a:ext uri="{FF2B5EF4-FFF2-40B4-BE49-F238E27FC236}">
                <a16:creationId xmlns:a16="http://schemas.microsoft.com/office/drawing/2014/main" id="{CB68FB05-413F-BE4C-99D0-C84E05B46CBA}"/>
              </a:ext>
            </a:extLst>
          </p:cNvPr>
          <p:cNvSpPr txBox="1"/>
          <p:nvPr/>
        </p:nvSpPr>
        <p:spPr>
          <a:xfrm>
            <a:off x="6773495" y="3150491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15.1</a:t>
            </a:r>
          </a:p>
        </p:txBody>
      </p:sp>
      <p:sp>
        <p:nvSpPr>
          <p:cNvPr id="160" name="Retângulo Arredondado 159">
            <a:extLst>
              <a:ext uri="{FF2B5EF4-FFF2-40B4-BE49-F238E27FC236}">
                <a16:creationId xmlns:a16="http://schemas.microsoft.com/office/drawing/2014/main" id="{16E0B7DB-CE3F-A244-BECA-6B5B9B740661}"/>
              </a:ext>
            </a:extLst>
          </p:cNvPr>
          <p:cNvSpPr/>
          <p:nvPr/>
        </p:nvSpPr>
        <p:spPr>
          <a:xfrm>
            <a:off x="4971382" y="3150490"/>
            <a:ext cx="3830174" cy="30100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161" name="Conexão Reta 160">
            <a:extLst>
              <a:ext uri="{FF2B5EF4-FFF2-40B4-BE49-F238E27FC236}">
                <a16:creationId xmlns:a16="http://schemas.microsoft.com/office/drawing/2014/main" id="{282D545B-CFEE-CE41-B376-FCBA21221438}"/>
              </a:ext>
            </a:extLst>
          </p:cNvPr>
          <p:cNvCxnSpPr>
            <a:cxnSpLocks/>
            <a:stCxn id="81" idx="2"/>
            <a:endCxn id="160" idx="0"/>
          </p:cNvCxnSpPr>
          <p:nvPr/>
        </p:nvCxnSpPr>
        <p:spPr>
          <a:xfrm>
            <a:off x="4425906" y="2449128"/>
            <a:ext cx="2460563" cy="7013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Retângulo Arredondado 39">
            <a:extLst>
              <a:ext uri="{FF2B5EF4-FFF2-40B4-BE49-F238E27FC236}">
                <a16:creationId xmlns:a16="http://schemas.microsoft.com/office/drawing/2014/main" id="{A6CB68A3-CBDC-7645-B10C-040F6028CB82}"/>
              </a:ext>
            </a:extLst>
          </p:cNvPr>
          <p:cNvSpPr>
            <a:spLocks noChangeAspect="1"/>
          </p:cNvSpPr>
          <p:nvPr/>
        </p:nvSpPr>
        <p:spPr>
          <a:xfrm>
            <a:off x="6207174" y="5493193"/>
            <a:ext cx="1365535" cy="51918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7D41D0AE-6D10-8E48-B253-9E2EA502774F}"/>
              </a:ext>
            </a:extLst>
          </p:cNvPr>
          <p:cNvSpPr txBox="1">
            <a:spLocks noChangeAspect="1"/>
          </p:cNvSpPr>
          <p:nvPr/>
        </p:nvSpPr>
        <p:spPr>
          <a:xfrm>
            <a:off x="6207765" y="5542021"/>
            <a:ext cx="135319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B4F005EF-0B18-8E43-B52B-6E4AF2C25839}"/>
              </a:ext>
            </a:extLst>
          </p:cNvPr>
          <p:cNvSpPr txBox="1"/>
          <p:nvPr/>
        </p:nvSpPr>
        <p:spPr>
          <a:xfrm>
            <a:off x="6777882" y="5290648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15.1.5</a:t>
            </a:r>
          </a:p>
        </p:txBody>
      </p:sp>
      <p:sp>
        <p:nvSpPr>
          <p:cNvPr id="36" name="Retângulo Arredondado 35">
            <a:extLst>
              <a:ext uri="{FF2B5EF4-FFF2-40B4-BE49-F238E27FC236}">
                <a16:creationId xmlns:a16="http://schemas.microsoft.com/office/drawing/2014/main" id="{E1B0293B-37F2-4240-ACA3-94D4860CC5EB}"/>
              </a:ext>
            </a:extLst>
          </p:cNvPr>
          <p:cNvSpPr>
            <a:spLocks noChangeAspect="1"/>
          </p:cNvSpPr>
          <p:nvPr/>
        </p:nvSpPr>
        <p:spPr>
          <a:xfrm>
            <a:off x="7235172" y="4754623"/>
            <a:ext cx="1365535" cy="51918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7" name="Retângulo Arredondado 36">
            <a:extLst>
              <a:ext uri="{FF2B5EF4-FFF2-40B4-BE49-F238E27FC236}">
                <a16:creationId xmlns:a16="http://schemas.microsoft.com/office/drawing/2014/main" id="{70EF345B-EBFF-C94E-A04E-128A2FF46CF1}"/>
              </a:ext>
            </a:extLst>
          </p:cNvPr>
          <p:cNvSpPr>
            <a:spLocks noChangeAspect="1"/>
          </p:cNvSpPr>
          <p:nvPr/>
        </p:nvSpPr>
        <p:spPr>
          <a:xfrm>
            <a:off x="5223462" y="4744706"/>
            <a:ext cx="1365535" cy="51918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2B74B137-1A39-B341-9CBC-66A251C97EC1}"/>
              </a:ext>
            </a:extLst>
          </p:cNvPr>
          <p:cNvSpPr txBox="1">
            <a:spLocks noChangeAspect="1"/>
          </p:cNvSpPr>
          <p:nvPr/>
        </p:nvSpPr>
        <p:spPr>
          <a:xfrm>
            <a:off x="5217865" y="4787408"/>
            <a:ext cx="135247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34B32A19-8444-9B4A-A413-FA1836BAD1E0}"/>
              </a:ext>
            </a:extLst>
          </p:cNvPr>
          <p:cNvSpPr txBox="1"/>
          <p:nvPr/>
        </p:nvSpPr>
        <p:spPr>
          <a:xfrm>
            <a:off x="4997097" y="4554441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15.1.4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351374DC-69C5-E344-91C6-07D026423DD5}"/>
              </a:ext>
            </a:extLst>
          </p:cNvPr>
          <p:cNvSpPr txBox="1">
            <a:spLocks noChangeAspect="1"/>
          </p:cNvSpPr>
          <p:nvPr/>
        </p:nvSpPr>
        <p:spPr>
          <a:xfrm>
            <a:off x="7247515" y="4814441"/>
            <a:ext cx="135319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Stimulation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0D0CD7D7-C5D6-CA42-841B-64DC8397F830}"/>
              </a:ext>
            </a:extLst>
          </p:cNvPr>
          <p:cNvSpPr txBox="1"/>
          <p:nvPr/>
        </p:nvSpPr>
        <p:spPr>
          <a:xfrm>
            <a:off x="7936027" y="4567677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15.1.3</a:t>
            </a:r>
          </a:p>
        </p:txBody>
      </p:sp>
      <p:sp>
        <p:nvSpPr>
          <p:cNvPr id="45" name="Retângulo Arredondado 44">
            <a:extLst>
              <a:ext uri="{FF2B5EF4-FFF2-40B4-BE49-F238E27FC236}">
                <a16:creationId xmlns:a16="http://schemas.microsoft.com/office/drawing/2014/main" id="{C1641DD7-54D2-7445-BB5F-55B1863EB3CB}"/>
              </a:ext>
            </a:extLst>
          </p:cNvPr>
          <p:cNvSpPr>
            <a:spLocks noChangeAspect="1"/>
          </p:cNvSpPr>
          <p:nvPr/>
        </p:nvSpPr>
        <p:spPr>
          <a:xfrm>
            <a:off x="567077" y="2428306"/>
            <a:ext cx="1365535" cy="51918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76E56E1A-5245-D048-9547-6DEB5233F7C1}"/>
              </a:ext>
            </a:extLst>
          </p:cNvPr>
          <p:cNvSpPr txBox="1">
            <a:spLocks noChangeAspect="1"/>
          </p:cNvSpPr>
          <p:nvPr/>
        </p:nvSpPr>
        <p:spPr>
          <a:xfrm>
            <a:off x="570054" y="2469567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3940C912-3B93-1A49-9DEC-062E029D5C2D}"/>
              </a:ext>
            </a:extLst>
          </p:cNvPr>
          <p:cNvSpPr txBox="1"/>
          <p:nvPr/>
        </p:nvSpPr>
        <p:spPr>
          <a:xfrm>
            <a:off x="440836" y="2237674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15.2</a:t>
            </a:r>
          </a:p>
        </p:txBody>
      </p:sp>
      <p:sp>
        <p:nvSpPr>
          <p:cNvPr id="49" name="Retângulo Arredondado 48">
            <a:extLst>
              <a:ext uri="{FF2B5EF4-FFF2-40B4-BE49-F238E27FC236}">
                <a16:creationId xmlns:a16="http://schemas.microsoft.com/office/drawing/2014/main" id="{1B654232-6CD4-894C-9679-4A1CE03D69C9}"/>
              </a:ext>
            </a:extLst>
          </p:cNvPr>
          <p:cNvSpPr/>
          <p:nvPr/>
        </p:nvSpPr>
        <p:spPr>
          <a:xfrm>
            <a:off x="317879" y="2190307"/>
            <a:ext cx="1849345" cy="38526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ED2288F2-6AEC-F248-B7F3-A8C25FAA8705}"/>
              </a:ext>
            </a:extLst>
          </p:cNvPr>
          <p:cNvSpPr>
            <a:spLocks noChangeAspect="1"/>
          </p:cNvSpPr>
          <p:nvPr/>
        </p:nvSpPr>
        <p:spPr>
          <a:xfrm>
            <a:off x="565274" y="3171986"/>
            <a:ext cx="1365535" cy="51918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CD2610AB-11CA-6846-81CD-3A5C6D8FC54F}"/>
              </a:ext>
            </a:extLst>
          </p:cNvPr>
          <p:cNvSpPr txBox="1">
            <a:spLocks noChangeAspect="1"/>
          </p:cNvSpPr>
          <p:nvPr/>
        </p:nvSpPr>
        <p:spPr>
          <a:xfrm>
            <a:off x="559783" y="3309926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Recharging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622EDACF-2CF0-AE4F-8954-BE82A0229316}"/>
              </a:ext>
            </a:extLst>
          </p:cNvPr>
          <p:cNvSpPr txBox="1"/>
          <p:nvPr/>
        </p:nvSpPr>
        <p:spPr>
          <a:xfrm>
            <a:off x="439033" y="2989821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15.2.1</a:t>
            </a:r>
          </a:p>
        </p:txBody>
      </p:sp>
      <p:sp>
        <p:nvSpPr>
          <p:cNvPr id="53" name="Retângulo Arredondado 52">
            <a:extLst>
              <a:ext uri="{FF2B5EF4-FFF2-40B4-BE49-F238E27FC236}">
                <a16:creationId xmlns:a16="http://schemas.microsoft.com/office/drawing/2014/main" id="{D89BF26E-3381-BA40-AC16-42FA57ED7DA2}"/>
              </a:ext>
            </a:extLst>
          </p:cNvPr>
          <p:cNvSpPr>
            <a:spLocks noChangeAspect="1"/>
          </p:cNvSpPr>
          <p:nvPr/>
        </p:nvSpPr>
        <p:spPr>
          <a:xfrm>
            <a:off x="561587" y="3894421"/>
            <a:ext cx="1365535" cy="51918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F34DA841-B964-544E-97B6-78565E395C46}"/>
              </a:ext>
            </a:extLst>
          </p:cNvPr>
          <p:cNvSpPr txBox="1">
            <a:spLocks noChangeAspect="1"/>
          </p:cNvSpPr>
          <p:nvPr/>
        </p:nvSpPr>
        <p:spPr>
          <a:xfrm>
            <a:off x="567076" y="4038746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3408639A-A050-4341-A8DC-481244A994A2}"/>
              </a:ext>
            </a:extLst>
          </p:cNvPr>
          <p:cNvSpPr txBox="1"/>
          <p:nvPr/>
        </p:nvSpPr>
        <p:spPr>
          <a:xfrm>
            <a:off x="435346" y="3703789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15.2.2</a:t>
            </a:r>
          </a:p>
        </p:txBody>
      </p:sp>
      <p:sp>
        <p:nvSpPr>
          <p:cNvPr id="56" name="Retângulo Arredondado 55">
            <a:extLst>
              <a:ext uri="{FF2B5EF4-FFF2-40B4-BE49-F238E27FC236}">
                <a16:creationId xmlns:a16="http://schemas.microsoft.com/office/drawing/2014/main" id="{57DB8AC9-8C2B-9D4A-B11A-1B496C644D8C}"/>
              </a:ext>
            </a:extLst>
          </p:cNvPr>
          <p:cNvSpPr>
            <a:spLocks noChangeAspect="1"/>
          </p:cNvSpPr>
          <p:nvPr/>
        </p:nvSpPr>
        <p:spPr>
          <a:xfrm>
            <a:off x="559784" y="4638101"/>
            <a:ext cx="1365535" cy="51918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F72F4137-3E7C-E949-84AD-A9971C623D44}"/>
              </a:ext>
            </a:extLst>
          </p:cNvPr>
          <p:cNvSpPr txBox="1">
            <a:spLocks noChangeAspect="1"/>
          </p:cNvSpPr>
          <p:nvPr/>
        </p:nvSpPr>
        <p:spPr>
          <a:xfrm>
            <a:off x="562761" y="4689995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Placement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54A71DFF-0B4A-5349-BBD7-50FA14E2A84F}"/>
              </a:ext>
            </a:extLst>
          </p:cNvPr>
          <p:cNvSpPr txBox="1"/>
          <p:nvPr/>
        </p:nvSpPr>
        <p:spPr>
          <a:xfrm>
            <a:off x="416609" y="4447469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15.2.3</a:t>
            </a:r>
          </a:p>
        </p:txBody>
      </p:sp>
      <p:sp>
        <p:nvSpPr>
          <p:cNvPr id="59" name="Retângulo Arredondado 58">
            <a:extLst>
              <a:ext uri="{FF2B5EF4-FFF2-40B4-BE49-F238E27FC236}">
                <a16:creationId xmlns:a16="http://schemas.microsoft.com/office/drawing/2014/main" id="{C514BCC6-4021-104A-B9B6-2DDCB2C8EB84}"/>
              </a:ext>
            </a:extLst>
          </p:cNvPr>
          <p:cNvSpPr>
            <a:spLocks noChangeAspect="1"/>
          </p:cNvSpPr>
          <p:nvPr/>
        </p:nvSpPr>
        <p:spPr>
          <a:xfrm>
            <a:off x="541221" y="5402604"/>
            <a:ext cx="1365535" cy="51918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FBD7BC96-0E60-5B4C-A4A1-3FD81B6CA68B}"/>
              </a:ext>
            </a:extLst>
          </p:cNvPr>
          <p:cNvSpPr txBox="1">
            <a:spLocks noChangeAspect="1"/>
          </p:cNvSpPr>
          <p:nvPr/>
        </p:nvSpPr>
        <p:spPr>
          <a:xfrm>
            <a:off x="544198" y="5507663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D502D687-7DE1-C847-9506-15EA4970B38B}"/>
              </a:ext>
            </a:extLst>
          </p:cNvPr>
          <p:cNvSpPr txBox="1"/>
          <p:nvPr/>
        </p:nvSpPr>
        <p:spPr>
          <a:xfrm>
            <a:off x="414980" y="5211972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15.2.4</a:t>
            </a:r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0E76D9EE-BDA2-9947-885D-44C72E68FB48}"/>
              </a:ext>
            </a:extLst>
          </p:cNvPr>
          <p:cNvCxnSpPr>
            <a:cxnSpLocks/>
            <a:stCxn id="81" idx="2"/>
            <a:endCxn id="49" idx="3"/>
          </p:cNvCxnSpPr>
          <p:nvPr/>
        </p:nvCxnSpPr>
        <p:spPr>
          <a:xfrm flipH="1">
            <a:off x="2167224" y="2449128"/>
            <a:ext cx="2258682" cy="166749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tângulo Arredondado 65">
            <a:extLst>
              <a:ext uri="{FF2B5EF4-FFF2-40B4-BE49-F238E27FC236}">
                <a16:creationId xmlns:a16="http://schemas.microsoft.com/office/drawing/2014/main" id="{6B335E36-F097-414C-84C6-CA60A3C5838D}"/>
              </a:ext>
            </a:extLst>
          </p:cNvPr>
          <p:cNvSpPr/>
          <p:nvPr/>
        </p:nvSpPr>
        <p:spPr>
          <a:xfrm>
            <a:off x="2722651" y="3789135"/>
            <a:ext cx="1849345" cy="17235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3" name="Retângulo Arredondado 72">
            <a:extLst>
              <a:ext uri="{FF2B5EF4-FFF2-40B4-BE49-F238E27FC236}">
                <a16:creationId xmlns:a16="http://schemas.microsoft.com/office/drawing/2014/main" id="{EC389555-303F-B14C-809F-112351D861BF}"/>
              </a:ext>
            </a:extLst>
          </p:cNvPr>
          <p:cNvSpPr>
            <a:spLocks noChangeAspect="1"/>
          </p:cNvSpPr>
          <p:nvPr/>
        </p:nvSpPr>
        <p:spPr>
          <a:xfrm>
            <a:off x="2964556" y="4107865"/>
            <a:ext cx="1365535" cy="51918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CCCAE5BE-EB1D-2948-8F6D-CB2D7C52D898}"/>
              </a:ext>
            </a:extLst>
          </p:cNvPr>
          <p:cNvSpPr txBox="1">
            <a:spLocks noChangeAspect="1"/>
          </p:cNvSpPr>
          <p:nvPr/>
        </p:nvSpPr>
        <p:spPr>
          <a:xfrm>
            <a:off x="2968338" y="4234823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D7EE2D48-A216-9742-B7DE-C360C7CA9E83}"/>
              </a:ext>
            </a:extLst>
          </p:cNvPr>
          <p:cNvSpPr txBox="1"/>
          <p:nvPr/>
        </p:nvSpPr>
        <p:spPr>
          <a:xfrm>
            <a:off x="2821381" y="3917233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15.3</a:t>
            </a:r>
          </a:p>
        </p:txBody>
      </p:sp>
      <p:sp>
        <p:nvSpPr>
          <p:cNvPr id="76" name="Retângulo Arredondado 75">
            <a:extLst>
              <a:ext uri="{FF2B5EF4-FFF2-40B4-BE49-F238E27FC236}">
                <a16:creationId xmlns:a16="http://schemas.microsoft.com/office/drawing/2014/main" id="{FBDDF3D2-5BCD-6441-8CDA-4689E58FA61F}"/>
              </a:ext>
            </a:extLst>
          </p:cNvPr>
          <p:cNvSpPr>
            <a:spLocks noChangeAspect="1"/>
          </p:cNvSpPr>
          <p:nvPr/>
        </p:nvSpPr>
        <p:spPr>
          <a:xfrm>
            <a:off x="2945993" y="4872368"/>
            <a:ext cx="1365535" cy="51918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63B6863D-E865-FC4C-A5D8-DCE8D058679B}"/>
              </a:ext>
            </a:extLst>
          </p:cNvPr>
          <p:cNvSpPr txBox="1">
            <a:spLocks noChangeAspect="1"/>
          </p:cNvSpPr>
          <p:nvPr/>
        </p:nvSpPr>
        <p:spPr>
          <a:xfrm>
            <a:off x="2948970" y="4998693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07375342-F69E-9342-B4BE-3294C0F52952}"/>
              </a:ext>
            </a:extLst>
          </p:cNvPr>
          <p:cNvSpPr txBox="1"/>
          <p:nvPr/>
        </p:nvSpPr>
        <p:spPr>
          <a:xfrm>
            <a:off x="2819752" y="4681736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15.4</a:t>
            </a:r>
          </a:p>
        </p:txBody>
      </p: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3B5207DC-F251-674E-8E7B-91CF37B8B7D4}"/>
              </a:ext>
            </a:extLst>
          </p:cNvPr>
          <p:cNvCxnSpPr>
            <a:cxnSpLocks/>
            <a:stCxn id="81" idx="2"/>
            <a:endCxn id="66" idx="0"/>
          </p:cNvCxnSpPr>
          <p:nvPr/>
        </p:nvCxnSpPr>
        <p:spPr>
          <a:xfrm flipH="1">
            <a:off x="3647324" y="2449128"/>
            <a:ext cx="778582" cy="134000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1DCD007A-EC1E-BC48-B149-09C043385134}"/>
              </a:ext>
            </a:extLst>
          </p:cNvPr>
          <p:cNvSpPr txBox="1">
            <a:spLocks noChangeAspect="1"/>
          </p:cNvSpPr>
          <p:nvPr/>
        </p:nvSpPr>
        <p:spPr>
          <a:xfrm>
            <a:off x="1634535" y="354072"/>
            <a:ext cx="587493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Encapsulation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2A065AD8-1F10-854C-9986-F1F60D3008BF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5" name="Imagem 64" descr="Uma imagem com céu noturno&#10;&#10;Descrição gerada automaticamente">
            <a:hlinkClick r:id="rId6" action="ppaction://hlinksldjump"/>
            <a:extLst>
              <a:ext uri="{FF2B5EF4-FFF2-40B4-BE49-F238E27FC236}">
                <a16:creationId xmlns:a16="http://schemas.microsoft.com/office/drawing/2014/main" id="{2E1D4F58-4F5A-EB4B-AE69-6DB084B806E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8713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EC8B940-32AD-3D41-8461-C2693C2C4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9F4FC3-CBCD-0046-A994-C44A30063D94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4F49923-F286-B94A-A3D1-CC21B0E31EF3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Gráfico 53" descr="Balão de fala com preenchiment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5359D-CD9A-914B-A51D-C755E7B4B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55" name="CaixaDeTexto 54">
            <a:extLst>
              <a:ext uri="{FF2B5EF4-FFF2-40B4-BE49-F238E27FC236}">
                <a16:creationId xmlns:a16="http://schemas.microsoft.com/office/drawing/2014/main" id="{DDCF7EB9-E9AD-DF4F-B7E8-59B1E3AADD22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tângulo Arredondado 60">
            <a:extLst>
              <a:ext uri="{FF2B5EF4-FFF2-40B4-BE49-F238E27FC236}">
                <a16:creationId xmlns:a16="http://schemas.microsoft.com/office/drawing/2014/main" id="{5B582F81-8A8E-7845-9DEE-2EB98531E8BF}"/>
              </a:ext>
            </a:extLst>
          </p:cNvPr>
          <p:cNvSpPr>
            <a:spLocks noChangeAspect="1"/>
          </p:cNvSpPr>
          <p:nvPr/>
        </p:nvSpPr>
        <p:spPr>
          <a:xfrm>
            <a:off x="4359295" y="3601291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42FAD036-2AAC-C843-A93A-85FD3E6CF586}"/>
              </a:ext>
            </a:extLst>
          </p:cNvPr>
          <p:cNvSpPr txBox="1">
            <a:spLocks noChangeAspect="1"/>
          </p:cNvSpPr>
          <p:nvPr/>
        </p:nvSpPr>
        <p:spPr>
          <a:xfrm>
            <a:off x="4365331" y="3606224"/>
            <a:ext cx="836674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0A8328C8-1ED5-404F-9562-F16CEBFB4F92}"/>
              </a:ext>
            </a:extLst>
          </p:cNvPr>
          <p:cNvSpPr txBox="1"/>
          <p:nvPr/>
        </p:nvSpPr>
        <p:spPr>
          <a:xfrm>
            <a:off x="4858479" y="3398491"/>
            <a:ext cx="391323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4" name="Retângulo Arredondado 63">
            <a:extLst>
              <a:ext uri="{FF2B5EF4-FFF2-40B4-BE49-F238E27FC236}">
                <a16:creationId xmlns:a16="http://schemas.microsoft.com/office/drawing/2014/main" id="{72F25E10-CF57-914C-8FA8-BC38757EB5C7}"/>
              </a:ext>
            </a:extLst>
          </p:cNvPr>
          <p:cNvSpPr>
            <a:spLocks noChangeAspect="1"/>
          </p:cNvSpPr>
          <p:nvPr/>
        </p:nvSpPr>
        <p:spPr>
          <a:xfrm>
            <a:off x="6587519" y="4887428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05245853-AE1C-7846-96F4-CF43C3F4E59F}"/>
              </a:ext>
            </a:extLst>
          </p:cNvPr>
          <p:cNvSpPr>
            <a:spLocks noChangeAspect="1"/>
          </p:cNvSpPr>
          <p:nvPr/>
        </p:nvSpPr>
        <p:spPr>
          <a:xfrm>
            <a:off x="5524620" y="4885100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F7B6DDF5-87ED-9148-B0A6-8E6ACEE3AB54}"/>
              </a:ext>
            </a:extLst>
          </p:cNvPr>
          <p:cNvSpPr txBox="1">
            <a:spLocks noChangeAspect="1"/>
          </p:cNvSpPr>
          <p:nvPr/>
        </p:nvSpPr>
        <p:spPr>
          <a:xfrm>
            <a:off x="5519023" y="4883412"/>
            <a:ext cx="842709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VNS</a:t>
            </a: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implantation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4EAF5D11-1D77-1044-B397-925319985CE7}"/>
              </a:ext>
            </a:extLst>
          </p:cNvPr>
          <p:cNvSpPr txBox="1"/>
          <p:nvPr/>
        </p:nvSpPr>
        <p:spPr>
          <a:xfrm>
            <a:off x="5466932" y="4730347"/>
            <a:ext cx="459125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15.1.1</a:t>
            </a:r>
          </a:p>
        </p:txBody>
      </p:sp>
      <p:sp>
        <p:nvSpPr>
          <p:cNvPr id="68" name="Retângulo Arredondado 67">
            <a:extLst>
              <a:ext uri="{FF2B5EF4-FFF2-40B4-BE49-F238E27FC236}">
                <a16:creationId xmlns:a16="http://schemas.microsoft.com/office/drawing/2014/main" id="{F6AE1782-B01D-7D4B-9A02-12F8F00E808E}"/>
              </a:ext>
            </a:extLst>
          </p:cNvPr>
          <p:cNvSpPr>
            <a:spLocks noChangeAspect="1"/>
          </p:cNvSpPr>
          <p:nvPr/>
        </p:nvSpPr>
        <p:spPr>
          <a:xfrm>
            <a:off x="6087281" y="4364059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41680167-34B9-DC49-9D3B-BB92A8818210}"/>
              </a:ext>
            </a:extLst>
          </p:cNvPr>
          <p:cNvSpPr txBox="1">
            <a:spLocks noChangeAspect="1"/>
          </p:cNvSpPr>
          <p:nvPr/>
        </p:nvSpPr>
        <p:spPr>
          <a:xfrm>
            <a:off x="6599863" y="4909877"/>
            <a:ext cx="81170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Responsive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38E41367-201D-1B4C-8976-C8D5A6977111}"/>
              </a:ext>
            </a:extLst>
          </p:cNvPr>
          <p:cNvSpPr txBox="1"/>
          <p:nvPr/>
        </p:nvSpPr>
        <p:spPr>
          <a:xfrm>
            <a:off x="7014595" y="4738465"/>
            <a:ext cx="480003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15.1.2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BD3D7C23-2F76-6440-9D3B-A867F71CE6F7}"/>
              </a:ext>
            </a:extLst>
          </p:cNvPr>
          <p:cNvSpPr txBox="1">
            <a:spLocks noChangeAspect="1"/>
          </p:cNvSpPr>
          <p:nvPr/>
        </p:nvSpPr>
        <p:spPr>
          <a:xfrm>
            <a:off x="6087281" y="4358631"/>
            <a:ext cx="842709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8DB250DC-CC8D-A541-991A-A7580B1C12B7}"/>
              </a:ext>
            </a:extLst>
          </p:cNvPr>
          <p:cNvSpPr txBox="1"/>
          <p:nvPr/>
        </p:nvSpPr>
        <p:spPr>
          <a:xfrm>
            <a:off x="6650304" y="4210580"/>
            <a:ext cx="40128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</a:t>
            </a:r>
          </a:p>
        </p:txBody>
      </p:sp>
      <p:sp>
        <p:nvSpPr>
          <p:cNvPr id="73" name="Retângulo Arredondado 72">
            <a:extLst>
              <a:ext uri="{FF2B5EF4-FFF2-40B4-BE49-F238E27FC236}">
                <a16:creationId xmlns:a16="http://schemas.microsoft.com/office/drawing/2014/main" id="{4ED06E87-0CE8-0341-B447-D187502CC70A}"/>
              </a:ext>
            </a:extLst>
          </p:cNvPr>
          <p:cNvSpPr/>
          <p:nvPr/>
        </p:nvSpPr>
        <p:spPr>
          <a:xfrm>
            <a:off x="5436832" y="4211406"/>
            <a:ext cx="2061747" cy="21132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CEE3C3F1-27D9-774F-9D71-044DF623574E}"/>
              </a:ext>
            </a:extLst>
          </p:cNvPr>
          <p:cNvCxnSpPr>
            <a:cxnSpLocks/>
            <a:stCxn id="61" idx="2"/>
            <a:endCxn id="73" idx="0"/>
          </p:cNvCxnSpPr>
          <p:nvPr/>
        </p:nvCxnSpPr>
        <p:spPr>
          <a:xfrm>
            <a:off x="4780650" y="3921691"/>
            <a:ext cx="1687056" cy="2897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Retângulo Arredondado 74">
            <a:extLst>
              <a:ext uri="{FF2B5EF4-FFF2-40B4-BE49-F238E27FC236}">
                <a16:creationId xmlns:a16="http://schemas.microsoft.com/office/drawing/2014/main" id="{10472915-5124-4448-922A-C0B32AF4FA7D}"/>
              </a:ext>
            </a:extLst>
          </p:cNvPr>
          <p:cNvSpPr>
            <a:spLocks noChangeAspect="1"/>
          </p:cNvSpPr>
          <p:nvPr/>
        </p:nvSpPr>
        <p:spPr>
          <a:xfrm>
            <a:off x="6076417" y="5935814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1CEC2AEF-4394-1148-939A-24D5B2013779}"/>
              </a:ext>
            </a:extLst>
          </p:cNvPr>
          <p:cNvSpPr txBox="1">
            <a:spLocks noChangeAspect="1"/>
          </p:cNvSpPr>
          <p:nvPr/>
        </p:nvSpPr>
        <p:spPr>
          <a:xfrm>
            <a:off x="6077009" y="5931374"/>
            <a:ext cx="83653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2EF58E55-03B2-F943-953C-607A14EBAC0D}"/>
              </a:ext>
            </a:extLst>
          </p:cNvPr>
          <p:cNvSpPr txBox="1"/>
          <p:nvPr/>
        </p:nvSpPr>
        <p:spPr>
          <a:xfrm>
            <a:off x="6502111" y="5767032"/>
            <a:ext cx="454848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15.1.5</a:t>
            </a:r>
          </a:p>
        </p:txBody>
      </p:sp>
      <p:sp>
        <p:nvSpPr>
          <p:cNvPr id="78" name="Retângulo Arredondado 77">
            <a:extLst>
              <a:ext uri="{FF2B5EF4-FFF2-40B4-BE49-F238E27FC236}">
                <a16:creationId xmlns:a16="http://schemas.microsoft.com/office/drawing/2014/main" id="{43AA53E7-7911-A349-B9C8-9433715037FE}"/>
              </a:ext>
            </a:extLst>
          </p:cNvPr>
          <p:cNvSpPr>
            <a:spLocks noChangeAspect="1"/>
          </p:cNvSpPr>
          <p:nvPr/>
        </p:nvSpPr>
        <p:spPr>
          <a:xfrm>
            <a:off x="6575175" y="5416117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79" name="Retângulo Arredondado 78">
            <a:extLst>
              <a:ext uri="{FF2B5EF4-FFF2-40B4-BE49-F238E27FC236}">
                <a16:creationId xmlns:a16="http://schemas.microsoft.com/office/drawing/2014/main" id="{1957A9A7-EEAE-FE48-B742-FF4C5BA1B74E}"/>
              </a:ext>
            </a:extLst>
          </p:cNvPr>
          <p:cNvSpPr>
            <a:spLocks noChangeAspect="1"/>
          </p:cNvSpPr>
          <p:nvPr/>
        </p:nvSpPr>
        <p:spPr>
          <a:xfrm>
            <a:off x="5512276" y="5413789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80" name="CaixaDeTexto 79">
            <a:extLst>
              <a:ext uri="{FF2B5EF4-FFF2-40B4-BE49-F238E27FC236}">
                <a16:creationId xmlns:a16="http://schemas.microsoft.com/office/drawing/2014/main" id="{EB38C2FC-DF89-B145-8F7C-01D05DD143BF}"/>
              </a:ext>
            </a:extLst>
          </p:cNvPr>
          <p:cNvSpPr txBox="1">
            <a:spLocks noChangeAspect="1"/>
          </p:cNvSpPr>
          <p:nvPr/>
        </p:nvSpPr>
        <p:spPr>
          <a:xfrm>
            <a:off x="5488021" y="5398398"/>
            <a:ext cx="866964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CaixaDeTexto 80">
            <a:extLst>
              <a:ext uri="{FF2B5EF4-FFF2-40B4-BE49-F238E27FC236}">
                <a16:creationId xmlns:a16="http://schemas.microsoft.com/office/drawing/2014/main" id="{97BD5A18-E438-4847-A7BC-BF69B7377C43}"/>
              </a:ext>
            </a:extLst>
          </p:cNvPr>
          <p:cNvSpPr txBox="1"/>
          <p:nvPr/>
        </p:nvSpPr>
        <p:spPr>
          <a:xfrm>
            <a:off x="5427954" y="5259036"/>
            <a:ext cx="459125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15.1.4</a:t>
            </a:r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898E3681-3BB5-F040-BAC3-3E06D31C689D}"/>
              </a:ext>
            </a:extLst>
          </p:cNvPr>
          <p:cNvSpPr txBox="1">
            <a:spLocks noChangeAspect="1"/>
          </p:cNvSpPr>
          <p:nvPr/>
        </p:nvSpPr>
        <p:spPr>
          <a:xfrm>
            <a:off x="6587519" y="5413789"/>
            <a:ext cx="81170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CaixaDeTexto 82">
            <a:extLst>
              <a:ext uri="{FF2B5EF4-FFF2-40B4-BE49-F238E27FC236}">
                <a16:creationId xmlns:a16="http://schemas.microsoft.com/office/drawing/2014/main" id="{AACC6E98-7CEC-9A4C-8D1D-D8669AEF1604}"/>
              </a:ext>
            </a:extLst>
          </p:cNvPr>
          <p:cNvSpPr txBox="1"/>
          <p:nvPr/>
        </p:nvSpPr>
        <p:spPr>
          <a:xfrm>
            <a:off x="7009698" y="5264683"/>
            <a:ext cx="480003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15.1.3</a:t>
            </a:r>
          </a:p>
        </p:txBody>
      </p:sp>
      <p:sp>
        <p:nvSpPr>
          <p:cNvPr id="84" name="Retângulo Arredondado 83">
            <a:extLst>
              <a:ext uri="{FF2B5EF4-FFF2-40B4-BE49-F238E27FC236}">
                <a16:creationId xmlns:a16="http://schemas.microsoft.com/office/drawing/2014/main" id="{24BDC640-B7A8-5545-B015-626288DBCB57}"/>
              </a:ext>
            </a:extLst>
          </p:cNvPr>
          <p:cNvSpPr>
            <a:spLocks noChangeAspect="1"/>
          </p:cNvSpPr>
          <p:nvPr/>
        </p:nvSpPr>
        <p:spPr>
          <a:xfrm>
            <a:off x="2036614" y="3844015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85" name="CaixaDeTexto 84">
            <a:extLst>
              <a:ext uri="{FF2B5EF4-FFF2-40B4-BE49-F238E27FC236}">
                <a16:creationId xmlns:a16="http://schemas.microsoft.com/office/drawing/2014/main" id="{963D0498-0FC6-8B4E-B6FE-FA31330AF673}"/>
              </a:ext>
            </a:extLst>
          </p:cNvPr>
          <p:cNvSpPr txBox="1">
            <a:spLocks noChangeAspect="1"/>
          </p:cNvSpPr>
          <p:nvPr/>
        </p:nvSpPr>
        <p:spPr>
          <a:xfrm>
            <a:off x="2039592" y="3867520"/>
            <a:ext cx="813876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CaixaDeTexto 85">
            <a:extLst>
              <a:ext uri="{FF2B5EF4-FFF2-40B4-BE49-F238E27FC236}">
                <a16:creationId xmlns:a16="http://schemas.microsoft.com/office/drawing/2014/main" id="{A19F564C-AAA9-694E-9BF7-B36389CD8F02}"/>
              </a:ext>
            </a:extLst>
          </p:cNvPr>
          <p:cNvSpPr txBox="1"/>
          <p:nvPr/>
        </p:nvSpPr>
        <p:spPr>
          <a:xfrm>
            <a:off x="2016909" y="3680017"/>
            <a:ext cx="393665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15.2</a:t>
            </a:r>
          </a:p>
        </p:txBody>
      </p:sp>
      <p:sp>
        <p:nvSpPr>
          <p:cNvPr id="87" name="Retângulo Arredondado 86">
            <a:extLst>
              <a:ext uri="{FF2B5EF4-FFF2-40B4-BE49-F238E27FC236}">
                <a16:creationId xmlns:a16="http://schemas.microsoft.com/office/drawing/2014/main" id="{B0AC6F31-DC94-8741-AA2B-563363A44559}"/>
              </a:ext>
            </a:extLst>
          </p:cNvPr>
          <p:cNvSpPr/>
          <p:nvPr/>
        </p:nvSpPr>
        <p:spPr>
          <a:xfrm>
            <a:off x="1840063" y="3641636"/>
            <a:ext cx="1183124" cy="27727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88" name="Retângulo Arredondado 87">
            <a:extLst>
              <a:ext uri="{FF2B5EF4-FFF2-40B4-BE49-F238E27FC236}">
                <a16:creationId xmlns:a16="http://schemas.microsoft.com/office/drawing/2014/main" id="{D084063C-53EB-6449-89CE-BD2C85E0599E}"/>
              </a:ext>
            </a:extLst>
          </p:cNvPr>
          <p:cNvSpPr>
            <a:spLocks noChangeAspect="1"/>
          </p:cNvSpPr>
          <p:nvPr/>
        </p:nvSpPr>
        <p:spPr>
          <a:xfrm>
            <a:off x="2038199" y="4409720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4212176F-4F32-9847-9FE1-19DCC79D4139}"/>
              </a:ext>
            </a:extLst>
          </p:cNvPr>
          <p:cNvSpPr txBox="1">
            <a:spLocks noChangeAspect="1"/>
          </p:cNvSpPr>
          <p:nvPr/>
        </p:nvSpPr>
        <p:spPr>
          <a:xfrm>
            <a:off x="2032708" y="4458881"/>
            <a:ext cx="82414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Recharging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6A2F1869-F01F-8945-B3A6-C29827E83FE7}"/>
              </a:ext>
            </a:extLst>
          </p:cNvPr>
          <p:cNvSpPr txBox="1"/>
          <p:nvPr/>
        </p:nvSpPr>
        <p:spPr>
          <a:xfrm>
            <a:off x="1920837" y="4236433"/>
            <a:ext cx="532066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15.2.1</a:t>
            </a:r>
          </a:p>
        </p:txBody>
      </p:sp>
      <p:sp>
        <p:nvSpPr>
          <p:cNvPr id="91" name="Retângulo Arredondado 90">
            <a:extLst>
              <a:ext uri="{FF2B5EF4-FFF2-40B4-BE49-F238E27FC236}">
                <a16:creationId xmlns:a16="http://schemas.microsoft.com/office/drawing/2014/main" id="{D863C0C3-C55C-E74B-9E58-4387B5C9B837}"/>
              </a:ext>
            </a:extLst>
          </p:cNvPr>
          <p:cNvSpPr>
            <a:spLocks noChangeAspect="1"/>
          </p:cNvSpPr>
          <p:nvPr/>
        </p:nvSpPr>
        <p:spPr>
          <a:xfrm>
            <a:off x="2005712" y="4956004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2E2F58FA-7184-364B-828B-0EA1F31C8B31}"/>
              </a:ext>
            </a:extLst>
          </p:cNvPr>
          <p:cNvSpPr txBox="1">
            <a:spLocks noChangeAspect="1"/>
          </p:cNvSpPr>
          <p:nvPr/>
        </p:nvSpPr>
        <p:spPr>
          <a:xfrm>
            <a:off x="2011202" y="5020427"/>
            <a:ext cx="816854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C0FE040E-CA83-D04D-808D-1D7640A77F95}"/>
              </a:ext>
            </a:extLst>
          </p:cNvPr>
          <p:cNvSpPr txBox="1"/>
          <p:nvPr/>
        </p:nvSpPr>
        <p:spPr>
          <a:xfrm>
            <a:off x="1879470" y="4800884"/>
            <a:ext cx="532066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15.2.2</a:t>
            </a:r>
          </a:p>
        </p:txBody>
      </p:sp>
      <p:sp>
        <p:nvSpPr>
          <p:cNvPr id="94" name="Retângulo Arredondado 93">
            <a:extLst>
              <a:ext uri="{FF2B5EF4-FFF2-40B4-BE49-F238E27FC236}">
                <a16:creationId xmlns:a16="http://schemas.microsoft.com/office/drawing/2014/main" id="{B186CFC8-E226-0240-AF5A-E67F1B58BA40}"/>
              </a:ext>
            </a:extLst>
          </p:cNvPr>
          <p:cNvSpPr>
            <a:spLocks noChangeAspect="1"/>
          </p:cNvSpPr>
          <p:nvPr/>
        </p:nvSpPr>
        <p:spPr>
          <a:xfrm>
            <a:off x="1975215" y="5503151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45365ECB-4A29-214F-9B54-90DAD2448E1B}"/>
              </a:ext>
            </a:extLst>
          </p:cNvPr>
          <p:cNvSpPr txBox="1">
            <a:spLocks noChangeAspect="1"/>
          </p:cNvSpPr>
          <p:nvPr/>
        </p:nvSpPr>
        <p:spPr>
          <a:xfrm>
            <a:off x="1978193" y="5501777"/>
            <a:ext cx="827828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Placement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2668003D-4E71-E640-88B4-814D0A033117}"/>
              </a:ext>
            </a:extLst>
          </p:cNvPr>
          <p:cNvSpPr txBox="1"/>
          <p:nvPr/>
        </p:nvSpPr>
        <p:spPr>
          <a:xfrm>
            <a:off x="1876431" y="5339153"/>
            <a:ext cx="49029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15.2.3</a:t>
            </a:r>
          </a:p>
        </p:txBody>
      </p:sp>
      <p:sp>
        <p:nvSpPr>
          <p:cNvPr id="97" name="Retângulo Arredondado 96">
            <a:extLst>
              <a:ext uri="{FF2B5EF4-FFF2-40B4-BE49-F238E27FC236}">
                <a16:creationId xmlns:a16="http://schemas.microsoft.com/office/drawing/2014/main" id="{07E8972F-69C4-9143-B4E1-8F04414EA8CB}"/>
              </a:ext>
            </a:extLst>
          </p:cNvPr>
          <p:cNvSpPr>
            <a:spLocks noChangeAspect="1"/>
          </p:cNvSpPr>
          <p:nvPr/>
        </p:nvSpPr>
        <p:spPr>
          <a:xfrm>
            <a:off x="1975215" y="6056245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98" name="CaixaDeTexto 97">
            <a:extLst>
              <a:ext uri="{FF2B5EF4-FFF2-40B4-BE49-F238E27FC236}">
                <a16:creationId xmlns:a16="http://schemas.microsoft.com/office/drawing/2014/main" id="{B8A324DA-0648-6044-9D03-539EF1B31A99}"/>
              </a:ext>
            </a:extLst>
          </p:cNvPr>
          <p:cNvSpPr txBox="1">
            <a:spLocks noChangeAspect="1"/>
          </p:cNvSpPr>
          <p:nvPr/>
        </p:nvSpPr>
        <p:spPr>
          <a:xfrm>
            <a:off x="1978193" y="6116914"/>
            <a:ext cx="83973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CaixaDeTexto 98">
            <a:extLst>
              <a:ext uri="{FF2B5EF4-FFF2-40B4-BE49-F238E27FC236}">
                <a16:creationId xmlns:a16="http://schemas.microsoft.com/office/drawing/2014/main" id="{5A9B1FCF-0F22-0843-9E8A-6BEA4861ADDA}"/>
              </a:ext>
            </a:extLst>
          </p:cNvPr>
          <p:cNvSpPr txBox="1"/>
          <p:nvPr/>
        </p:nvSpPr>
        <p:spPr>
          <a:xfrm>
            <a:off x="1848974" y="5892247"/>
            <a:ext cx="52605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15.2.4</a:t>
            </a:r>
          </a:p>
        </p:txBody>
      </p:sp>
      <p:cxnSp>
        <p:nvCxnSpPr>
          <p:cNvPr id="100" name="Conexão Reta 99">
            <a:extLst>
              <a:ext uri="{FF2B5EF4-FFF2-40B4-BE49-F238E27FC236}">
                <a16:creationId xmlns:a16="http://schemas.microsoft.com/office/drawing/2014/main" id="{8AB307E3-F3B8-7C4C-9819-3D27F1D52937}"/>
              </a:ext>
            </a:extLst>
          </p:cNvPr>
          <p:cNvCxnSpPr>
            <a:cxnSpLocks/>
            <a:stCxn id="61" idx="2"/>
            <a:endCxn id="87" idx="3"/>
          </p:cNvCxnSpPr>
          <p:nvPr/>
        </p:nvCxnSpPr>
        <p:spPr>
          <a:xfrm flipH="1">
            <a:off x="3023187" y="3921691"/>
            <a:ext cx="1757463" cy="1106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1" name="Retângulo Arredondado 100">
            <a:extLst>
              <a:ext uri="{FF2B5EF4-FFF2-40B4-BE49-F238E27FC236}">
                <a16:creationId xmlns:a16="http://schemas.microsoft.com/office/drawing/2014/main" id="{1939A265-F6F2-E443-846A-5C650DFE6785}"/>
              </a:ext>
            </a:extLst>
          </p:cNvPr>
          <p:cNvSpPr/>
          <p:nvPr/>
        </p:nvSpPr>
        <p:spPr>
          <a:xfrm>
            <a:off x="3850016" y="4696163"/>
            <a:ext cx="1057877" cy="11260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02" name="Retângulo Arredondado 101">
            <a:extLst>
              <a:ext uri="{FF2B5EF4-FFF2-40B4-BE49-F238E27FC236}">
                <a16:creationId xmlns:a16="http://schemas.microsoft.com/office/drawing/2014/main" id="{C56EC0EF-581B-BF48-9337-F21FCFA5E2F7}"/>
              </a:ext>
            </a:extLst>
          </p:cNvPr>
          <p:cNvSpPr>
            <a:spLocks noChangeAspect="1"/>
          </p:cNvSpPr>
          <p:nvPr/>
        </p:nvSpPr>
        <p:spPr>
          <a:xfrm>
            <a:off x="3946313" y="4864936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03" name="CaixaDeTexto 102">
            <a:extLst>
              <a:ext uri="{FF2B5EF4-FFF2-40B4-BE49-F238E27FC236}">
                <a16:creationId xmlns:a16="http://schemas.microsoft.com/office/drawing/2014/main" id="{F0FC2FB5-55A1-1942-B510-CEE439CA9D40}"/>
              </a:ext>
            </a:extLst>
          </p:cNvPr>
          <p:cNvSpPr txBox="1">
            <a:spLocks noChangeAspect="1"/>
          </p:cNvSpPr>
          <p:nvPr/>
        </p:nvSpPr>
        <p:spPr>
          <a:xfrm>
            <a:off x="3950096" y="4929750"/>
            <a:ext cx="820364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</a:p>
        </p:txBody>
      </p:sp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26B3BF66-7027-DA4B-AB5E-C26D2F190761}"/>
              </a:ext>
            </a:extLst>
          </p:cNvPr>
          <p:cNvSpPr txBox="1"/>
          <p:nvPr/>
        </p:nvSpPr>
        <p:spPr>
          <a:xfrm>
            <a:off x="3883040" y="4709816"/>
            <a:ext cx="384959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15.3</a:t>
            </a:r>
          </a:p>
        </p:txBody>
      </p:sp>
      <p:sp>
        <p:nvSpPr>
          <p:cNvPr id="105" name="Retângulo Arredondado 104">
            <a:extLst>
              <a:ext uri="{FF2B5EF4-FFF2-40B4-BE49-F238E27FC236}">
                <a16:creationId xmlns:a16="http://schemas.microsoft.com/office/drawing/2014/main" id="{D84F511B-3D98-444E-B995-DA0FC1025260}"/>
              </a:ext>
            </a:extLst>
          </p:cNvPr>
          <p:cNvSpPr>
            <a:spLocks noChangeAspect="1"/>
          </p:cNvSpPr>
          <p:nvPr/>
        </p:nvSpPr>
        <p:spPr>
          <a:xfrm>
            <a:off x="3940746" y="5386680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539C94A0-9B19-1344-ABD8-B7A4DD9B5B23}"/>
              </a:ext>
            </a:extLst>
          </p:cNvPr>
          <p:cNvSpPr txBox="1">
            <a:spLocks noChangeAspect="1"/>
          </p:cNvSpPr>
          <p:nvPr/>
        </p:nvSpPr>
        <p:spPr>
          <a:xfrm>
            <a:off x="3943724" y="5441982"/>
            <a:ext cx="83973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BB0C8C40-6811-F54F-A2DF-FD8A7025A07B}"/>
              </a:ext>
            </a:extLst>
          </p:cNvPr>
          <p:cNvSpPr txBox="1"/>
          <p:nvPr/>
        </p:nvSpPr>
        <p:spPr>
          <a:xfrm>
            <a:off x="3876651" y="5213804"/>
            <a:ext cx="398491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15.4</a:t>
            </a:r>
          </a:p>
        </p:txBody>
      </p:sp>
      <p:cxnSp>
        <p:nvCxnSpPr>
          <p:cNvPr id="108" name="Conexão Reta 107">
            <a:extLst>
              <a:ext uri="{FF2B5EF4-FFF2-40B4-BE49-F238E27FC236}">
                <a16:creationId xmlns:a16="http://schemas.microsoft.com/office/drawing/2014/main" id="{59510C01-EC87-1646-96E2-E341837A74E3}"/>
              </a:ext>
            </a:extLst>
          </p:cNvPr>
          <p:cNvCxnSpPr>
            <a:cxnSpLocks/>
            <a:stCxn id="61" idx="2"/>
            <a:endCxn id="101" idx="0"/>
          </p:cNvCxnSpPr>
          <p:nvPr/>
        </p:nvCxnSpPr>
        <p:spPr>
          <a:xfrm flipH="1">
            <a:off x="4378955" y="3921691"/>
            <a:ext cx="401695" cy="774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8" name="CaixaDeTexto 127">
            <a:extLst>
              <a:ext uri="{FF2B5EF4-FFF2-40B4-BE49-F238E27FC236}">
                <a16:creationId xmlns:a16="http://schemas.microsoft.com/office/drawing/2014/main" id="{DD9464F0-0685-874B-AE09-04F8884C32B5}"/>
              </a:ext>
            </a:extLst>
          </p:cNvPr>
          <p:cNvSpPr txBox="1"/>
          <p:nvPr/>
        </p:nvSpPr>
        <p:spPr>
          <a:xfrm>
            <a:off x="674703" y="1158554"/>
            <a:ext cx="77235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(3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14)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research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becomes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trustworthy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experts,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volunteer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trustworthy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explainability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fulfilling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Ideally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envision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enrollment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(8- -15) [8, 16].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undergo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trial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happens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SeizeIT2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trial (NCT04284072).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achieve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disarming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yet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compromise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research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888439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343E089A-63C9-2E47-8951-E8C6C161255C}"/>
              </a:ext>
            </a:extLst>
          </p:cNvPr>
          <p:cNvSpPr/>
          <p:nvPr/>
        </p:nvSpPr>
        <p:spPr>
          <a:xfrm>
            <a:off x="-57799" y="-1470612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DCD5123-E099-C04A-8F72-2052270F588C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EAE6E6D-F266-BD44-8965-7619F0FE1CEA}"/>
              </a:ext>
            </a:extLst>
          </p:cNvPr>
          <p:cNvSpPr>
            <a:spLocks noChangeAspect="1"/>
          </p:cNvSpPr>
          <p:nvPr/>
        </p:nvSpPr>
        <p:spPr>
          <a:xfrm>
            <a:off x="-1268569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44789BA-F552-194B-838A-386499D51B3D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8B95DBD-7EA6-F44B-A44F-C57AFC7C49AA}"/>
              </a:ext>
            </a:extLst>
          </p:cNvPr>
          <p:cNvSpPr>
            <a:spLocks noChangeAspect="1"/>
          </p:cNvSpPr>
          <p:nvPr/>
        </p:nvSpPr>
        <p:spPr>
          <a:xfrm>
            <a:off x="-1273767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01886C7-7D55-174F-B9FE-C879ED8BA520}"/>
              </a:ext>
            </a:extLst>
          </p:cNvPr>
          <p:cNvSpPr>
            <a:spLocks noChangeAspect="1"/>
          </p:cNvSpPr>
          <p:nvPr/>
        </p:nvSpPr>
        <p:spPr>
          <a:xfrm>
            <a:off x="1266234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F2F18F30-E62C-3145-86C2-372C7CABD3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E200D997-4F1E-1442-9EA9-57CA10EE4C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227776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D1EA44B6-7942-1842-BE42-82A30FED2A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29925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90C9392A-51C2-C249-B503-99E9FEBC1A9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204398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2C6A0A5F-5D66-E944-86B4-C77085075CA1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05AB4E06-FB10-1043-83D9-813254257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A97A889B-88B2-2D45-910B-201387B120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20" name="Gráfico 19" descr="Máquina de escrever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6475C06E-5733-EA46-98DE-23278DDC84B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6764" y="4342099"/>
            <a:ext cx="795405" cy="795405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136D86CE-8AE3-D244-AFF1-CF218E8EE8F1}"/>
              </a:ext>
            </a:extLst>
          </p:cNvPr>
          <p:cNvSpPr txBox="1"/>
          <p:nvPr/>
        </p:nvSpPr>
        <p:spPr>
          <a:xfrm>
            <a:off x="-177327" y="5899737"/>
            <a:ext cx="15409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Gráfico 24" descr="Fluxo de trabalho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3893118D-5BBD-2644-BABA-BB09069DCF1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764" y="1652455"/>
            <a:ext cx="795405" cy="795405"/>
          </a:xfrm>
          <a:prstGeom prst="rect">
            <a:avLst/>
          </a:prstGeom>
        </p:spPr>
      </p:pic>
      <p:grpSp>
        <p:nvGrpSpPr>
          <p:cNvPr id="26" name="Agrupar 25">
            <a:extLst>
              <a:ext uri="{FF2B5EF4-FFF2-40B4-BE49-F238E27FC236}">
                <a16:creationId xmlns:a16="http://schemas.microsoft.com/office/drawing/2014/main" id="{0D2091D2-F9D2-4B4A-A616-4B7F1251E821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7" name="Gráfico 26" descr="Office trabalhador Male com preenchimento sólido">
              <a:extLst>
                <a:ext uri="{FF2B5EF4-FFF2-40B4-BE49-F238E27FC236}">
                  <a16:creationId xmlns:a16="http://schemas.microsoft.com/office/drawing/2014/main" id="{8242B382-0296-1342-B3C7-9153167AF8F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8" name="Gráfico 27" descr="Feminino do trabalhador do Office com preenchimento sólido">
              <a:hlinkClick r:id="rId22" action="ppaction://hlinksldjump"/>
              <a:extLst>
                <a:ext uri="{FF2B5EF4-FFF2-40B4-BE49-F238E27FC236}">
                  <a16:creationId xmlns:a16="http://schemas.microsoft.com/office/drawing/2014/main" id="{340D4D0B-5ED8-014C-8E24-F5AD0CCF2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29" name="Gráfico 28" descr="Ligações com preenchimento sólido">
            <a:hlinkClick r:id="rId25" action="ppaction://hlinksldjump"/>
            <a:extLst>
              <a:ext uri="{FF2B5EF4-FFF2-40B4-BE49-F238E27FC236}">
                <a16:creationId xmlns:a16="http://schemas.microsoft.com/office/drawing/2014/main" id="{3D8E3EFA-9D09-F149-8578-E32DF44E96E9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sp>
        <p:nvSpPr>
          <p:cNvPr id="22" name="CaixaDeTexto 21">
            <a:extLst>
              <a:ext uri="{FF2B5EF4-FFF2-40B4-BE49-F238E27FC236}">
                <a16:creationId xmlns:a16="http://schemas.microsoft.com/office/drawing/2014/main" id="{C2B5925F-3B10-D54D-9208-2ECA9308D277}"/>
              </a:ext>
            </a:extLst>
          </p:cNvPr>
          <p:cNvSpPr txBox="1"/>
          <p:nvPr/>
        </p:nvSpPr>
        <p:spPr>
          <a:xfrm>
            <a:off x="2644098" y="862095"/>
            <a:ext cx="541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84ED570-AE43-B445-A078-071424A34B80}"/>
              </a:ext>
            </a:extLst>
          </p:cNvPr>
          <p:cNvSpPr txBox="1"/>
          <p:nvPr/>
        </p:nvSpPr>
        <p:spPr>
          <a:xfrm>
            <a:off x="2644096" y="1265894"/>
            <a:ext cx="56858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visualizing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previous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”,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step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progress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bar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represents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simplified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version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suffer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iterations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healthcare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setting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ensuring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priority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00B56075-39C2-784F-BCD3-91DBE9D9CFD7}"/>
              </a:ext>
            </a:extLst>
          </p:cNvPr>
          <p:cNvSpPr txBox="1"/>
          <p:nvPr/>
        </p:nvSpPr>
        <p:spPr>
          <a:xfrm>
            <a:off x="2644098" y="2903162"/>
            <a:ext cx="541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Exploration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Gráfico 41" descr="Ligações com preenchimento sólido">
            <a:extLst>
              <a:ext uri="{FF2B5EF4-FFF2-40B4-BE49-F238E27FC236}">
                <a16:creationId xmlns:a16="http://schemas.microsoft.com/office/drawing/2014/main" id="{6F744D05-5C5C-D245-9909-6787B69AF6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955728" y="2117027"/>
            <a:ext cx="795405" cy="795405"/>
          </a:xfrm>
          <a:prstGeom prst="rect">
            <a:avLst/>
          </a:prstGeom>
        </p:spPr>
      </p:pic>
      <p:sp>
        <p:nvSpPr>
          <p:cNvPr id="43" name="CaixaDeTexto 42">
            <a:extLst>
              <a:ext uri="{FF2B5EF4-FFF2-40B4-BE49-F238E27FC236}">
                <a16:creationId xmlns:a16="http://schemas.microsoft.com/office/drawing/2014/main" id="{FCE1AD42-00D3-0E43-98CF-9138C7BD6B1C}"/>
              </a:ext>
            </a:extLst>
          </p:cNvPr>
          <p:cNvSpPr txBox="1"/>
          <p:nvPr/>
        </p:nvSpPr>
        <p:spPr>
          <a:xfrm>
            <a:off x="2644096" y="3306961"/>
            <a:ext cx="568587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exploring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ecosystem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G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buttons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circles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boxes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shadow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obtain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Actors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grouped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colours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real-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blue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orange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exchanging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beliefs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yellow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), real-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(green),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heterogeneity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: y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x (x-y);  x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occurs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before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direct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y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x→y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);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envisions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y as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long-term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x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indirectly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influences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y (x- -y).</a:t>
            </a:r>
          </a:p>
          <a:p>
            <a:pPr algn="just"/>
            <a:endParaRPr lang="pt-PT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Gráfico 43" descr="Fluxo de trabalho com preenchimento sólido">
            <a:extLst>
              <a:ext uri="{FF2B5EF4-FFF2-40B4-BE49-F238E27FC236}">
                <a16:creationId xmlns:a16="http://schemas.microsoft.com/office/drawing/2014/main" id="{342454E0-A865-744C-84B7-15D4D017C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55728" y="152544"/>
            <a:ext cx="795405" cy="795405"/>
          </a:xfrm>
          <a:prstGeom prst="rect">
            <a:avLst/>
          </a:prstGeom>
        </p:spPr>
      </p:pic>
      <p:pic>
        <p:nvPicPr>
          <p:cNvPr id="45" name="Gráfico 44" descr="Máquina de escrever com preenchimento sólido">
            <a:extLst>
              <a:ext uri="{FF2B5EF4-FFF2-40B4-BE49-F238E27FC236}">
                <a16:creationId xmlns:a16="http://schemas.microsoft.com/office/drawing/2014/main" id="{279230F4-DAC5-E443-A0A5-20DC576EBDE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955728" y="4811186"/>
            <a:ext cx="795405" cy="795405"/>
          </a:xfrm>
          <a:prstGeom prst="rect">
            <a:avLst/>
          </a:prstGeom>
        </p:spPr>
      </p:pic>
      <p:sp>
        <p:nvSpPr>
          <p:cNvPr id="46" name="CaixaDeTexto 45">
            <a:extLst>
              <a:ext uri="{FF2B5EF4-FFF2-40B4-BE49-F238E27FC236}">
                <a16:creationId xmlns:a16="http://schemas.microsoft.com/office/drawing/2014/main" id="{8E9457C6-0420-C04F-95B4-9E6AD0A6A387}"/>
              </a:ext>
            </a:extLst>
          </p:cNvPr>
          <p:cNvSpPr txBox="1"/>
          <p:nvPr/>
        </p:nvSpPr>
        <p:spPr>
          <a:xfrm>
            <a:off x="2777696" y="5613605"/>
            <a:ext cx="5418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to cite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b="1" dirty="0" err="1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endParaRPr lang="pt-PT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EF7B03A7-5133-3144-B929-A7E979384FBC}"/>
              </a:ext>
            </a:extLst>
          </p:cNvPr>
          <p:cNvSpPr txBox="1"/>
          <p:nvPr/>
        </p:nvSpPr>
        <p:spPr>
          <a:xfrm>
            <a:off x="2644096" y="5982937"/>
            <a:ext cx="56858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dolor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consectetur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adipiscing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elit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eiusmod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incididunt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ut labore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aliqua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Ut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enim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ad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minim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veniam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quis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nostrud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exercitation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070394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EC8B940-32AD-3D41-8461-C2693C2C4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9F4FC3-CBCD-0046-A994-C44A30063D94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4F49923-F286-B94A-A3D1-CC21B0E31EF3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Gráfico 53" descr="Balão de fala com preenchiment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FB5359D-CD9A-914B-A51D-C755E7B4BB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55" name="CaixaDeTexto 54">
            <a:extLst>
              <a:ext uri="{FF2B5EF4-FFF2-40B4-BE49-F238E27FC236}">
                <a16:creationId xmlns:a16="http://schemas.microsoft.com/office/drawing/2014/main" id="{DDCF7EB9-E9AD-DF4F-B7E8-59B1E3AADD22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6EA7F1BF-EA21-A645-9FC9-087486761844}"/>
              </a:ext>
            </a:extLst>
          </p:cNvPr>
          <p:cNvSpPr txBox="1"/>
          <p:nvPr/>
        </p:nvSpPr>
        <p:spPr>
          <a:xfrm>
            <a:off x="674703" y="1158554"/>
            <a:ext cx="77235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(15.1),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integrated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closed-loop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case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vagus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nerve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stimulation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(15.1.1) [52],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responsive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cortical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stimulation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RNS®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(15.1.2) [12],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stimulation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(15.1.3) [53].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recently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approved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FDA [54]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encompasses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ongoing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trials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(NCT03900468, NCT02076698).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alternative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(15.1.4)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designed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minimize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[8, 16]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taking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benzodiazepines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(15.1.5) [55, 56, 57] .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Selecting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task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complacency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(16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15). 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tângulo Arredondado 56">
            <a:extLst>
              <a:ext uri="{FF2B5EF4-FFF2-40B4-BE49-F238E27FC236}">
                <a16:creationId xmlns:a16="http://schemas.microsoft.com/office/drawing/2014/main" id="{8207D756-4829-2342-81DE-7FF02F46CC14}"/>
              </a:ext>
            </a:extLst>
          </p:cNvPr>
          <p:cNvSpPr>
            <a:spLocks noChangeAspect="1"/>
          </p:cNvSpPr>
          <p:nvPr/>
        </p:nvSpPr>
        <p:spPr>
          <a:xfrm>
            <a:off x="4359295" y="3601291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8174B2A7-E1D6-B64C-B85F-CFC9D4B8D7C7}"/>
              </a:ext>
            </a:extLst>
          </p:cNvPr>
          <p:cNvSpPr txBox="1">
            <a:spLocks noChangeAspect="1"/>
          </p:cNvSpPr>
          <p:nvPr/>
        </p:nvSpPr>
        <p:spPr>
          <a:xfrm>
            <a:off x="4365331" y="3606224"/>
            <a:ext cx="836674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F80C3DC4-DC2D-1449-9C7F-00DBE939BCA9}"/>
              </a:ext>
            </a:extLst>
          </p:cNvPr>
          <p:cNvSpPr txBox="1"/>
          <p:nvPr/>
        </p:nvSpPr>
        <p:spPr>
          <a:xfrm>
            <a:off x="4858479" y="3398491"/>
            <a:ext cx="391323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0" name="Retângulo Arredondado 59">
            <a:extLst>
              <a:ext uri="{FF2B5EF4-FFF2-40B4-BE49-F238E27FC236}">
                <a16:creationId xmlns:a16="http://schemas.microsoft.com/office/drawing/2014/main" id="{D2A2B354-FEAB-BF49-BE04-672AE6892B77}"/>
              </a:ext>
            </a:extLst>
          </p:cNvPr>
          <p:cNvSpPr>
            <a:spLocks noChangeAspect="1"/>
          </p:cNvSpPr>
          <p:nvPr/>
        </p:nvSpPr>
        <p:spPr>
          <a:xfrm>
            <a:off x="6587519" y="4887428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09" name="Retângulo Arredondado 108">
            <a:extLst>
              <a:ext uri="{FF2B5EF4-FFF2-40B4-BE49-F238E27FC236}">
                <a16:creationId xmlns:a16="http://schemas.microsoft.com/office/drawing/2014/main" id="{6EC04282-1AB4-354C-9263-0C767BA4538E}"/>
              </a:ext>
            </a:extLst>
          </p:cNvPr>
          <p:cNvSpPr>
            <a:spLocks noChangeAspect="1"/>
          </p:cNvSpPr>
          <p:nvPr/>
        </p:nvSpPr>
        <p:spPr>
          <a:xfrm>
            <a:off x="5524620" y="4885100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id="{D4E51D32-D3F4-5146-B62B-394510363857}"/>
              </a:ext>
            </a:extLst>
          </p:cNvPr>
          <p:cNvSpPr txBox="1">
            <a:spLocks noChangeAspect="1"/>
          </p:cNvSpPr>
          <p:nvPr/>
        </p:nvSpPr>
        <p:spPr>
          <a:xfrm>
            <a:off x="5519023" y="4883412"/>
            <a:ext cx="842709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VNS</a:t>
            </a: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implantation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2BB95865-5929-6B41-80E4-89EE03E825EE}"/>
              </a:ext>
            </a:extLst>
          </p:cNvPr>
          <p:cNvSpPr txBox="1"/>
          <p:nvPr/>
        </p:nvSpPr>
        <p:spPr>
          <a:xfrm>
            <a:off x="5466932" y="4730347"/>
            <a:ext cx="459125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15.1.1</a:t>
            </a:r>
          </a:p>
        </p:txBody>
      </p:sp>
      <p:sp>
        <p:nvSpPr>
          <p:cNvPr id="112" name="Retângulo Arredondado 111">
            <a:extLst>
              <a:ext uri="{FF2B5EF4-FFF2-40B4-BE49-F238E27FC236}">
                <a16:creationId xmlns:a16="http://schemas.microsoft.com/office/drawing/2014/main" id="{518D37E7-15D7-244A-89E8-46332BE6469E}"/>
              </a:ext>
            </a:extLst>
          </p:cNvPr>
          <p:cNvSpPr>
            <a:spLocks noChangeAspect="1"/>
          </p:cNvSpPr>
          <p:nvPr/>
        </p:nvSpPr>
        <p:spPr>
          <a:xfrm>
            <a:off x="6087281" y="4364059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C9C07F9E-41F7-E643-B55E-C4519EC735C1}"/>
              </a:ext>
            </a:extLst>
          </p:cNvPr>
          <p:cNvSpPr txBox="1">
            <a:spLocks noChangeAspect="1"/>
          </p:cNvSpPr>
          <p:nvPr/>
        </p:nvSpPr>
        <p:spPr>
          <a:xfrm>
            <a:off x="6599863" y="4899244"/>
            <a:ext cx="81170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Responsive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2BDD067C-6B2F-2941-937B-461EC189FAEC}"/>
              </a:ext>
            </a:extLst>
          </p:cNvPr>
          <p:cNvSpPr txBox="1"/>
          <p:nvPr/>
        </p:nvSpPr>
        <p:spPr>
          <a:xfrm>
            <a:off x="7014595" y="4738465"/>
            <a:ext cx="480003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15.1.2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C4D18041-8A93-444A-A59A-AD994063CCBB}"/>
              </a:ext>
            </a:extLst>
          </p:cNvPr>
          <p:cNvSpPr txBox="1">
            <a:spLocks noChangeAspect="1"/>
          </p:cNvSpPr>
          <p:nvPr/>
        </p:nvSpPr>
        <p:spPr>
          <a:xfrm>
            <a:off x="6087281" y="4358631"/>
            <a:ext cx="842709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58304586-21EC-3441-A57E-9E9EEE2DA13C}"/>
              </a:ext>
            </a:extLst>
          </p:cNvPr>
          <p:cNvSpPr txBox="1"/>
          <p:nvPr/>
        </p:nvSpPr>
        <p:spPr>
          <a:xfrm>
            <a:off x="6650304" y="4210580"/>
            <a:ext cx="40128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</a:t>
            </a:r>
          </a:p>
        </p:txBody>
      </p:sp>
      <p:sp>
        <p:nvSpPr>
          <p:cNvPr id="117" name="Retângulo Arredondado 116">
            <a:extLst>
              <a:ext uri="{FF2B5EF4-FFF2-40B4-BE49-F238E27FC236}">
                <a16:creationId xmlns:a16="http://schemas.microsoft.com/office/drawing/2014/main" id="{D1B512E6-8015-1E4B-B154-565A9D58BA3F}"/>
              </a:ext>
            </a:extLst>
          </p:cNvPr>
          <p:cNvSpPr/>
          <p:nvPr/>
        </p:nvSpPr>
        <p:spPr>
          <a:xfrm>
            <a:off x="5436832" y="4211406"/>
            <a:ext cx="2061747" cy="21132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cxnSp>
        <p:nvCxnSpPr>
          <p:cNvPr id="118" name="Conexão Reta 117">
            <a:extLst>
              <a:ext uri="{FF2B5EF4-FFF2-40B4-BE49-F238E27FC236}">
                <a16:creationId xmlns:a16="http://schemas.microsoft.com/office/drawing/2014/main" id="{B4BDF4F1-D4DA-F646-9A3C-351219C82598}"/>
              </a:ext>
            </a:extLst>
          </p:cNvPr>
          <p:cNvCxnSpPr>
            <a:cxnSpLocks/>
            <a:stCxn id="57" idx="2"/>
            <a:endCxn id="117" idx="0"/>
          </p:cNvCxnSpPr>
          <p:nvPr/>
        </p:nvCxnSpPr>
        <p:spPr>
          <a:xfrm>
            <a:off x="4780650" y="3921691"/>
            <a:ext cx="1687056" cy="2897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Retângulo Arredondado 118">
            <a:extLst>
              <a:ext uri="{FF2B5EF4-FFF2-40B4-BE49-F238E27FC236}">
                <a16:creationId xmlns:a16="http://schemas.microsoft.com/office/drawing/2014/main" id="{F0FF48FD-1863-214E-8814-457B75A74100}"/>
              </a:ext>
            </a:extLst>
          </p:cNvPr>
          <p:cNvSpPr>
            <a:spLocks noChangeAspect="1"/>
          </p:cNvSpPr>
          <p:nvPr/>
        </p:nvSpPr>
        <p:spPr>
          <a:xfrm>
            <a:off x="6076417" y="5935814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B1AF32AC-79C1-C741-ACFE-C783A1888A67}"/>
              </a:ext>
            </a:extLst>
          </p:cNvPr>
          <p:cNvSpPr txBox="1">
            <a:spLocks noChangeAspect="1"/>
          </p:cNvSpPr>
          <p:nvPr/>
        </p:nvSpPr>
        <p:spPr>
          <a:xfrm>
            <a:off x="6077009" y="5931374"/>
            <a:ext cx="83653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8FCB67F8-DE9E-8346-84A8-9D1C9298A6BF}"/>
              </a:ext>
            </a:extLst>
          </p:cNvPr>
          <p:cNvSpPr txBox="1"/>
          <p:nvPr/>
        </p:nvSpPr>
        <p:spPr>
          <a:xfrm>
            <a:off x="6502111" y="5767032"/>
            <a:ext cx="454848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15.1.5</a:t>
            </a:r>
          </a:p>
        </p:txBody>
      </p:sp>
      <p:sp>
        <p:nvSpPr>
          <p:cNvPr id="122" name="Retângulo Arredondado 121">
            <a:extLst>
              <a:ext uri="{FF2B5EF4-FFF2-40B4-BE49-F238E27FC236}">
                <a16:creationId xmlns:a16="http://schemas.microsoft.com/office/drawing/2014/main" id="{05D0CDE4-93CC-2B48-9A8D-86E34AFA174A}"/>
              </a:ext>
            </a:extLst>
          </p:cNvPr>
          <p:cNvSpPr>
            <a:spLocks noChangeAspect="1"/>
          </p:cNvSpPr>
          <p:nvPr/>
        </p:nvSpPr>
        <p:spPr>
          <a:xfrm>
            <a:off x="6575175" y="5416117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23" name="Retângulo Arredondado 122">
            <a:extLst>
              <a:ext uri="{FF2B5EF4-FFF2-40B4-BE49-F238E27FC236}">
                <a16:creationId xmlns:a16="http://schemas.microsoft.com/office/drawing/2014/main" id="{99FF9DF7-EBF0-4040-9E6F-BE57CF8042D7}"/>
              </a:ext>
            </a:extLst>
          </p:cNvPr>
          <p:cNvSpPr>
            <a:spLocks noChangeAspect="1"/>
          </p:cNvSpPr>
          <p:nvPr/>
        </p:nvSpPr>
        <p:spPr>
          <a:xfrm>
            <a:off x="5512276" y="5413789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52186113-5026-AB40-887D-37D762A74AB3}"/>
              </a:ext>
            </a:extLst>
          </p:cNvPr>
          <p:cNvSpPr txBox="1">
            <a:spLocks noChangeAspect="1"/>
          </p:cNvSpPr>
          <p:nvPr/>
        </p:nvSpPr>
        <p:spPr>
          <a:xfrm>
            <a:off x="5488021" y="5398398"/>
            <a:ext cx="866964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FA6ED865-EAEB-E346-A6D9-54BE43BF4F96}"/>
              </a:ext>
            </a:extLst>
          </p:cNvPr>
          <p:cNvSpPr txBox="1"/>
          <p:nvPr/>
        </p:nvSpPr>
        <p:spPr>
          <a:xfrm>
            <a:off x="5427954" y="5259036"/>
            <a:ext cx="459125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15.1.4</a:t>
            </a: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9C5BEE60-3797-5740-B833-857AFB691E17}"/>
              </a:ext>
            </a:extLst>
          </p:cNvPr>
          <p:cNvSpPr txBox="1">
            <a:spLocks noChangeAspect="1"/>
          </p:cNvSpPr>
          <p:nvPr/>
        </p:nvSpPr>
        <p:spPr>
          <a:xfrm>
            <a:off x="6587519" y="5413789"/>
            <a:ext cx="81170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A86BBAA6-BC41-9B49-A68B-9610AADAE75F}"/>
              </a:ext>
            </a:extLst>
          </p:cNvPr>
          <p:cNvSpPr txBox="1"/>
          <p:nvPr/>
        </p:nvSpPr>
        <p:spPr>
          <a:xfrm>
            <a:off x="7009698" y="5264683"/>
            <a:ext cx="480003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15.1.3</a:t>
            </a:r>
          </a:p>
        </p:txBody>
      </p:sp>
      <p:sp>
        <p:nvSpPr>
          <p:cNvPr id="129" name="Retângulo Arredondado 128">
            <a:extLst>
              <a:ext uri="{FF2B5EF4-FFF2-40B4-BE49-F238E27FC236}">
                <a16:creationId xmlns:a16="http://schemas.microsoft.com/office/drawing/2014/main" id="{BBA8E1A2-51A8-CD43-B726-F43DF6F2776D}"/>
              </a:ext>
            </a:extLst>
          </p:cNvPr>
          <p:cNvSpPr>
            <a:spLocks noChangeAspect="1"/>
          </p:cNvSpPr>
          <p:nvPr/>
        </p:nvSpPr>
        <p:spPr>
          <a:xfrm>
            <a:off x="2036614" y="3844015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8C644323-E24F-BA49-A573-5416C54C8920}"/>
              </a:ext>
            </a:extLst>
          </p:cNvPr>
          <p:cNvSpPr txBox="1">
            <a:spLocks noChangeAspect="1"/>
          </p:cNvSpPr>
          <p:nvPr/>
        </p:nvSpPr>
        <p:spPr>
          <a:xfrm>
            <a:off x="2039592" y="3867520"/>
            <a:ext cx="813876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CaixaDeTexto 130">
            <a:extLst>
              <a:ext uri="{FF2B5EF4-FFF2-40B4-BE49-F238E27FC236}">
                <a16:creationId xmlns:a16="http://schemas.microsoft.com/office/drawing/2014/main" id="{0E7C94F9-FF86-5E48-ACC2-80121699A1FB}"/>
              </a:ext>
            </a:extLst>
          </p:cNvPr>
          <p:cNvSpPr txBox="1"/>
          <p:nvPr/>
        </p:nvSpPr>
        <p:spPr>
          <a:xfrm>
            <a:off x="2016909" y="3680017"/>
            <a:ext cx="393665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15.2</a:t>
            </a:r>
          </a:p>
        </p:txBody>
      </p:sp>
      <p:sp>
        <p:nvSpPr>
          <p:cNvPr id="132" name="Retângulo Arredondado 131">
            <a:extLst>
              <a:ext uri="{FF2B5EF4-FFF2-40B4-BE49-F238E27FC236}">
                <a16:creationId xmlns:a16="http://schemas.microsoft.com/office/drawing/2014/main" id="{7085BC90-9288-024F-880F-B80390D1063C}"/>
              </a:ext>
            </a:extLst>
          </p:cNvPr>
          <p:cNvSpPr/>
          <p:nvPr/>
        </p:nvSpPr>
        <p:spPr>
          <a:xfrm>
            <a:off x="1840063" y="3641636"/>
            <a:ext cx="1183124" cy="27727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33" name="Retângulo Arredondado 132">
            <a:extLst>
              <a:ext uri="{FF2B5EF4-FFF2-40B4-BE49-F238E27FC236}">
                <a16:creationId xmlns:a16="http://schemas.microsoft.com/office/drawing/2014/main" id="{B23D09D5-0946-B147-B000-BCD513D3AC27}"/>
              </a:ext>
            </a:extLst>
          </p:cNvPr>
          <p:cNvSpPr>
            <a:spLocks noChangeAspect="1"/>
          </p:cNvSpPr>
          <p:nvPr/>
        </p:nvSpPr>
        <p:spPr>
          <a:xfrm>
            <a:off x="2038199" y="4409720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34" name="CaixaDeTexto 133">
            <a:extLst>
              <a:ext uri="{FF2B5EF4-FFF2-40B4-BE49-F238E27FC236}">
                <a16:creationId xmlns:a16="http://schemas.microsoft.com/office/drawing/2014/main" id="{923F8FC5-DCB3-DB4A-B3C0-8D513FAE2AAF}"/>
              </a:ext>
            </a:extLst>
          </p:cNvPr>
          <p:cNvSpPr txBox="1">
            <a:spLocks noChangeAspect="1"/>
          </p:cNvSpPr>
          <p:nvPr/>
        </p:nvSpPr>
        <p:spPr>
          <a:xfrm>
            <a:off x="2032708" y="4458881"/>
            <a:ext cx="82414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Recharging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CaixaDeTexto 134">
            <a:extLst>
              <a:ext uri="{FF2B5EF4-FFF2-40B4-BE49-F238E27FC236}">
                <a16:creationId xmlns:a16="http://schemas.microsoft.com/office/drawing/2014/main" id="{878E7451-ADA7-7A4E-8C4A-3738B35C7954}"/>
              </a:ext>
            </a:extLst>
          </p:cNvPr>
          <p:cNvSpPr txBox="1"/>
          <p:nvPr/>
        </p:nvSpPr>
        <p:spPr>
          <a:xfrm>
            <a:off x="1920837" y="4236433"/>
            <a:ext cx="532066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15.2.1</a:t>
            </a:r>
          </a:p>
        </p:txBody>
      </p:sp>
      <p:sp>
        <p:nvSpPr>
          <p:cNvPr id="136" name="Retângulo Arredondado 135">
            <a:extLst>
              <a:ext uri="{FF2B5EF4-FFF2-40B4-BE49-F238E27FC236}">
                <a16:creationId xmlns:a16="http://schemas.microsoft.com/office/drawing/2014/main" id="{16F6BE67-78B7-A04A-B301-0FBDC5B850AE}"/>
              </a:ext>
            </a:extLst>
          </p:cNvPr>
          <p:cNvSpPr>
            <a:spLocks noChangeAspect="1"/>
          </p:cNvSpPr>
          <p:nvPr/>
        </p:nvSpPr>
        <p:spPr>
          <a:xfrm>
            <a:off x="2005712" y="4956004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37" name="CaixaDeTexto 136">
            <a:extLst>
              <a:ext uri="{FF2B5EF4-FFF2-40B4-BE49-F238E27FC236}">
                <a16:creationId xmlns:a16="http://schemas.microsoft.com/office/drawing/2014/main" id="{C827DD7F-453E-8347-A0FC-962D8E785CF4}"/>
              </a:ext>
            </a:extLst>
          </p:cNvPr>
          <p:cNvSpPr txBox="1">
            <a:spLocks noChangeAspect="1"/>
          </p:cNvSpPr>
          <p:nvPr/>
        </p:nvSpPr>
        <p:spPr>
          <a:xfrm>
            <a:off x="2011202" y="5020427"/>
            <a:ext cx="816854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981A99B8-149A-244F-861B-7A6AEC6193E1}"/>
              </a:ext>
            </a:extLst>
          </p:cNvPr>
          <p:cNvSpPr txBox="1"/>
          <p:nvPr/>
        </p:nvSpPr>
        <p:spPr>
          <a:xfrm>
            <a:off x="1879470" y="4800884"/>
            <a:ext cx="532066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15.2.2</a:t>
            </a:r>
          </a:p>
        </p:txBody>
      </p:sp>
      <p:sp>
        <p:nvSpPr>
          <p:cNvPr id="139" name="Retângulo Arredondado 138">
            <a:extLst>
              <a:ext uri="{FF2B5EF4-FFF2-40B4-BE49-F238E27FC236}">
                <a16:creationId xmlns:a16="http://schemas.microsoft.com/office/drawing/2014/main" id="{DAA04489-3FDB-7A4D-8059-CB565B7AB230}"/>
              </a:ext>
            </a:extLst>
          </p:cNvPr>
          <p:cNvSpPr>
            <a:spLocks noChangeAspect="1"/>
          </p:cNvSpPr>
          <p:nvPr/>
        </p:nvSpPr>
        <p:spPr>
          <a:xfrm>
            <a:off x="1975215" y="5503151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40" name="CaixaDeTexto 139">
            <a:extLst>
              <a:ext uri="{FF2B5EF4-FFF2-40B4-BE49-F238E27FC236}">
                <a16:creationId xmlns:a16="http://schemas.microsoft.com/office/drawing/2014/main" id="{12954545-2A7D-D949-940C-B3ABA7EF88FD}"/>
              </a:ext>
            </a:extLst>
          </p:cNvPr>
          <p:cNvSpPr txBox="1">
            <a:spLocks noChangeAspect="1"/>
          </p:cNvSpPr>
          <p:nvPr/>
        </p:nvSpPr>
        <p:spPr>
          <a:xfrm>
            <a:off x="1978193" y="5501777"/>
            <a:ext cx="827828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Placement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CaixaDeTexto 140">
            <a:extLst>
              <a:ext uri="{FF2B5EF4-FFF2-40B4-BE49-F238E27FC236}">
                <a16:creationId xmlns:a16="http://schemas.microsoft.com/office/drawing/2014/main" id="{05CCDBC6-9761-6D41-A412-DFD6D869DB5F}"/>
              </a:ext>
            </a:extLst>
          </p:cNvPr>
          <p:cNvSpPr txBox="1"/>
          <p:nvPr/>
        </p:nvSpPr>
        <p:spPr>
          <a:xfrm>
            <a:off x="1876431" y="5339153"/>
            <a:ext cx="49029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15.2.3</a:t>
            </a:r>
          </a:p>
        </p:txBody>
      </p:sp>
      <p:sp>
        <p:nvSpPr>
          <p:cNvPr id="142" name="Retângulo Arredondado 141">
            <a:extLst>
              <a:ext uri="{FF2B5EF4-FFF2-40B4-BE49-F238E27FC236}">
                <a16:creationId xmlns:a16="http://schemas.microsoft.com/office/drawing/2014/main" id="{C904AE71-C258-5C4F-9A5D-2CE9AB15771A}"/>
              </a:ext>
            </a:extLst>
          </p:cNvPr>
          <p:cNvSpPr>
            <a:spLocks noChangeAspect="1"/>
          </p:cNvSpPr>
          <p:nvPr/>
        </p:nvSpPr>
        <p:spPr>
          <a:xfrm>
            <a:off x="1975215" y="6056245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43" name="CaixaDeTexto 142">
            <a:extLst>
              <a:ext uri="{FF2B5EF4-FFF2-40B4-BE49-F238E27FC236}">
                <a16:creationId xmlns:a16="http://schemas.microsoft.com/office/drawing/2014/main" id="{66E08C02-8A6B-6343-81C8-A29710A04ADC}"/>
              </a:ext>
            </a:extLst>
          </p:cNvPr>
          <p:cNvSpPr txBox="1">
            <a:spLocks noChangeAspect="1"/>
          </p:cNvSpPr>
          <p:nvPr/>
        </p:nvSpPr>
        <p:spPr>
          <a:xfrm>
            <a:off x="1978193" y="6116914"/>
            <a:ext cx="83973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CaixaDeTexto 143">
            <a:extLst>
              <a:ext uri="{FF2B5EF4-FFF2-40B4-BE49-F238E27FC236}">
                <a16:creationId xmlns:a16="http://schemas.microsoft.com/office/drawing/2014/main" id="{46D427CA-A910-8644-B79E-800AC22DF818}"/>
              </a:ext>
            </a:extLst>
          </p:cNvPr>
          <p:cNvSpPr txBox="1"/>
          <p:nvPr/>
        </p:nvSpPr>
        <p:spPr>
          <a:xfrm>
            <a:off x="1848974" y="5892247"/>
            <a:ext cx="52605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15.2.4</a:t>
            </a:r>
          </a:p>
        </p:txBody>
      </p:sp>
      <p:cxnSp>
        <p:nvCxnSpPr>
          <p:cNvPr id="145" name="Conexão Reta 144">
            <a:extLst>
              <a:ext uri="{FF2B5EF4-FFF2-40B4-BE49-F238E27FC236}">
                <a16:creationId xmlns:a16="http://schemas.microsoft.com/office/drawing/2014/main" id="{AADD09BA-175D-904F-BE8F-CA5F4CADEB9A}"/>
              </a:ext>
            </a:extLst>
          </p:cNvPr>
          <p:cNvCxnSpPr>
            <a:cxnSpLocks/>
            <a:stCxn id="57" idx="2"/>
            <a:endCxn id="132" idx="3"/>
          </p:cNvCxnSpPr>
          <p:nvPr/>
        </p:nvCxnSpPr>
        <p:spPr>
          <a:xfrm flipH="1">
            <a:off x="3023187" y="3921691"/>
            <a:ext cx="1757463" cy="1106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Retângulo Arredondado 145">
            <a:extLst>
              <a:ext uri="{FF2B5EF4-FFF2-40B4-BE49-F238E27FC236}">
                <a16:creationId xmlns:a16="http://schemas.microsoft.com/office/drawing/2014/main" id="{8C779FE8-0683-3842-A4A2-79FD4EB84AF3}"/>
              </a:ext>
            </a:extLst>
          </p:cNvPr>
          <p:cNvSpPr/>
          <p:nvPr/>
        </p:nvSpPr>
        <p:spPr>
          <a:xfrm>
            <a:off x="3850016" y="4696163"/>
            <a:ext cx="1057877" cy="11260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47" name="Retângulo Arredondado 146">
            <a:extLst>
              <a:ext uri="{FF2B5EF4-FFF2-40B4-BE49-F238E27FC236}">
                <a16:creationId xmlns:a16="http://schemas.microsoft.com/office/drawing/2014/main" id="{2786D712-0C62-2D45-ABCA-F66939C056B3}"/>
              </a:ext>
            </a:extLst>
          </p:cNvPr>
          <p:cNvSpPr>
            <a:spLocks noChangeAspect="1"/>
          </p:cNvSpPr>
          <p:nvPr/>
        </p:nvSpPr>
        <p:spPr>
          <a:xfrm>
            <a:off x="3946313" y="4864936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96C3B489-8B7B-5847-95E6-BE11780EA0FD}"/>
              </a:ext>
            </a:extLst>
          </p:cNvPr>
          <p:cNvSpPr txBox="1">
            <a:spLocks noChangeAspect="1"/>
          </p:cNvSpPr>
          <p:nvPr/>
        </p:nvSpPr>
        <p:spPr>
          <a:xfrm>
            <a:off x="3950096" y="4929750"/>
            <a:ext cx="820364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</a:p>
        </p:txBody>
      </p:sp>
      <p:sp>
        <p:nvSpPr>
          <p:cNvPr id="149" name="CaixaDeTexto 148">
            <a:extLst>
              <a:ext uri="{FF2B5EF4-FFF2-40B4-BE49-F238E27FC236}">
                <a16:creationId xmlns:a16="http://schemas.microsoft.com/office/drawing/2014/main" id="{1A309847-D3E0-3E41-BBED-D99FC308036C}"/>
              </a:ext>
            </a:extLst>
          </p:cNvPr>
          <p:cNvSpPr txBox="1"/>
          <p:nvPr/>
        </p:nvSpPr>
        <p:spPr>
          <a:xfrm>
            <a:off x="3883040" y="4709816"/>
            <a:ext cx="384959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15.3</a:t>
            </a:r>
          </a:p>
        </p:txBody>
      </p:sp>
      <p:sp>
        <p:nvSpPr>
          <p:cNvPr id="150" name="Retângulo Arredondado 149">
            <a:extLst>
              <a:ext uri="{FF2B5EF4-FFF2-40B4-BE49-F238E27FC236}">
                <a16:creationId xmlns:a16="http://schemas.microsoft.com/office/drawing/2014/main" id="{6BA00CA0-6D34-D64D-802F-94046C711EC4}"/>
              </a:ext>
            </a:extLst>
          </p:cNvPr>
          <p:cNvSpPr>
            <a:spLocks noChangeAspect="1"/>
          </p:cNvSpPr>
          <p:nvPr/>
        </p:nvSpPr>
        <p:spPr>
          <a:xfrm>
            <a:off x="3940746" y="5386680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51" name="CaixaDeTexto 150">
            <a:extLst>
              <a:ext uri="{FF2B5EF4-FFF2-40B4-BE49-F238E27FC236}">
                <a16:creationId xmlns:a16="http://schemas.microsoft.com/office/drawing/2014/main" id="{82774804-FC1B-104C-BDC5-4C6104D3B96E}"/>
              </a:ext>
            </a:extLst>
          </p:cNvPr>
          <p:cNvSpPr txBox="1">
            <a:spLocks noChangeAspect="1"/>
          </p:cNvSpPr>
          <p:nvPr/>
        </p:nvSpPr>
        <p:spPr>
          <a:xfrm>
            <a:off x="3943724" y="5441982"/>
            <a:ext cx="83973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CaixaDeTexto 151">
            <a:extLst>
              <a:ext uri="{FF2B5EF4-FFF2-40B4-BE49-F238E27FC236}">
                <a16:creationId xmlns:a16="http://schemas.microsoft.com/office/drawing/2014/main" id="{C5A7EC9C-6712-0A45-8CB4-257EAC537FCF}"/>
              </a:ext>
            </a:extLst>
          </p:cNvPr>
          <p:cNvSpPr txBox="1"/>
          <p:nvPr/>
        </p:nvSpPr>
        <p:spPr>
          <a:xfrm>
            <a:off x="3876651" y="5213804"/>
            <a:ext cx="398491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15.4</a:t>
            </a:r>
          </a:p>
        </p:txBody>
      </p:sp>
      <p:cxnSp>
        <p:nvCxnSpPr>
          <p:cNvPr id="153" name="Conexão Reta 152">
            <a:extLst>
              <a:ext uri="{FF2B5EF4-FFF2-40B4-BE49-F238E27FC236}">
                <a16:creationId xmlns:a16="http://schemas.microsoft.com/office/drawing/2014/main" id="{70922709-91F9-A646-B4B3-3CC13477D3F8}"/>
              </a:ext>
            </a:extLst>
          </p:cNvPr>
          <p:cNvCxnSpPr>
            <a:cxnSpLocks/>
            <a:stCxn id="57" idx="2"/>
            <a:endCxn id="146" idx="0"/>
          </p:cNvCxnSpPr>
          <p:nvPr/>
        </p:nvCxnSpPr>
        <p:spPr>
          <a:xfrm flipH="1">
            <a:off x="4378955" y="3921691"/>
            <a:ext cx="401695" cy="774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42761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EC8B940-32AD-3D41-8461-C2693C2C4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9F4FC3-CBCD-0046-A994-C44A30063D94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4F49923-F286-B94A-A3D1-CC21B0E31EF3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6EA7F1BF-EA21-A645-9FC9-087486761844}"/>
              </a:ext>
            </a:extLst>
          </p:cNvPr>
          <p:cNvSpPr txBox="1"/>
          <p:nvPr/>
        </p:nvSpPr>
        <p:spPr>
          <a:xfrm>
            <a:off x="674703" y="1158554"/>
            <a:ext cx="772357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obey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standards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(17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15)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hardware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(15.2),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recharging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low-energy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(15.2.1),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(15.2.2),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placement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(15.2.3),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(15.2.4).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equally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concern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affordable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(15.3)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permanent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(15.4).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Consequently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allowing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(17.1) [14, 16].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mention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considerable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advances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case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IBM's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neuromorphic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TrueNorth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chip [58]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tângulo Arredondado 56">
            <a:extLst>
              <a:ext uri="{FF2B5EF4-FFF2-40B4-BE49-F238E27FC236}">
                <a16:creationId xmlns:a16="http://schemas.microsoft.com/office/drawing/2014/main" id="{8207D756-4829-2342-81DE-7FF02F46CC14}"/>
              </a:ext>
            </a:extLst>
          </p:cNvPr>
          <p:cNvSpPr>
            <a:spLocks noChangeAspect="1"/>
          </p:cNvSpPr>
          <p:nvPr/>
        </p:nvSpPr>
        <p:spPr>
          <a:xfrm>
            <a:off x="4359295" y="3601291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8174B2A7-E1D6-B64C-B85F-CFC9D4B8D7C7}"/>
              </a:ext>
            </a:extLst>
          </p:cNvPr>
          <p:cNvSpPr txBox="1">
            <a:spLocks noChangeAspect="1"/>
          </p:cNvSpPr>
          <p:nvPr/>
        </p:nvSpPr>
        <p:spPr>
          <a:xfrm>
            <a:off x="4365331" y="3606224"/>
            <a:ext cx="836674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F80C3DC4-DC2D-1449-9C7F-00DBE939BCA9}"/>
              </a:ext>
            </a:extLst>
          </p:cNvPr>
          <p:cNvSpPr txBox="1"/>
          <p:nvPr/>
        </p:nvSpPr>
        <p:spPr>
          <a:xfrm>
            <a:off x="4858479" y="3398491"/>
            <a:ext cx="391323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0" name="Retângulo Arredondado 59">
            <a:extLst>
              <a:ext uri="{FF2B5EF4-FFF2-40B4-BE49-F238E27FC236}">
                <a16:creationId xmlns:a16="http://schemas.microsoft.com/office/drawing/2014/main" id="{D2A2B354-FEAB-BF49-BE04-672AE6892B77}"/>
              </a:ext>
            </a:extLst>
          </p:cNvPr>
          <p:cNvSpPr>
            <a:spLocks noChangeAspect="1"/>
          </p:cNvSpPr>
          <p:nvPr/>
        </p:nvSpPr>
        <p:spPr>
          <a:xfrm>
            <a:off x="6587519" y="4887428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09" name="Retângulo Arredondado 108">
            <a:extLst>
              <a:ext uri="{FF2B5EF4-FFF2-40B4-BE49-F238E27FC236}">
                <a16:creationId xmlns:a16="http://schemas.microsoft.com/office/drawing/2014/main" id="{6EC04282-1AB4-354C-9263-0C767BA4538E}"/>
              </a:ext>
            </a:extLst>
          </p:cNvPr>
          <p:cNvSpPr>
            <a:spLocks noChangeAspect="1"/>
          </p:cNvSpPr>
          <p:nvPr/>
        </p:nvSpPr>
        <p:spPr>
          <a:xfrm>
            <a:off x="5524620" y="4885100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id="{D4E51D32-D3F4-5146-B62B-394510363857}"/>
              </a:ext>
            </a:extLst>
          </p:cNvPr>
          <p:cNvSpPr txBox="1">
            <a:spLocks noChangeAspect="1"/>
          </p:cNvSpPr>
          <p:nvPr/>
        </p:nvSpPr>
        <p:spPr>
          <a:xfrm>
            <a:off x="5519023" y="4883412"/>
            <a:ext cx="842709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VNS</a:t>
            </a: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implantation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2BB95865-5929-6B41-80E4-89EE03E825EE}"/>
              </a:ext>
            </a:extLst>
          </p:cNvPr>
          <p:cNvSpPr txBox="1"/>
          <p:nvPr/>
        </p:nvSpPr>
        <p:spPr>
          <a:xfrm>
            <a:off x="5466932" y="4730347"/>
            <a:ext cx="459125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15.1.1</a:t>
            </a:r>
          </a:p>
        </p:txBody>
      </p:sp>
      <p:sp>
        <p:nvSpPr>
          <p:cNvPr id="112" name="Retângulo Arredondado 111">
            <a:extLst>
              <a:ext uri="{FF2B5EF4-FFF2-40B4-BE49-F238E27FC236}">
                <a16:creationId xmlns:a16="http://schemas.microsoft.com/office/drawing/2014/main" id="{518D37E7-15D7-244A-89E8-46332BE6469E}"/>
              </a:ext>
            </a:extLst>
          </p:cNvPr>
          <p:cNvSpPr>
            <a:spLocks noChangeAspect="1"/>
          </p:cNvSpPr>
          <p:nvPr/>
        </p:nvSpPr>
        <p:spPr>
          <a:xfrm>
            <a:off x="6087281" y="4364059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C9C07F9E-41F7-E643-B55E-C4519EC735C1}"/>
              </a:ext>
            </a:extLst>
          </p:cNvPr>
          <p:cNvSpPr txBox="1">
            <a:spLocks noChangeAspect="1"/>
          </p:cNvSpPr>
          <p:nvPr/>
        </p:nvSpPr>
        <p:spPr>
          <a:xfrm>
            <a:off x="6599863" y="4899244"/>
            <a:ext cx="81170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Responsive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2BDD067C-6B2F-2941-937B-461EC189FAEC}"/>
              </a:ext>
            </a:extLst>
          </p:cNvPr>
          <p:cNvSpPr txBox="1"/>
          <p:nvPr/>
        </p:nvSpPr>
        <p:spPr>
          <a:xfrm>
            <a:off x="7014595" y="4738465"/>
            <a:ext cx="480003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15.1.2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C4D18041-8A93-444A-A59A-AD994063CCBB}"/>
              </a:ext>
            </a:extLst>
          </p:cNvPr>
          <p:cNvSpPr txBox="1">
            <a:spLocks noChangeAspect="1"/>
          </p:cNvSpPr>
          <p:nvPr/>
        </p:nvSpPr>
        <p:spPr>
          <a:xfrm>
            <a:off x="6087281" y="4358631"/>
            <a:ext cx="842709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58304586-21EC-3441-A57E-9E9EEE2DA13C}"/>
              </a:ext>
            </a:extLst>
          </p:cNvPr>
          <p:cNvSpPr txBox="1"/>
          <p:nvPr/>
        </p:nvSpPr>
        <p:spPr>
          <a:xfrm>
            <a:off x="6650304" y="4210580"/>
            <a:ext cx="40128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</a:t>
            </a:r>
          </a:p>
        </p:txBody>
      </p:sp>
      <p:sp>
        <p:nvSpPr>
          <p:cNvPr id="117" name="Retângulo Arredondado 116">
            <a:extLst>
              <a:ext uri="{FF2B5EF4-FFF2-40B4-BE49-F238E27FC236}">
                <a16:creationId xmlns:a16="http://schemas.microsoft.com/office/drawing/2014/main" id="{D1B512E6-8015-1E4B-B154-565A9D58BA3F}"/>
              </a:ext>
            </a:extLst>
          </p:cNvPr>
          <p:cNvSpPr/>
          <p:nvPr/>
        </p:nvSpPr>
        <p:spPr>
          <a:xfrm>
            <a:off x="5436832" y="4211406"/>
            <a:ext cx="2061747" cy="21132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cxnSp>
        <p:nvCxnSpPr>
          <p:cNvPr id="118" name="Conexão Reta 117">
            <a:extLst>
              <a:ext uri="{FF2B5EF4-FFF2-40B4-BE49-F238E27FC236}">
                <a16:creationId xmlns:a16="http://schemas.microsoft.com/office/drawing/2014/main" id="{B4BDF4F1-D4DA-F646-9A3C-351219C82598}"/>
              </a:ext>
            </a:extLst>
          </p:cNvPr>
          <p:cNvCxnSpPr>
            <a:cxnSpLocks/>
            <a:stCxn id="57" idx="2"/>
            <a:endCxn id="117" idx="0"/>
          </p:cNvCxnSpPr>
          <p:nvPr/>
        </p:nvCxnSpPr>
        <p:spPr>
          <a:xfrm>
            <a:off x="4780650" y="3921691"/>
            <a:ext cx="1687056" cy="2897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Retângulo Arredondado 118">
            <a:extLst>
              <a:ext uri="{FF2B5EF4-FFF2-40B4-BE49-F238E27FC236}">
                <a16:creationId xmlns:a16="http://schemas.microsoft.com/office/drawing/2014/main" id="{F0FF48FD-1863-214E-8814-457B75A74100}"/>
              </a:ext>
            </a:extLst>
          </p:cNvPr>
          <p:cNvSpPr>
            <a:spLocks noChangeAspect="1"/>
          </p:cNvSpPr>
          <p:nvPr/>
        </p:nvSpPr>
        <p:spPr>
          <a:xfrm>
            <a:off x="6076417" y="5935814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B1AF32AC-79C1-C741-ACFE-C783A1888A67}"/>
              </a:ext>
            </a:extLst>
          </p:cNvPr>
          <p:cNvSpPr txBox="1">
            <a:spLocks noChangeAspect="1"/>
          </p:cNvSpPr>
          <p:nvPr/>
        </p:nvSpPr>
        <p:spPr>
          <a:xfrm>
            <a:off x="6077009" y="5931374"/>
            <a:ext cx="83653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8FCB67F8-DE9E-8346-84A8-9D1C9298A6BF}"/>
              </a:ext>
            </a:extLst>
          </p:cNvPr>
          <p:cNvSpPr txBox="1"/>
          <p:nvPr/>
        </p:nvSpPr>
        <p:spPr>
          <a:xfrm>
            <a:off x="6502111" y="5767032"/>
            <a:ext cx="454848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15.1.5</a:t>
            </a:r>
          </a:p>
        </p:txBody>
      </p:sp>
      <p:sp>
        <p:nvSpPr>
          <p:cNvPr id="122" name="Retângulo Arredondado 121">
            <a:extLst>
              <a:ext uri="{FF2B5EF4-FFF2-40B4-BE49-F238E27FC236}">
                <a16:creationId xmlns:a16="http://schemas.microsoft.com/office/drawing/2014/main" id="{05D0CDE4-93CC-2B48-9A8D-86E34AFA174A}"/>
              </a:ext>
            </a:extLst>
          </p:cNvPr>
          <p:cNvSpPr>
            <a:spLocks noChangeAspect="1"/>
          </p:cNvSpPr>
          <p:nvPr/>
        </p:nvSpPr>
        <p:spPr>
          <a:xfrm>
            <a:off x="6575175" y="5416117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23" name="Retângulo Arredondado 122">
            <a:extLst>
              <a:ext uri="{FF2B5EF4-FFF2-40B4-BE49-F238E27FC236}">
                <a16:creationId xmlns:a16="http://schemas.microsoft.com/office/drawing/2014/main" id="{99FF9DF7-EBF0-4040-9E6F-BE57CF8042D7}"/>
              </a:ext>
            </a:extLst>
          </p:cNvPr>
          <p:cNvSpPr>
            <a:spLocks noChangeAspect="1"/>
          </p:cNvSpPr>
          <p:nvPr/>
        </p:nvSpPr>
        <p:spPr>
          <a:xfrm>
            <a:off x="5512276" y="5413789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52186113-5026-AB40-887D-37D762A74AB3}"/>
              </a:ext>
            </a:extLst>
          </p:cNvPr>
          <p:cNvSpPr txBox="1">
            <a:spLocks noChangeAspect="1"/>
          </p:cNvSpPr>
          <p:nvPr/>
        </p:nvSpPr>
        <p:spPr>
          <a:xfrm>
            <a:off x="5488021" y="5398398"/>
            <a:ext cx="866964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FA6ED865-EAEB-E346-A6D9-54BE43BF4F96}"/>
              </a:ext>
            </a:extLst>
          </p:cNvPr>
          <p:cNvSpPr txBox="1"/>
          <p:nvPr/>
        </p:nvSpPr>
        <p:spPr>
          <a:xfrm>
            <a:off x="5427954" y="5259036"/>
            <a:ext cx="459125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15.1.4</a:t>
            </a: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9C5BEE60-3797-5740-B833-857AFB691E17}"/>
              </a:ext>
            </a:extLst>
          </p:cNvPr>
          <p:cNvSpPr txBox="1">
            <a:spLocks noChangeAspect="1"/>
          </p:cNvSpPr>
          <p:nvPr/>
        </p:nvSpPr>
        <p:spPr>
          <a:xfrm>
            <a:off x="6587519" y="5413789"/>
            <a:ext cx="81170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A86BBAA6-BC41-9B49-A68B-9610AADAE75F}"/>
              </a:ext>
            </a:extLst>
          </p:cNvPr>
          <p:cNvSpPr txBox="1"/>
          <p:nvPr/>
        </p:nvSpPr>
        <p:spPr>
          <a:xfrm>
            <a:off x="7009698" y="5264683"/>
            <a:ext cx="480003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15.1.3</a:t>
            </a:r>
          </a:p>
        </p:txBody>
      </p:sp>
      <p:sp>
        <p:nvSpPr>
          <p:cNvPr id="129" name="Retângulo Arredondado 128">
            <a:extLst>
              <a:ext uri="{FF2B5EF4-FFF2-40B4-BE49-F238E27FC236}">
                <a16:creationId xmlns:a16="http://schemas.microsoft.com/office/drawing/2014/main" id="{BBA8E1A2-51A8-CD43-B726-F43DF6F2776D}"/>
              </a:ext>
            </a:extLst>
          </p:cNvPr>
          <p:cNvSpPr>
            <a:spLocks noChangeAspect="1"/>
          </p:cNvSpPr>
          <p:nvPr/>
        </p:nvSpPr>
        <p:spPr>
          <a:xfrm>
            <a:off x="2036614" y="3844015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8C644323-E24F-BA49-A573-5416C54C8920}"/>
              </a:ext>
            </a:extLst>
          </p:cNvPr>
          <p:cNvSpPr txBox="1">
            <a:spLocks noChangeAspect="1"/>
          </p:cNvSpPr>
          <p:nvPr/>
        </p:nvSpPr>
        <p:spPr>
          <a:xfrm>
            <a:off x="2039592" y="3867520"/>
            <a:ext cx="813876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CaixaDeTexto 130">
            <a:extLst>
              <a:ext uri="{FF2B5EF4-FFF2-40B4-BE49-F238E27FC236}">
                <a16:creationId xmlns:a16="http://schemas.microsoft.com/office/drawing/2014/main" id="{0E7C94F9-FF86-5E48-ACC2-80121699A1FB}"/>
              </a:ext>
            </a:extLst>
          </p:cNvPr>
          <p:cNvSpPr txBox="1"/>
          <p:nvPr/>
        </p:nvSpPr>
        <p:spPr>
          <a:xfrm>
            <a:off x="2016909" y="3680017"/>
            <a:ext cx="393665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15.2</a:t>
            </a:r>
          </a:p>
        </p:txBody>
      </p:sp>
      <p:sp>
        <p:nvSpPr>
          <p:cNvPr id="132" name="Retângulo Arredondado 131">
            <a:extLst>
              <a:ext uri="{FF2B5EF4-FFF2-40B4-BE49-F238E27FC236}">
                <a16:creationId xmlns:a16="http://schemas.microsoft.com/office/drawing/2014/main" id="{7085BC90-9288-024F-880F-B80390D1063C}"/>
              </a:ext>
            </a:extLst>
          </p:cNvPr>
          <p:cNvSpPr/>
          <p:nvPr/>
        </p:nvSpPr>
        <p:spPr>
          <a:xfrm>
            <a:off x="1840063" y="3641636"/>
            <a:ext cx="1183124" cy="27727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33" name="Retângulo Arredondado 132">
            <a:extLst>
              <a:ext uri="{FF2B5EF4-FFF2-40B4-BE49-F238E27FC236}">
                <a16:creationId xmlns:a16="http://schemas.microsoft.com/office/drawing/2014/main" id="{B23D09D5-0946-B147-B000-BCD513D3AC27}"/>
              </a:ext>
            </a:extLst>
          </p:cNvPr>
          <p:cNvSpPr>
            <a:spLocks noChangeAspect="1"/>
          </p:cNvSpPr>
          <p:nvPr/>
        </p:nvSpPr>
        <p:spPr>
          <a:xfrm>
            <a:off x="2038199" y="4409720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34" name="CaixaDeTexto 133">
            <a:extLst>
              <a:ext uri="{FF2B5EF4-FFF2-40B4-BE49-F238E27FC236}">
                <a16:creationId xmlns:a16="http://schemas.microsoft.com/office/drawing/2014/main" id="{923F8FC5-DCB3-DB4A-B3C0-8D513FAE2AAF}"/>
              </a:ext>
            </a:extLst>
          </p:cNvPr>
          <p:cNvSpPr txBox="1">
            <a:spLocks noChangeAspect="1"/>
          </p:cNvSpPr>
          <p:nvPr/>
        </p:nvSpPr>
        <p:spPr>
          <a:xfrm>
            <a:off x="2032708" y="4458881"/>
            <a:ext cx="82414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Recharging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CaixaDeTexto 134">
            <a:extLst>
              <a:ext uri="{FF2B5EF4-FFF2-40B4-BE49-F238E27FC236}">
                <a16:creationId xmlns:a16="http://schemas.microsoft.com/office/drawing/2014/main" id="{878E7451-ADA7-7A4E-8C4A-3738B35C7954}"/>
              </a:ext>
            </a:extLst>
          </p:cNvPr>
          <p:cNvSpPr txBox="1"/>
          <p:nvPr/>
        </p:nvSpPr>
        <p:spPr>
          <a:xfrm>
            <a:off x="1920837" y="4236433"/>
            <a:ext cx="532066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15.2.1</a:t>
            </a:r>
          </a:p>
        </p:txBody>
      </p:sp>
      <p:sp>
        <p:nvSpPr>
          <p:cNvPr id="136" name="Retângulo Arredondado 135">
            <a:extLst>
              <a:ext uri="{FF2B5EF4-FFF2-40B4-BE49-F238E27FC236}">
                <a16:creationId xmlns:a16="http://schemas.microsoft.com/office/drawing/2014/main" id="{16F6BE67-78B7-A04A-B301-0FBDC5B850AE}"/>
              </a:ext>
            </a:extLst>
          </p:cNvPr>
          <p:cNvSpPr>
            <a:spLocks noChangeAspect="1"/>
          </p:cNvSpPr>
          <p:nvPr/>
        </p:nvSpPr>
        <p:spPr>
          <a:xfrm>
            <a:off x="2005712" y="4956004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37" name="CaixaDeTexto 136">
            <a:extLst>
              <a:ext uri="{FF2B5EF4-FFF2-40B4-BE49-F238E27FC236}">
                <a16:creationId xmlns:a16="http://schemas.microsoft.com/office/drawing/2014/main" id="{C827DD7F-453E-8347-A0FC-962D8E785CF4}"/>
              </a:ext>
            </a:extLst>
          </p:cNvPr>
          <p:cNvSpPr txBox="1">
            <a:spLocks noChangeAspect="1"/>
          </p:cNvSpPr>
          <p:nvPr/>
        </p:nvSpPr>
        <p:spPr>
          <a:xfrm>
            <a:off x="2011202" y="5020427"/>
            <a:ext cx="816854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981A99B8-149A-244F-861B-7A6AEC6193E1}"/>
              </a:ext>
            </a:extLst>
          </p:cNvPr>
          <p:cNvSpPr txBox="1"/>
          <p:nvPr/>
        </p:nvSpPr>
        <p:spPr>
          <a:xfrm>
            <a:off x="1879470" y="4800884"/>
            <a:ext cx="532066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15.2.2</a:t>
            </a:r>
          </a:p>
        </p:txBody>
      </p:sp>
      <p:sp>
        <p:nvSpPr>
          <p:cNvPr id="139" name="Retângulo Arredondado 138">
            <a:extLst>
              <a:ext uri="{FF2B5EF4-FFF2-40B4-BE49-F238E27FC236}">
                <a16:creationId xmlns:a16="http://schemas.microsoft.com/office/drawing/2014/main" id="{DAA04489-3FDB-7A4D-8059-CB565B7AB230}"/>
              </a:ext>
            </a:extLst>
          </p:cNvPr>
          <p:cNvSpPr>
            <a:spLocks noChangeAspect="1"/>
          </p:cNvSpPr>
          <p:nvPr/>
        </p:nvSpPr>
        <p:spPr>
          <a:xfrm>
            <a:off x="1975215" y="5503151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40" name="CaixaDeTexto 139">
            <a:extLst>
              <a:ext uri="{FF2B5EF4-FFF2-40B4-BE49-F238E27FC236}">
                <a16:creationId xmlns:a16="http://schemas.microsoft.com/office/drawing/2014/main" id="{12954545-2A7D-D949-940C-B3ABA7EF88FD}"/>
              </a:ext>
            </a:extLst>
          </p:cNvPr>
          <p:cNvSpPr txBox="1">
            <a:spLocks noChangeAspect="1"/>
          </p:cNvSpPr>
          <p:nvPr/>
        </p:nvSpPr>
        <p:spPr>
          <a:xfrm>
            <a:off x="1978193" y="5501777"/>
            <a:ext cx="827828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Placement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CaixaDeTexto 140">
            <a:extLst>
              <a:ext uri="{FF2B5EF4-FFF2-40B4-BE49-F238E27FC236}">
                <a16:creationId xmlns:a16="http://schemas.microsoft.com/office/drawing/2014/main" id="{05CCDBC6-9761-6D41-A412-DFD6D869DB5F}"/>
              </a:ext>
            </a:extLst>
          </p:cNvPr>
          <p:cNvSpPr txBox="1"/>
          <p:nvPr/>
        </p:nvSpPr>
        <p:spPr>
          <a:xfrm>
            <a:off x="1876431" y="5339153"/>
            <a:ext cx="49029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15.2.3</a:t>
            </a:r>
          </a:p>
        </p:txBody>
      </p:sp>
      <p:sp>
        <p:nvSpPr>
          <p:cNvPr id="142" name="Retângulo Arredondado 141">
            <a:extLst>
              <a:ext uri="{FF2B5EF4-FFF2-40B4-BE49-F238E27FC236}">
                <a16:creationId xmlns:a16="http://schemas.microsoft.com/office/drawing/2014/main" id="{C904AE71-C258-5C4F-9A5D-2CE9AB15771A}"/>
              </a:ext>
            </a:extLst>
          </p:cNvPr>
          <p:cNvSpPr>
            <a:spLocks noChangeAspect="1"/>
          </p:cNvSpPr>
          <p:nvPr/>
        </p:nvSpPr>
        <p:spPr>
          <a:xfrm>
            <a:off x="1975215" y="6056245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43" name="CaixaDeTexto 142">
            <a:extLst>
              <a:ext uri="{FF2B5EF4-FFF2-40B4-BE49-F238E27FC236}">
                <a16:creationId xmlns:a16="http://schemas.microsoft.com/office/drawing/2014/main" id="{66E08C02-8A6B-6343-81C8-A29710A04ADC}"/>
              </a:ext>
            </a:extLst>
          </p:cNvPr>
          <p:cNvSpPr txBox="1">
            <a:spLocks noChangeAspect="1"/>
          </p:cNvSpPr>
          <p:nvPr/>
        </p:nvSpPr>
        <p:spPr>
          <a:xfrm>
            <a:off x="1978193" y="6116914"/>
            <a:ext cx="83973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CaixaDeTexto 143">
            <a:extLst>
              <a:ext uri="{FF2B5EF4-FFF2-40B4-BE49-F238E27FC236}">
                <a16:creationId xmlns:a16="http://schemas.microsoft.com/office/drawing/2014/main" id="{46D427CA-A910-8644-B79E-800AC22DF818}"/>
              </a:ext>
            </a:extLst>
          </p:cNvPr>
          <p:cNvSpPr txBox="1"/>
          <p:nvPr/>
        </p:nvSpPr>
        <p:spPr>
          <a:xfrm>
            <a:off x="1848974" y="5892247"/>
            <a:ext cx="52605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15.2.4</a:t>
            </a:r>
          </a:p>
        </p:txBody>
      </p:sp>
      <p:cxnSp>
        <p:nvCxnSpPr>
          <p:cNvPr id="145" name="Conexão Reta 144">
            <a:extLst>
              <a:ext uri="{FF2B5EF4-FFF2-40B4-BE49-F238E27FC236}">
                <a16:creationId xmlns:a16="http://schemas.microsoft.com/office/drawing/2014/main" id="{AADD09BA-175D-904F-BE8F-CA5F4CADEB9A}"/>
              </a:ext>
            </a:extLst>
          </p:cNvPr>
          <p:cNvCxnSpPr>
            <a:cxnSpLocks/>
            <a:stCxn id="57" idx="2"/>
            <a:endCxn id="132" idx="3"/>
          </p:cNvCxnSpPr>
          <p:nvPr/>
        </p:nvCxnSpPr>
        <p:spPr>
          <a:xfrm flipH="1">
            <a:off x="3023187" y="3921691"/>
            <a:ext cx="1757463" cy="1106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Retângulo Arredondado 145">
            <a:extLst>
              <a:ext uri="{FF2B5EF4-FFF2-40B4-BE49-F238E27FC236}">
                <a16:creationId xmlns:a16="http://schemas.microsoft.com/office/drawing/2014/main" id="{8C779FE8-0683-3842-A4A2-79FD4EB84AF3}"/>
              </a:ext>
            </a:extLst>
          </p:cNvPr>
          <p:cNvSpPr/>
          <p:nvPr/>
        </p:nvSpPr>
        <p:spPr>
          <a:xfrm>
            <a:off x="3850016" y="4696163"/>
            <a:ext cx="1057877" cy="11260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47" name="Retângulo Arredondado 146">
            <a:extLst>
              <a:ext uri="{FF2B5EF4-FFF2-40B4-BE49-F238E27FC236}">
                <a16:creationId xmlns:a16="http://schemas.microsoft.com/office/drawing/2014/main" id="{2786D712-0C62-2D45-ABCA-F66939C056B3}"/>
              </a:ext>
            </a:extLst>
          </p:cNvPr>
          <p:cNvSpPr>
            <a:spLocks noChangeAspect="1"/>
          </p:cNvSpPr>
          <p:nvPr/>
        </p:nvSpPr>
        <p:spPr>
          <a:xfrm>
            <a:off x="3946313" y="4864936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96C3B489-8B7B-5847-95E6-BE11780EA0FD}"/>
              </a:ext>
            </a:extLst>
          </p:cNvPr>
          <p:cNvSpPr txBox="1">
            <a:spLocks noChangeAspect="1"/>
          </p:cNvSpPr>
          <p:nvPr/>
        </p:nvSpPr>
        <p:spPr>
          <a:xfrm>
            <a:off x="3950096" y="4929750"/>
            <a:ext cx="820364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</a:p>
        </p:txBody>
      </p:sp>
      <p:sp>
        <p:nvSpPr>
          <p:cNvPr id="149" name="CaixaDeTexto 148">
            <a:extLst>
              <a:ext uri="{FF2B5EF4-FFF2-40B4-BE49-F238E27FC236}">
                <a16:creationId xmlns:a16="http://schemas.microsoft.com/office/drawing/2014/main" id="{1A309847-D3E0-3E41-BBED-D99FC308036C}"/>
              </a:ext>
            </a:extLst>
          </p:cNvPr>
          <p:cNvSpPr txBox="1"/>
          <p:nvPr/>
        </p:nvSpPr>
        <p:spPr>
          <a:xfrm>
            <a:off x="3883040" y="4709816"/>
            <a:ext cx="384959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15.3</a:t>
            </a:r>
          </a:p>
        </p:txBody>
      </p:sp>
      <p:sp>
        <p:nvSpPr>
          <p:cNvPr id="150" name="Retângulo Arredondado 149">
            <a:extLst>
              <a:ext uri="{FF2B5EF4-FFF2-40B4-BE49-F238E27FC236}">
                <a16:creationId xmlns:a16="http://schemas.microsoft.com/office/drawing/2014/main" id="{6BA00CA0-6D34-D64D-802F-94046C711EC4}"/>
              </a:ext>
            </a:extLst>
          </p:cNvPr>
          <p:cNvSpPr>
            <a:spLocks noChangeAspect="1"/>
          </p:cNvSpPr>
          <p:nvPr/>
        </p:nvSpPr>
        <p:spPr>
          <a:xfrm>
            <a:off x="3940746" y="5386680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51" name="CaixaDeTexto 150">
            <a:extLst>
              <a:ext uri="{FF2B5EF4-FFF2-40B4-BE49-F238E27FC236}">
                <a16:creationId xmlns:a16="http://schemas.microsoft.com/office/drawing/2014/main" id="{82774804-FC1B-104C-BDC5-4C6104D3B96E}"/>
              </a:ext>
            </a:extLst>
          </p:cNvPr>
          <p:cNvSpPr txBox="1">
            <a:spLocks noChangeAspect="1"/>
          </p:cNvSpPr>
          <p:nvPr/>
        </p:nvSpPr>
        <p:spPr>
          <a:xfrm>
            <a:off x="3943724" y="5441982"/>
            <a:ext cx="83973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CaixaDeTexto 151">
            <a:extLst>
              <a:ext uri="{FF2B5EF4-FFF2-40B4-BE49-F238E27FC236}">
                <a16:creationId xmlns:a16="http://schemas.microsoft.com/office/drawing/2014/main" id="{C5A7EC9C-6712-0A45-8CB4-257EAC537FCF}"/>
              </a:ext>
            </a:extLst>
          </p:cNvPr>
          <p:cNvSpPr txBox="1"/>
          <p:nvPr/>
        </p:nvSpPr>
        <p:spPr>
          <a:xfrm>
            <a:off x="3876651" y="5213804"/>
            <a:ext cx="398491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15.4</a:t>
            </a:r>
          </a:p>
        </p:txBody>
      </p:sp>
      <p:cxnSp>
        <p:nvCxnSpPr>
          <p:cNvPr id="153" name="Conexão Reta 152">
            <a:extLst>
              <a:ext uri="{FF2B5EF4-FFF2-40B4-BE49-F238E27FC236}">
                <a16:creationId xmlns:a16="http://schemas.microsoft.com/office/drawing/2014/main" id="{70922709-91F9-A646-B4B3-3CC13477D3F8}"/>
              </a:ext>
            </a:extLst>
          </p:cNvPr>
          <p:cNvCxnSpPr>
            <a:cxnSpLocks/>
            <a:stCxn id="57" idx="2"/>
            <a:endCxn id="146" idx="0"/>
          </p:cNvCxnSpPr>
          <p:nvPr/>
        </p:nvCxnSpPr>
        <p:spPr>
          <a:xfrm flipH="1">
            <a:off x="4378955" y="3921691"/>
            <a:ext cx="401695" cy="774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4" name="Gráfico 53" descr="Balão de fala com preenchiment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2EFE2D-BC3A-1344-A226-DFE463BCC5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55" name="CaixaDeTexto 54">
            <a:extLst>
              <a:ext uri="{FF2B5EF4-FFF2-40B4-BE49-F238E27FC236}">
                <a16:creationId xmlns:a16="http://schemas.microsoft.com/office/drawing/2014/main" id="{F5E8829B-795E-A74D-B191-6064D4032DD9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4464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BEC8B940-32AD-3D41-8461-C2693C2C47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79F4FC3-CBCD-0046-A994-C44A30063D94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4F49923-F286-B94A-A3D1-CC21B0E31EF3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6EA7F1BF-EA21-A645-9FC9-087486761844}"/>
              </a:ext>
            </a:extLst>
          </p:cNvPr>
          <p:cNvSpPr txBox="1"/>
          <p:nvPr/>
        </p:nvSpPr>
        <p:spPr>
          <a:xfrm>
            <a:off x="674703" y="1158554"/>
            <a:ext cx="7723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fundamental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Electrostimulation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implanting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iEEG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electrodes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currently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promising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both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RNS®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Neurovista's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iEEG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[8, 11, 13, 14].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demand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monetary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scalp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EEG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inaccessible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USA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fewer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1%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examined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multidisciplinary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team.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Besides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access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centres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many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onset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too late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prevent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irreversible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damage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caused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[24, 59].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focusing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immediate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efforts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low-cost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accessible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followed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intake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instead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reach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considerably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more DRE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tângulo Arredondado 56">
            <a:extLst>
              <a:ext uri="{FF2B5EF4-FFF2-40B4-BE49-F238E27FC236}">
                <a16:creationId xmlns:a16="http://schemas.microsoft.com/office/drawing/2014/main" id="{8207D756-4829-2342-81DE-7FF02F46CC14}"/>
              </a:ext>
            </a:extLst>
          </p:cNvPr>
          <p:cNvSpPr>
            <a:spLocks noChangeAspect="1"/>
          </p:cNvSpPr>
          <p:nvPr/>
        </p:nvSpPr>
        <p:spPr>
          <a:xfrm>
            <a:off x="4359295" y="3601291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8174B2A7-E1D6-B64C-B85F-CFC9D4B8D7C7}"/>
              </a:ext>
            </a:extLst>
          </p:cNvPr>
          <p:cNvSpPr txBox="1">
            <a:spLocks noChangeAspect="1"/>
          </p:cNvSpPr>
          <p:nvPr/>
        </p:nvSpPr>
        <p:spPr>
          <a:xfrm>
            <a:off x="4365331" y="3606224"/>
            <a:ext cx="836674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F80C3DC4-DC2D-1449-9C7F-00DBE939BCA9}"/>
              </a:ext>
            </a:extLst>
          </p:cNvPr>
          <p:cNvSpPr txBox="1"/>
          <p:nvPr/>
        </p:nvSpPr>
        <p:spPr>
          <a:xfrm>
            <a:off x="4858479" y="3398491"/>
            <a:ext cx="391323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60" name="Retângulo Arredondado 59">
            <a:extLst>
              <a:ext uri="{FF2B5EF4-FFF2-40B4-BE49-F238E27FC236}">
                <a16:creationId xmlns:a16="http://schemas.microsoft.com/office/drawing/2014/main" id="{D2A2B354-FEAB-BF49-BE04-672AE6892B77}"/>
              </a:ext>
            </a:extLst>
          </p:cNvPr>
          <p:cNvSpPr>
            <a:spLocks noChangeAspect="1"/>
          </p:cNvSpPr>
          <p:nvPr/>
        </p:nvSpPr>
        <p:spPr>
          <a:xfrm>
            <a:off x="6587519" y="4887428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09" name="Retângulo Arredondado 108">
            <a:extLst>
              <a:ext uri="{FF2B5EF4-FFF2-40B4-BE49-F238E27FC236}">
                <a16:creationId xmlns:a16="http://schemas.microsoft.com/office/drawing/2014/main" id="{6EC04282-1AB4-354C-9263-0C767BA4538E}"/>
              </a:ext>
            </a:extLst>
          </p:cNvPr>
          <p:cNvSpPr>
            <a:spLocks noChangeAspect="1"/>
          </p:cNvSpPr>
          <p:nvPr/>
        </p:nvSpPr>
        <p:spPr>
          <a:xfrm>
            <a:off x="5524620" y="4885100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10" name="CaixaDeTexto 109">
            <a:extLst>
              <a:ext uri="{FF2B5EF4-FFF2-40B4-BE49-F238E27FC236}">
                <a16:creationId xmlns:a16="http://schemas.microsoft.com/office/drawing/2014/main" id="{D4E51D32-D3F4-5146-B62B-394510363857}"/>
              </a:ext>
            </a:extLst>
          </p:cNvPr>
          <p:cNvSpPr txBox="1">
            <a:spLocks noChangeAspect="1"/>
          </p:cNvSpPr>
          <p:nvPr/>
        </p:nvSpPr>
        <p:spPr>
          <a:xfrm>
            <a:off x="5519023" y="4883412"/>
            <a:ext cx="842709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VNS</a:t>
            </a: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implantation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2BB95865-5929-6B41-80E4-89EE03E825EE}"/>
              </a:ext>
            </a:extLst>
          </p:cNvPr>
          <p:cNvSpPr txBox="1"/>
          <p:nvPr/>
        </p:nvSpPr>
        <p:spPr>
          <a:xfrm>
            <a:off x="5466932" y="4730347"/>
            <a:ext cx="459125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15.1.1</a:t>
            </a:r>
          </a:p>
        </p:txBody>
      </p:sp>
      <p:sp>
        <p:nvSpPr>
          <p:cNvPr id="112" name="Retângulo Arredondado 111">
            <a:extLst>
              <a:ext uri="{FF2B5EF4-FFF2-40B4-BE49-F238E27FC236}">
                <a16:creationId xmlns:a16="http://schemas.microsoft.com/office/drawing/2014/main" id="{518D37E7-15D7-244A-89E8-46332BE6469E}"/>
              </a:ext>
            </a:extLst>
          </p:cNvPr>
          <p:cNvSpPr>
            <a:spLocks noChangeAspect="1"/>
          </p:cNvSpPr>
          <p:nvPr/>
        </p:nvSpPr>
        <p:spPr>
          <a:xfrm>
            <a:off x="6087281" y="4364059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C9C07F9E-41F7-E643-B55E-C4519EC735C1}"/>
              </a:ext>
            </a:extLst>
          </p:cNvPr>
          <p:cNvSpPr txBox="1">
            <a:spLocks noChangeAspect="1"/>
          </p:cNvSpPr>
          <p:nvPr/>
        </p:nvSpPr>
        <p:spPr>
          <a:xfrm>
            <a:off x="6599863" y="4877978"/>
            <a:ext cx="811708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Responsive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2BDD067C-6B2F-2941-937B-461EC189FAEC}"/>
              </a:ext>
            </a:extLst>
          </p:cNvPr>
          <p:cNvSpPr txBox="1"/>
          <p:nvPr/>
        </p:nvSpPr>
        <p:spPr>
          <a:xfrm>
            <a:off x="7014595" y="4738465"/>
            <a:ext cx="480003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15.1.2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C4D18041-8A93-444A-A59A-AD994063CCBB}"/>
              </a:ext>
            </a:extLst>
          </p:cNvPr>
          <p:cNvSpPr txBox="1">
            <a:spLocks noChangeAspect="1"/>
          </p:cNvSpPr>
          <p:nvPr/>
        </p:nvSpPr>
        <p:spPr>
          <a:xfrm>
            <a:off x="6087281" y="4358631"/>
            <a:ext cx="842709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mechanism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58304586-21EC-3441-A57E-9E9EEE2DA13C}"/>
              </a:ext>
            </a:extLst>
          </p:cNvPr>
          <p:cNvSpPr txBox="1"/>
          <p:nvPr/>
        </p:nvSpPr>
        <p:spPr>
          <a:xfrm>
            <a:off x="6650304" y="4210580"/>
            <a:ext cx="40128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</a:t>
            </a:r>
          </a:p>
        </p:txBody>
      </p:sp>
      <p:sp>
        <p:nvSpPr>
          <p:cNvPr id="117" name="Retângulo Arredondado 116">
            <a:extLst>
              <a:ext uri="{FF2B5EF4-FFF2-40B4-BE49-F238E27FC236}">
                <a16:creationId xmlns:a16="http://schemas.microsoft.com/office/drawing/2014/main" id="{D1B512E6-8015-1E4B-B154-565A9D58BA3F}"/>
              </a:ext>
            </a:extLst>
          </p:cNvPr>
          <p:cNvSpPr/>
          <p:nvPr/>
        </p:nvSpPr>
        <p:spPr>
          <a:xfrm>
            <a:off x="5436832" y="4211406"/>
            <a:ext cx="2061747" cy="21132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cxnSp>
        <p:nvCxnSpPr>
          <p:cNvPr id="118" name="Conexão Reta 117">
            <a:extLst>
              <a:ext uri="{FF2B5EF4-FFF2-40B4-BE49-F238E27FC236}">
                <a16:creationId xmlns:a16="http://schemas.microsoft.com/office/drawing/2014/main" id="{B4BDF4F1-D4DA-F646-9A3C-351219C82598}"/>
              </a:ext>
            </a:extLst>
          </p:cNvPr>
          <p:cNvCxnSpPr>
            <a:cxnSpLocks/>
            <a:stCxn id="57" idx="2"/>
            <a:endCxn id="117" idx="0"/>
          </p:cNvCxnSpPr>
          <p:nvPr/>
        </p:nvCxnSpPr>
        <p:spPr>
          <a:xfrm>
            <a:off x="4780650" y="3921691"/>
            <a:ext cx="1687056" cy="28971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9" name="Retângulo Arredondado 118">
            <a:extLst>
              <a:ext uri="{FF2B5EF4-FFF2-40B4-BE49-F238E27FC236}">
                <a16:creationId xmlns:a16="http://schemas.microsoft.com/office/drawing/2014/main" id="{F0FF48FD-1863-214E-8814-457B75A74100}"/>
              </a:ext>
            </a:extLst>
          </p:cNvPr>
          <p:cNvSpPr>
            <a:spLocks noChangeAspect="1"/>
          </p:cNvSpPr>
          <p:nvPr/>
        </p:nvSpPr>
        <p:spPr>
          <a:xfrm>
            <a:off x="6076417" y="5935814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B1AF32AC-79C1-C741-ACFE-C783A1888A67}"/>
              </a:ext>
            </a:extLst>
          </p:cNvPr>
          <p:cNvSpPr txBox="1">
            <a:spLocks noChangeAspect="1"/>
          </p:cNvSpPr>
          <p:nvPr/>
        </p:nvSpPr>
        <p:spPr>
          <a:xfrm>
            <a:off x="6077009" y="5931374"/>
            <a:ext cx="83653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Rescue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8FCB67F8-DE9E-8346-84A8-9D1C9298A6BF}"/>
              </a:ext>
            </a:extLst>
          </p:cNvPr>
          <p:cNvSpPr txBox="1"/>
          <p:nvPr/>
        </p:nvSpPr>
        <p:spPr>
          <a:xfrm>
            <a:off x="6502111" y="5767032"/>
            <a:ext cx="454848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15.1.5</a:t>
            </a:r>
          </a:p>
        </p:txBody>
      </p:sp>
      <p:sp>
        <p:nvSpPr>
          <p:cNvPr id="122" name="Retângulo Arredondado 121">
            <a:extLst>
              <a:ext uri="{FF2B5EF4-FFF2-40B4-BE49-F238E27FC236}">
                <a16:creationId xmlns:a16="http://schemas.microsoft.com/office/drawing/2014/main" id="{05D0CDE4-93CC-2B48-9A8D-86E34AFA174A}"/>
              </a:ext>
            </a:extLst>
          </p:cNvPr>
          <p:cNvSpPr>
            <a:spLocks noChangeAspect="1"/>
          </p:cNvSpPr>
          <p:nvPr/>
        </p:nvSpPr>
        <p:spPr>
          <a:xfrm>
            <a:off x="6575175" y="5416117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23" name="Retângulo Arredondado 122">
            <a:extLst>
              <a:ext uri="{FF2B5EF4-FFF2-40B4-BE49-F238E27FC236}">
                <a16:creationId xmlns:a16="http://schemas.microsoft.com/office/drawing/2014/main" id="{99FF9DF7-EBF0-4040-9E6F-BE57CF8042D7}"/>
              </a:ext>
            </a:extLst>
          </p:cNvPr>
          <p:cNvSpPr>
            <a:spLocks noChangeAspect="1"/>
          </p:cNvSpPr>
          <p:nvPr/>
        </p:nvSpPr>
        <p:spPr>
          <a:xfrm>
            <a:off x="5512276" y="5413789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52186113-5026-AB40-887D-37D762A74AB3}"/>
              </a:ext>
            </a:extLst>
          </p:cNvPr>
          <p:cNvSpPr txBox="1">
            <a:spLocks noChangeAspect="1"/>
          </p:cNvSpPr>
          <p:nvPr/>
        </p:nvSpPr>
        <p:spPr>
          <a:xfrm>
            <a:off x="5488021" y="5398398"/>
            <a:ext cx="866964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FA6ED865-EAEB-E346-A6D9-54BE43BF4F96}"/>
              </a:ext>
            </a:extLst>
          </p:cNvPr>
          <p:cNvSpPr txBox="1"/>
          <p:nvPr/>
        </p:nvSpPr>
        <p:spPr>
          <a:xfrm>
            <a:off x="5427954" y="5259036"/>
            <a:ext cx="459125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15.1.4</a:t>
            </a: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9C5BEE60-3797-5740-B833-857AFB691E17}"/>
              </a:ext>
            </a:extLst>
          </p:cNvPr>
          <p:cNvSpPr txBox="1">
            <a:spLocks noChangeAspect="1"/>
          </p:cNvSpPr>
          <p:nvPr/>
        </p:nvSpPr>
        <p:spPr>
          <a:xfrm>
            <a:off x="6587519" y="5413789"/>
            <a:ext cx="81170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Stimulation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A86BBAA6-BC41-9B49-A68B-9610AADAE75F}"/>
              </a:ext>
            </a:extLst>
          </p:cNvPr>
          <p:cNvSpPr txBox="1"/>
          <p:nvPr/>
        </p:nvSpPr>
        <p:spPr>
          <a:xfrm>
            <a:off x="7009698" y="5264683"/>
            <a:ext cx="480003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15.1.3</a:t>
            </a:r>
          </a:p>
        </p:txBody>
      </p:sp>
      <p:sp>
        <p:nvSpPr>
          <p:cNvPr id="129" name="Retângulo Arredondado 128">
            <a:extLst>
              <a:ext uri="{FF2B5EF4-FFF2-40B4-BE49-F238E27FC236}">
                <a16:creationId xmlns:a16="http://schemas.microsoft.com/office/drawing/2014/main" id="{BBA8E1A2-51A8-CD43-B726-F43DF6F2776D}"/>
              </a:ext>
            </a:extLst>
          </p:cNvPr>
          <p:cNvSpPr>
            <a:spLocks noChangeAspect="1"/>
          </p:cNvSpPr>
          <p:nvPr/>
        </p:nvSpPr>
        <p:spPr>
          <a:xfrm>
            <a:off x="2036614" y="3844015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30" name="CaixaDeTexto 129">
            <a:extLst>
              <a:ext uri="{FF2B5EF4-FFF2-40B4-BE49-F238E27FC236}">
                <a16:creationId xmlns:a16="http://schemas.microsoft.com/office/drawing/2014/main" id="{8C644323-E24F-BA49-A573-5416C54C8920}"/>
              </a:ext>
            </a:extLst>
          </p:cNvPr>
          <p:cNvSpPr txBox="1">
            <a:spLocks noChangeAspect="1"/>
          </p:cNvSpPr>
          <p:nvPr/>
        </p:nvSpPr>
        <p:spPr>
          <a:xfrm>
            <a:off x="2039592" y="3867520"/>
            <a:ext cx="813876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Hardware</a:t>
            </a: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CaixaDeTexto 130">
            <a:extLst>
              <a:ext uri="{FF2B5EF4-FFF2-40B4-BE49-F238E27FC236}">
                <a16:creationId xmlns:a16="http://schemas.microsoft.com/office/drawing/2014/main" id="{0E7C94F9-FF86-5E48-ACC2-80121699A1FB}"/>
              </a:ext>
            </a:extLst>
          </p:cNvPr>
          <p:cNvSpPr txBox="1"/>
          <p:nvPr/>
        </p:nvSpPr>
        <p:spPr>
          <a:xfrm>
            <a:off x="2016909" y="3680017"/>
            <a:ext cx="393665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15.2</a:t>
            </a:r>
          </a:p>
        </p:txBody>
      </p:sp>
      <p:sp>
        <p:nvSpPr>
          <p:cNvPr id="132" name="Retângulo Arredondado 131">
            <a:extLst>
              <a:ext uri="{FF2B5EF4-FFF2-40B4-BE49-F238E27FC236}">
                <a16:creationId xmlns:a16="http://schemas.microsoft.com/office/drawing/2014/main" id="{7085BC90-9288-024F-880F-B80390D1063C}"/>
              </a:ext>
            </a:extLst>
          </p:cNvPr>
          <p:cNvSpPr/>
          <p:nvPr/>
        </p:nvSpPr>
        <p:spPr>
          <a:xfrm>
            <a:off x="1840063" y="3641636"/>
            <a:ext cx="1183124" cy="277276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33" name="Retângulo Arredondado 132">
            <a:extLst>
              <a:ext uri="{FF2B5EF4-FFF2-40B4-BE49-F238E27FC236}">
                <a16:creationId xmlns:a16="http://schemas.microsoft.com/office/drawing/2014/main" id="{B23D09D5-0946-B147-B000-BCD513D3AC27}"/>
              </a:ext>
            </a:extLst>
          </p:cNvPr>
          <p:cNvSpPr>
            <a:spLocks noChangeAspect="1"/>
          </p:cNvSpPr>
          <p:nvPr/>
        </p:nvSpPr>
        <p:spPr>
          <a:xfrm>
            <a:off x="2038199" y="4409720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34" name="CaixaDeTexto 133">
            <a:extLst>
              <a:ext uri="{FF2B5EF4-FFF2-40B4-BE49-F238E27FC236}">
                <a16:creationId xmlns:a16="http://schemas.microsoft.com/office/drawing/2014/main" id="{923F8FC5-DCB3-DB4A-B3C0-8D513FAE2AAF}"/>
              </a:ext>
            </a:extLst>
          </p:cNvPr>
          <p:cNvSpPr txBox="1">
            <a:spLocks noChangeAspect="1"/>
          </p:cNvSpPr>
          <p:nvPr/>
        </p:nvSpPr>
        <p:spPr>
          <a:xfrm>
            <a:off x="2032708" y="4458881"/>
            <a:ext cx="82414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Recharging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CaixaDeTexto 134">
            <a:extLst>
              <a:ext uri="{FF2B5EF4-FFF2-40B4-BE49-F238E27FC236}">
                <a16:creationId xmlns:a16="http://schemas.microsoft.com/office/drawing/2014/main" id="{878E7451-ADA7-7A4E-8C4A-3738B35C7954}"/>
              </a:ext>
            </a:extLst>
          </p:cNvPr>
          <p:cNvSpPr txBox="1"/>
          <p:nvPr/>
        </p:nvSpPr>
        <p:spPr>
          <a:xfrm>
            <a:off x="1920837" y="4236433"/>
            <a:ext cx="532066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15.2.1</a:t>
            </a:r>
          </a:p>
        </p:txBody>
      </p:sp>
      <p:sp>
        <p:nvSpPr>
          <p:cNvPr id="136" name="Retângulo Arredondado 135">
            <a:extLst>
              <a:ext uri="{FF2B5EF4-FFF2-40B4-BE49-F238E27FC236}">
                <a16:creationId xmlns:a16="http://schemas.microsoft.com/office/drawing/2014/main" id="{16F6BE67-78B7-A04A-B301-0FBDC5B850AE}"/>
              </a:ext>
            </a:extLst>
          </p:cNvPr>
          <p:cNvSpPr>
            <a:spLocks noChangeAspect="1"/>
          </p:cNvSpPr>
          <p:nvPr/>
        </p:nvSpPr>
        <p:spPr>
          <a:xfrm>
            <a:off x="2005712" y="4956004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37" name="CaixaDeTexto 136">
            <a:extLst>
              <a:ext uri="{FF2B5EF4-FFF2-40B4-BE49-F238E27FC236}">
                <a16:creationId xmlns:a16="http://schemas.microsoft.com/office/drawing/2014/main" id="{C827DD7F-453E-8347-A0FC-962D8E785CF4}"/>
              </a:ext>
            </a:extLst>
          </p:cNvPr>
          <p:cNvSpPr txBox="1">
            <a:spLocks noChangeAspect="1"/>
          </p:cNvSpPr>
          <p:nvPr/>
        </p:nvSpPr>
        <p:spPr>
          <a:xfrm>
            <a:off x="2011202" y="5020427"/>
            <a:ext cx="816854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CaixaDeTexto 137">
            <a:extLst>
              <a:ext uri="{FF2B5EF4-FFF2-40B4-BE49-F238E27FC236}">
                <a16:creationId xmlns:a16="http://schemas.microsoft.com/office/drawing/2014/main" id="{981A99B8-149A-244F-861B-7A6AEC6193E1}"/>
              </a:ext>
            </a:extLst>
          </p:cNvPr>
          <p:cNvSpPr txBox="1"/>
          <p:nvPr/>
        </p:nvSpPr>
        <p:spPr>
          <a:xfrm>
            <a:off x="1879470" y="4800884"/>
            <a:ext cx="532066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15.2.2</a:t>
            </a:r>
          </a:p>
        </p:txBody>
      </p:sp>
      <p:sp>
        <p:nvSpPr>
          <p:cNvPr id="139" name="Retângulo Arredondado 138">
            <a:extLst>
              <a:ext uri="{FF2B5EF4-FFF2-40B4-BE49-F238E27FC236}">
                <a16:creationId xmlns:a16="http://schemas.microsoft.com/office/drawing/2014/main" id="{DAA04489-3FDB-7A4D-8059-CB565B7AB230}"/>
              </a:ext>
            </a:extLst>
          </p:cNvPr>
          <p:cNvSpPr>
            <a:spLocks noChangeAspect="1"/>
          </p:cNvSpPr>
          <p:nvPr/>
        </p:nvSpPr>
        <p:spPr>
          <a:xfrm>
            <a:off x="1975215" y="5503151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40" name="CaixaDeTexto 139">
            <a:extLst>
              <a:ext uri="{FF2B5EF4-FFF2-40B4-BE49-F238E27FC236}">
                <a16:creationId xmlns:a16="http://schemas.microsoft.com/office/drawing/2014/main" id="{12954545-2A7D-D949-940C-B3ABA7EF88FD}"/>
              </a:ext>
            </a:extLst>
          </p:cNvPr>
          <p:cNvSpPr txBox="1">
            <a:spLocks noChangeAspect="1"/>
          </p:cNvSpPr>
          <p:nvPr/>
        </p:nvSpPr>
        <p:spPr>
          <a:xfrm>
            <a:off x="1978193" y="5501777"/>
            <a:ext cx="827828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Placement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CaixaDeTexto 140">
            <a:extLst>
              <a:ext uri="{FF2B5EF4-FFF2-40B4-BE49-F238E27FC236}">
                <a16:creationId xmlns:a16="http://schemas.microsoft.com/office/drawing/2014/main" id="{05CCDBC6-9761-6D41-A412-DFD6D869DB5F}"/>
              </a:ext>
            </a:extLst>
          </p:cNvPr>
          <p:cNvSpPr txBox="1"/>
          <p:nvPr/>
        </p:nvSpPr>
        <p:spPr>
          <a:xfrm>
            <a:off x="1876431" y="5339153"/>
            <a:ext cx="49029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15.2.3</a:t>
            </a:r>
          </a:p>
        </p:txBody>
      </p:sp>
      <p:sp>
        <p:nvSpPr>
          <p:cNvPr id="142" name="Retângulo Arredondado 141">
            <a:extLst>
              <a:ext uri="{FF2B5EF4-FFF2-40B4-BE49-F238E27FC236}">
                <a16:creationId xmlns:a16="http://schemas.microsoft.com/office/drawing/2014/main" id="{C904AE71-C258-5C4F-9A5D-2CE9AB15771A}"/>
              </a:ext>
            </a:extLst>
          </p:cNvPr>
          <p:cNvSpPr>
            <a:spLocks noChangeAspect="1"/>
          </p:cNvSpPr>
          <p:nvPr/>
        </p:nvSpPr>
        <p:spPr>
          <a:xfrm>
            <a:off x="1975215" y="6056245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43" name="CaixaDeTexto 142">
            <a:extLst>
              <a:ext uri="{FF2B5EF4-FFF2-40B4-BE49-F238E27FC236}">
                <a16:creationId xmlns:a16="http://schemas.microsoft.com/office/drawing/2014/main" id="{66E08C02-8A6B-6343-81C8-A29710A04ADC}"/>
              </a:ext>
            </a:extLst>
          </p:cNvPr>
          <p:cNvSpPr txBox="1">
            <a:spLocks noChangeAspect="1"/>
          </p:cNvSpPr>
          <p:nvPr/>
        </p:nvSpPr>
        <p:spPr>
          <a:xfrm>
            <a:off x="1978193" y="6116914"/>
            <a:ext cx="83973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CaixaDeTexto 143">
            <a:extLst>
              <a:ext uri="{FF2B5EF4-FFF2-40B4-BE49-F238E27FC236}">
                <a16:creationId xmlns:a16="http://schemas.microsoft.com/office/drawing/2014/main" id="{46D427CA-A910-8644-B79E-800AC22DF818}"/>
              </a:ext>
            </a:extLst>
          </p:cNvPr>
          <p:cNvSpPr txBox="1"/>
          <p:nvPr/>
        </p:nvSpPr>
        <p:spPr>
          <a:xfrm>
            <a:off x="1848974" y="5892247"/>
            <a:ext cx="52605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15.2.4</a:t>
            </a:r>
          </a:p>
        </p:txBody>
      </p:sp>
      <p:cxnSp>
        <p:nvCxnSpPr>
          <p:cNvPr id="145" name="Conexão Reta 144">
            <a:extLst>
              <a:ext uri="{FF2B5EF4-FFF2-40B4-BE49-F238E27FC236}">
                <a16:creationId xmlns:a16="http://schemas.microsoft.com/office/drawing/2014/main" id="{AADD09BA-175D-904F-BE8F-CA5F4CADEB9A}"/>
              </a:ext>
            </a:extLst>
          </p:cNvPr>
          <p:cNvCxnSpPr>
            <a:cxnSpLocks/>
            <a:stCxn id="57" idx="2"/>
            <a:endCxn id="132" idx="3"/>
          </p:cNvCxnSpPr>
          <p:nvPr/>
        </p:nvCxnSpPr>
        <p:spPr>
          <a:xfrm flipH="1">
            <a:off x="3023187" y="3921691"/>
            <a:ext cx="1757463" cy="11063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6" name="Retângulo Arredondado 145">
            <a:extLst>
              <a:ext uri="{FF2B5EF4-FFF2-40B4-BE49-F238E27FC236}">
                <a16:creationId xmlns:a16="http://schemas.microsoft.com/office/drawing/2014/main" id="{8C779FE8-0683-3842-A4A2-79FD4EB84AF3}"/>
              </a:ext>
            </a:extLst>
          </p:cNvPr>
          <p:cNvSpPr/>
          <p:nvPr/>
        </p:nvSpPr>
        <p:spPr>
          <a:xfrm>
            <a:off x="3850016" y="4696163"/>
            <a:ext cx="1057877" cy="112601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47" name="Retângulo Arredondado 146">
            <a:extLst>
              <a:ext uri="{FF2B5EF4-FFF2-40B4-BE49-F238E27FC236}">
                <a16:creationId xmlns:a16="http://schemas.microsoft.com/office/drawing/2014/main" id="{2786D712-0C62-2D45-ABCA-F66939C056B3}"/>
              </a:ext>
            </a:extLst>
          </p:cNvPr>
          <p:cNvSpPr>
            <a:spLocks noChangeAspect="1"/>
          </p:cNvSpPr>
          <p:nvPr/>
        </p:nvSpPr>
        <p:spPr>
          <a:xfrm>
            <a:off x="3946313" y="4864936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48" name="CaixaDeTexto 147">
            <a:extLst>
              <a:ext uri="{FF2B5EF4-FFF2-40B4-BE49-F238E27FC236}">
                <a16:creationId xmlns:a16="http://schemas.microsoft.com/office/drawing/2014/main" id="{96C3B489-8B7B-5847-95E6-BE11780EA0FD}"/>
              </a:ext>
            </a:extLst>
          </p:cNvPr>
          <p:cNvSpPr txBox="1">
            <a:spLocks noChangeAspect="1"/>
          </p:cNvSpPr>
          <p:nvPr/>
        </p:nvSpPr>
        <p:spPr>
          <a:xfrm>
            <a:off x="3950096" y="4929750"/>
            <a:ext cx="820364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</a:p>
        </p:txBody>
      </p:sp>
      <p:sp>
        <p:nvSpPr>
          <p:cNvPr id="149" name="CaixaDeTexto 148">
            <a:extLst>
              <a:ext uri="{FF2B5EF4-FFF2-40B4-BE49-F238E27FC236}">
                <a16:creationId xmlns:a16="http://schemas.microsoft.com/office/drawing/2014/main" id="{1A309847-D3E0-3E41-BBED-D99FC308036C}"/>
              </a:ext>
            </a:extLst>
          </p:cNvPr>
          <p:cNvSpPr txBox="1"/>
          <p:nvPr/>
        </p:nvSpPr>
        <p:spPr>
          <a:xfrm>
            <a:off x="3883040" y="4709816"/>
            <a:ext cx="384959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15.3</a:t>
            </a:r>
          </a:p>
        </p:txBody>
      </p:sp>
      <p:sp>
        <p:nvSpPr>
          <p:cNvPr id="150" name="Retângulo Arredondado 149">
            <a:extLst>
              <a:ext uri="{FF2B5EF4-FFF2-40B4-BE49-F238E27FC236}">
                <a16:creationId xmlns:a16="http://schemas.microsoft.com/office/drawing/2014/main" id="{6BA00CA0-6D34-D64D-802F-94046C711EC4}"/>
              </a:ext>
            </a:extLst>
          </p:cNvPr>
          <p:cNvSpPr>
            <a:spLocks noChangeAspect="1"/>
          </p:cNvSpPr>
          <p:nvPr/>
        </p:nvSpPr>
        <p:spPr>
          <a:xfrm>
            <a:off x="3940746" y="5386680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51" name="CaixaDeTexto 150">
            <a:extLst>
              <a:ext uri="{FF2B5EF4-FFF2-40B4-BE49-F238E27FC236}">
                <a16:creationId xmlns:a16="http://schemas.microsoft.com/office/drawing/2014/main" id="{82774804-FC1B-104C-BDC5-4C6104D3B96E}"/>
              </a:ext>
            </a:extLst>
          </p:cNvPr>
          <p:cNvSpPr txBox="1">
            <a:spLocks noChangeAspect="1"/>
          </p:cNvSpPr>
          <p:nvPr/>
        </p:nvSpPr>
        <p:spPr>
          <a:xfrm>
            <a:off x="3943724" y="5441982"/>
            <a:ext cx="83973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CaixaDeTexto 151">
            <a:extLst>
              <a:ext uri="{FF2B5EF4-FFF2-40B4-BE49-F238E27FC236}">
                <a16:creationId xmlns:a16="http://schemas.microsoft.com/office/drawing/2014/main" id="{C5A7EC9C-6712-0A45-8CB4-257EAC537FCF}"/>
              </a:ext>
            </a:extLst>
          </p:cNvPr>
          <p:cNvSpPr txBox="1"/>
          <p:nvPr/>
        </p:nvSpPr>
        <p:spPr>
          <a:xfrm>
            <a:off x="3876651" y="5213804"/>
            <a:ext cx="398491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15.4</a:t>
            </a:r>
          </a:p>
        </p:txBody>
      </p:sp>
      <p:cxnSp>
        <p:nvCxnSpPr>
          <p:cNvPr id="153" name="Conexão Reta 152">
            <a:extLst>
              <a:ext uri="{FF2B5EF4-FFF2-40B4-BE49-F238E27FC236}">
                <a16:creationId xmlns:a16="http://schemas.microsoft.com/office/drawing/2014/main" id="{70922709-91F9-A646-B4B3-3CC13477D3F8}"/>
              </a:ext>
            </a:extLst>
          </p:cNvPr>
          <p:cNvCxnSpPr>
            <a:cxnSpLocks/>
            <a:stCxn id="57" idx="2"/>
            <a:endCxn id="146" idx="0"/>
          </p:cNvCxnSpPr>
          <p:nvPr/>
        </p:nvCxnSpPr>
        <p:spPr>
          <a:xfrm flipH="1">
            <a:off x="4378955" y="3921691"/>
            <a:ext cx="401695" cy="77447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5427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ráfico 100" descr="Balão de fala com preenchimento sólido">
            <a:hlinkClick r:id="rId3" action="ppaction://hlinksldjump"/>
            <a:extLst>
              <a:ext uri="{FF2B5EF4-FFF2-40B4-BE49-F238E27FC236}">
                <a16:creationId xmlns:a16="http://schemas.microsoft.com/office/drawing/2014/main" id="{B75AB6DB-583F-B343-9441-0C3BEB54A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A56AAF0E-8684-8A42-B069-81E8C637F40E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ângulo Arredondado 80">
            <a:extLst>
              <a:ext uri="{FF2B5EF4-FFF2-40B4-BE49-F238E27FC236}">
                <a16:creationId xmlns:a16="http://schemas.microsoft.com/office/drawing/2014/main" id="{3A905950-CAA7-E242-84CF-6C753301F3D7}"/>
              </a:ext>
            </a:extLst>
          </p:cNvPr>
          <p:cNvSpPr>
            <a:spLocks noChangeAspect="1"/>
          </p:cNvSpPr>
          <p:nvPr/>
        </p:nvSpPr>
        <p:spPr>
          <a:xfrm>
            <a:off x="3743138" y="2115296"/>
            <a:ext cx="1365535" cy="51918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A3AAED17-A815-934F-AAC6-495AF9EA32E4}"/>
              </a:ext>
            </a:extLst>
          </p:cNvPr>
          <p:cNvSpPr txBox="1">
            <a:spLocks noChangeAspect="1"/>
          </p:cNvSpPr>
          <p:nvPr/>
        </p:nvSpPr>
        <p:spPr>
          <a:xfrm>
            <a:off x="3749173" y="2173497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116DB532-7E4D-C745-8CD6-A7EDAA22F6A6}"/>
              </a:ext>
            </a:extLst>
          </p:cNvPr>
          <p:cNvSpPr txBox="1"/>
          <p:nvPr/>
        </p:nvSpPr>
        <p:spPr>
          <a:xfrm>
            <a:off x="4242322" y="1912496"/>
            <a:ext cx="39132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cxnSp>
        <p:nvCxnSpPr>
          <p:cNvPr id="161" name="Conexão Reta 160">
            <a:extLst>
              <a:ext uri="{FF2B5EF4-FFF2-40B4-BE49-F238E27FC236}">
                <a16:creationId xmlns:a16="http://schemas.microsoft.com/office/drawing/2014/main" id="{282D545B-CFEE-CE41-B376-FCBA21221438}"/>
              </a:ext>
            </a:extLst>
          </p:cNvPr>
          <p:cNvCxnSpPr>
            <a:cxnSpLocks/>
            <a:stCxn id="81" idx="2"/>
            <a:endCxn id="63" idx="0"/>
          </p:cNvCxnSpPr>
          <p:nvPr/>
        </p:nvCxnSpPr>
        <p:spPr>
          <a:xfrm>
            <a:off x="4425906" y="2634476"/>
            <a:ext cx="1449100" cy="8835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Retângulo Arredondado 65">
            <a:extLst>
              <a:ext uri="{FF2B5EF4-FFF2-40B4-BE49-F238E27FC236}">
                <a16:creationId xmlns:a16="http://schemas.microsoft.com/office/drawing/2014/main" id="{6B335E36-F097-414C-84C6-CA60A3C5838D}"/>
              </a:ext>
            </a:extLst>
          </p:cNvPr>
          <p:cNvSpPr/>
          <p:nvPr/>
        </p:nvSpPr>
        <p:spPr>
          <a:xfrm>
            <a:off x="2090048" y="3518075"/>
            <a:ext cx="1849345" cy="17235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3" name="Retângulo Arredondado 72">
            <a:extLst>
              <a:ext uri="{FF2B5EF4-FFF2-40B4-BE49-F238E27FC236}">
                <a16:creationId xmlns:a16="http://schemas.microsoft.com/office/drawing/2014/main" id="{EC389555-303F-B14C-809F-112351D861BF}"/>
              </a:ext>
            </a:extLst>
          </p:cNvPr>
          <p:cNvSpPr>
            <a:spLocks noChangeAspect="1"/>
          </p:cNvSpPr>
          <p:nvPr/>
        </p:nvSpPr>
        <p:spPr>
          <a:xfrm>
            <a:off x="2331953" y="3836805"/>
            <a:ext cx="1365535" cy="51918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CCCAE5BE-EB1D-2948-8F6D-CB2D7C52D898}"/>
              </a:ext>
            </a:extLst>
          </p:cNvPr>
          <p:cNvSpPr txBox="1">
            <a:spLocks noChangeAspect="1"/>
          </p:cNvSpPr>
          <p:nvPr/>
        </p:nvSpPr>
        <p:spPr>
          <a:xfrm>
            <a:off x="2335735" y="3963763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D7EE2D48-A216-9742-B7DE-C360C7CA9E83}"/>
              </a:ext>
            </a:extLst>
          </p:cNvPr>
          <p:cNvSpPr txBox="1"/>
          <p:nvPr/>
        </p:nvSpPr>
        <p:spPr>
          <a:xfrm>
            <a:off x="2188778" y="3646173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15.3</a:t>
            </a:r>
          </a:p>
        </p:txBody>
      </p:sp>
      <p:sp>
        <p:nvSpPr>
          <p:cNvPr id="76" name="Retângulo Arredondado 75">
            <a:extLst>
              <a:ext uri="{FF2B5EF4-FFF2-40B4-BE49-F238E27FC236}">
                <a16:creationId xmlns:a16="http://schemas.microsoft.com/office/drawing/2014/main" id="{FBDDF3D2-5BCD-6441-8CDA-4689E58FA61F}"/>
              </a:ext>
            </a:extLst>
          </p:cNvPr>
          <p:cNvSpPr>
            <a:spLocks noChangeAspect="1"/>
          </p:cNvSpPr>
          <p:nvPr/>
        </p:nvSpPr>
        <p:spPr>
          <a:xfrm>
            <a:off x="2313390" y="4601308"/>
            <a:ext cx="1365535" cy="51918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63B6863D-E865-FC4C-A5D8-DCE8D058679B}"/>
              </a:ext>
            </a:extLst>
          </p:cNvPr>
          <p:cNvSpPr txBox="1">
            <a:spLocks noChangeAspect="1"/>
          </p:cNvSpPr>
          <p:nvPr/>
        </p:nvSpPr>
        <p:spPr>
          <a:xfrm>
            <a:off x="2316367" y="4727633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CaixaDeTexto 78">
            <a:extLst>
              <a:ext uri="{FF2B5EF4-FFF2-40B4-BE49-F238E27FC236}">
                <a16:creationId xmlns:a16="http://schemas.microsoft.com/office/drawing/2014/main" id="{07375342-F69E-9342-B4BE-3294C0F52952}"/>
              </a:ext>
            </a:extLst>
          </p:cNvPr>
          <p:cNvSpPr txBox="1"/>
          <p:nvPr/>
        </p:nvSpPr>
        <p:spPr>
          <a:xfrm>
            <a:off x="2187149" y="4410676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15.4</a:t>
            </a:r>
          </a:p>
        </p:txBody>
      </p: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3B5207DC-F251-674E-8E7B-91CF37B8B7D4}"/>
              </a:ext>
            </a:extLst>
          </p:cNvPr>
          <p:cNvCxnSpPr>
            <a:cxnSpLocks/>
            <a:stCxn id="81" idx="2"/>
            <a:endCxn id="66" idx="0"/>
          </p:cNvCxnSpPr>
          <p:nvPr/>
        </p:nvCxnSpPr>
        <p:spPr>
          <a:xfrm flipH="1">
            <a:off x="3014721" y="2634476"/>
            <a:ext cx="1411185" cy="88359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tângulo Arredondado 62">
            <a:extLst>
              <a:ext uri="{FF2B5EF4-FFF2-40B4-BE49-F238E27FC236}">
                <a16:creationId xmlns:a16="http://schemas.microsoft.com/office/drawing/2014/main" id="{76F200CE-C78E-7E43-BD61-6ED8EE57FF7E}"/>
              </a:ext>
            </a:extLst>
          </p:cNvPr>
          <p:cNvSpPr/>
          <p:nvPr/>
        </p:nvSpPr>
        <p:spPr>
          <a:xfrm>
            <a:off x="4950333" y="3518075"/>
            <a:ext cx="1849345" cy="172356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tângulo Arredondado 63">
            <a:extLst>
              <a:ext uri="{FF2B5EF4-FFF2-40B4-BE49-F238E27FC236}">
                <a16:creationId xmlns:a16="http://schemas.microsoft.com/office/drawing/2014/main" id="{2C7B85A8-B90F-DB42-AB1C-58B03AE3E0A8}"/>
              </a:ext>
            </a:extLst>
          </p:cNvPr>
          <p:cNvSpPr>
            <a:spLocks noChangeAspect="1"/>
          </p:cNvSpPr>
          <p:nvPr/>
        </p:nvSpPr>
        <p:spPr>
          <a:xfrm>
            <a:off x="5192238" y="3836805"/>
            <a:ext cx="1365535" cy="51918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1B278A3F-EB79-9C46-A324-F5AC6A6909AF}"/>
              </a:ext>
            </a:extLst>
          </p:cNvPr>
          <p:cNvSpPr txBox="1">
            <a:spLocks noChangeAspect="1"/>
          </p:cNvSpPr>
          <p:nvPr/>
        </p:nvSpPr>
        <p:spPr>
          <a:xfrm>
            <a:off x="5196020" y="3963763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B7B7946F-A017-2749-9238-3591C85CE9A5}"/>
              </a:ext>
            </a:extLst>
          </p:cNvPr>
          <p:cNvSpPr txBox="1"/>
          <p:nvPr/>
        </p:nvSpPr>
        <p:spPr>
          <a:xfrm>
            <a:off x="5049063" y="3646173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17.1</a:t>
            </a:r>
          </a:p>
        </p:txBody>
      </p:sp>
      <p:sp>
        <p:nvSpPr>
          <p:cNvPr id="68" name="Retângulo Arredondado 67">
            <a:extLst>
              <a:ext uri="{FF2B5EF4-FFF2-40B4-BE49-F238E27FC236}">
                <a16:creationId xmlns:a16="http://schemas.microsoft.com/office/drawing/2014/main" id="{3E0826D9-5FD7-A744-8933-C26F9D70BAC6}"/>
              </a:ext>
            </a:extLst>
          </p:cNvPr>
          <p:cNvSpPr>
            <a:spLocks noChangeAspect="1"/>
          </p:cNvSpPr>
          <p:nvPr/>
        </p:nvSpPr>
        <p:spPr>
          <a:xfrm>
            <a:off x="5173675" y="4601308"/>
            <a:ext cx="1365535" cy="51918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1968B086-8DDE-5B46-8939-F1DE771AD0DF}"/>
              </a:ext>
            </a:extLst>
          </p:cNvPr>
          <p:cNvSpPr txBox="1">
            <a:spLocks noChangeAspect="1"/>
          </p:cNvSpPr>
          <p:nvPr/>
        </p:nvSpPr>
        <p:spPr>
          <a:xfrm>
            <a:off x="5176652" y="4727633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GDPR 2018</a:t>
            </a: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5BC4DD02-E3C8-3B43-91F3-7579FA69D3F4}"/>
              </a:ext>
            </a:extLst>
          </p:cNvPr>
          <p:cNvSpPr txBox="1"/>
          <p:nvPr/>
        </p:nvSpPr>
        <p:spPr>
          <a:xfrm>
            <a:off x="5047434" y="4410676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17.2</a:t>
            </a: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ADCBD2CB-C584-6246-BA95-1862E917071E}"/>
              </a:ext>
            </a:extLst>
          </p:cNvPr>
          <p:cNvSpPr txBox="1">
            <a:spLocks noChangeAspect="1"/>
          </p:cNvSpPr>
          <p:nvPr/>
        </p:nvSpPr>
        <p:spPr>
          <a:xfrm>
            <a:off x="1325802" y="354663"/>
            <a:ext cx="6224362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Encapsulation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 Standards </a:t>
            </a:r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94D058F-52D3-274A-A165-00C8C8B710C0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Imagem 27" descr="Uma imagem com céu noturno&#10;&#10;Descrição gerada automaticamente">
            <a:hlinkClick r:id="rId6" action="ppaction://hlinksldjump"/>
            <a:extLst>
              <a:ext uri="{FF2B5EF4-FFF2-40B4-BE49-F238E27FC236}">
                <a16:creationId xmlns:a16="http://schemas.microsoft.com/office/drawing/2014/main" id="{C3FF23BF-EC5C-0C44-958F-AE84350B73D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144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FC18DF0-AF67-2140-A3FB-AAC2ED58BF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42C9AB7-5320-4241-92B5-05CA8CF9A75C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97D0D1D6-53A6-1247-8807-63495CD16355}"/>
              </a:ext>
            </a:extLst>
          </p:cNvPr>
          <p:cNvSpPr>
            <a:spLocks noChangeAspect="1"/>
          </p:cNvSpPr>
          <p:nvPr/>
        </p:nvSpPr>
        <p:spPr>
          <a:xfrm>
            <a:off x="3911814" y="3905807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A6C27E2-7CFA-A742-A129-11B681039DB4}"/>
              </a:ext>
            </a:extLst>
          </p:cNvPr>
          <p:cNvSpPr txBox="1">
            <a:spLocks noChangeAspect="1"/>
          </p:cNvSpPr>
          <p:nvPr/>
        </p:nvSpPr>
        <p:spPr>
          <a:xfrm>
            <a:off x="3891215" y="3901862"/>
            <a:ext cx="884471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FDC3A0B-B471-2F4C-ADD7-41D56E2F20A9}"/>
              </a:ext>
            </a:extLst>
          </p:cNvPr>
          <p:cNvSpPr txBox="1"/>
          <p:nvPr/>
        </p:nvSpPr>
        <p:spPr>
          <a:xfrm>
            <a:off x="4437632" y="3747397"/>
            <a:ext cx="391323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cxnSp>
        <p:nvCxnSpPr>
          <p:cNvPr id="13" name="Conexão Reta 12">
            <a:extLst>
              <a:ext uri="{FF2B5EF4-FFF2-40B4-BE49-F238E27FC236}">
                <a16:creationId xmlns:a16="http://schemas.microsoft.com/office/drawing/2014/main" id="{BAC99ACF-DA2C-3B4F-861C-061E141EE3C8}"/>
              </a:ext>
            </a:extLst>
          </p:cNvPr>
          <p:cNvCxnSpPr>
            <a:cxnSpLocks/>
            <a:stCxn id="10" idx="2"/>
            <a:endCxn id="22" idx="0"/>
          </p:cNvCxnSpPr>
          <p:nvPr/>
        </p:nvCxnSpPr>
        <p:spPr>
          <a:xfrm>
            <a:off x="4333169" y="4226207"/>
            <a:ext cx="1388162" cy="2970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0A893BDA-0F1F-D948-BE81-102CB93D3D1D}"/>
              </a:ext>
            </a:extLst>
          </p:cNvPr>
          <p:cNvSpPr/>
          <p:nvPr/>
        </p:nvSpPr>
        <p:spPr>
          <a:xfrm>
            <a:off x="2295309" y="4552951"/>
            <a:ext cx="1122596" cy="1160883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44F17A82-1331-1749-B78F-B51137B1C030}"/>
              </a:ext>
            </a:extLst>
          </p:cNvPr>
          <p:cNvSpPr>
            <a:spLocks noChangeAspect="1"/>
          </p:cNvSpPr>
          <p:nvPr/>
        </p:nvSpPr>
        <p:spPr>
          <a:xfrm>
            <a:off x="2456241" y="4712916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985EEE35-3EB1-C24C-AA1F-CE0C56DDE19B}"/>
              </a:ext>
            </a:extLst>
          </p:cNvPr>
          <p:cNvSpPr txBox="1">
            <a:spLocks noChangeAspect="1"/>
          </p:cNvSpPr>
          <p:nvPr/>
        </p:nvSpPr>
        <p:spPr>
          <a:xfrm>
            <a:off x="2460023" y="4759973"/>
            <a:ext cx="847195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406EB4C-5CE3-3749-A7A8-EEAEE1FE5334}"/>
              </a:ext>
            </a:extLst>
          </p:cNvPr>
          <p:cNvSpPr txBox="1"/>
          <p:nvPr/>
        </p:nvSpPr>
        <p:spPr>
          <a:xfrm>
            <a:off x="2295310" y="4557796"/>
            <a:ext cx="85097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15.3</a:t>
            </a:r>
          </a:p>
        </p:txBody>
      </p:sp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7F16A0DA-1EC2-0841-A009-7C3FEF96F5D0}"/>
              </a:ext>
            </a:extLst>
          </p:cNvPr>
          <p:cNvSpPr>
            <a:spLocks noChangeAspect="1"/>
          </p:cNvSpPr>
          <p:nvPr/>
        </p:nvSpPr>
        <p:spPr>
          <a:xfrm>
            <a:off x="2456241" y="5242701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D682E40A-A7E6-7046-ADA6-2A4AF44EEEF1}"/>
              </a:ext>
            </a:extLst>
          </p:cNvPr>
          <p:cNvSpPr txBox="1">
            <a:spLocks noChangeAspect="1"/>
          </p:cNvSpPr>
          <p:nvPr/>
        </p:nvSpPr>
        <p:spPr>
          <a:xfrm>
            <a:off x="2459219" y="5289124"/>
            <a:ext cx="83973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801B1678-1206-BB4D-96F0-43BBF0ADFAD9}"/>
              </a:ext>
            </a:extLst>
          </p:cNvPr>
          <p:cNvSpPr txBox="1"/>
          <p:nvPr/>
        </p:nvSpPr>
        <p:spPr>
          <a:xfrm>
            <a:off x="2285610" y="5078703"/>
            <a:ext cx="85097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15.4</a:t>
            </a:r>
          </a:p>
        </p:txBody>
      </p:sp>
      <p:cxnSp>
        <p:nvCxnSpPr>
          <p:cNvPr id="21" name="Conexão Reta 20">
            <a:extLst>
              <a:ext uri="{FF2B5EF4-FFF2-40B4-BE49-F238E27FC236}">
                <a16:creationId xmlns:a16="http://schemas.microsoft.com/office/drawing/2014/main" id="{68D90689-BEAC-C240-AB81-C5FC4B54C930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 flipH="1">
            <a:off x="2856607" y="4226207"/>
            <a:ext cx="1476562" cy="326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etângulo Arredondado 21">
            <a:extLst>
              <a:ext uri="{FF2B5EF4-FFF2-40B4-BE49-F238E27FC236}">
                <a16:creationId xmlns:a16="http://schemas.microsoft.com/office/drawing/2014/main" id="{4CA746C9-2516-B649-875E-D87A81053C87}"/>
              </a:ext>
            </a:extLst>
          </p:cNvPr>
          <p:cNvSpPr/>
          <p:nvPr/>
        </p:nvSpPr>
        <p:spPr>
          <a:xfrm>
            <a:off x="5212497" y="4523293"/>
            <a:ext cx="1017667" cy="11905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A1593C3D-EFAC-B54D-A740-AFDCFC917AC2}"/>
              </a:ext>
            </a:extLst>
          </p:cNvPr>
          <p:cNvSpPr>
            <a:spLocks noChangeAspect="1"/>
          </p:cNvSpPr>
          <p:nvPr/>
        </p:nvSpPr>
        <p:spPr>
          <a:xfrm>
            <a:off x="5316526" y="4712916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906C1F7A-6006-534A-9782-EDEE63653D9B}"/>
              </a:ext>
            </a:extLst>
          </p:cNvPr>
          <p:cNvSpPr txBox="1">
            <a:spLocks noChangeAspect="1"/>
          </p:cNvSpPr>
          <p:nvPr/>
        </p:nvSpPr>
        <p:spPr>
          <a:xfrm>
            <a:off x="5320308" y="4724460"/>
            <a:ext cx="83892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FA11D23-49F3-5B48-AAAE-07AF59D8DBE9}"/>
              </a:ext>
            </a:extLst>
          </p:cNvPr>
          <p:cNvSpPr txBox="1"/>
          <p:nvPr/>
        </p:nvSpPr>
        <p:spPr>
          <a:xfrm>
            <a:off x="5217274" y="4541049"/>
            <a:ext cx="504724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17.1</a:t>
            </a:r>
          </a:p>
        </p:txBody>
      </p:sp>
      <p:sp>
        <p:nvSpPr>
          <p:cNvPr id="26" name="Retângulo Arredondado 25">
            <a:extLst>
              <a:ext uri="{FF2B5EF4-FFF2-40B4-BE49-F238E27FC236}">
                <a16:creationId xmlns:a16="http://schemas.microsoft.com/office/drawing/2014/main" id="{CDDECA85-6612-B14F-A403-3E2B4E46EC17}"/>
              </a:ext>
            </a:extLst>
          </p:cNvPr>
          <p:cNvSpPr>
            <a:spLocks noChangeAspect="1"/>
          </p:cNvSpPr>
          <p:nvPr/>
        </p:nvSpPr>
        <p:spPr>
          <a:xfrm>
            <a:off x="5285475" y="5316899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9AB4FD03-B3FD-8144-9A54-29E56FC61B5A}"/>
              </a:ext>
            </a:extLst>
          </p:cNvPr>
          <p:cNvSpPr txBox="1">
            <a:spLocks noChangeAspect="1"/>
          </p:cNvSpPr>
          <p:nvPr/>
        </p:nvSpPr>
        <p:spPr>
          <a:xfrm>
            <a:off x="5288453" y="5363322"/>
            <a:ext cx="83973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GDPR 2018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B8898675-07EA-9244-9B62-42380815AA9C}"/>
              </a:ext>
            </a:extLst>
          </p:cNvPr>
          <p:cNvSpPr txBox="1"/>
          <p:nvPr/>
        </p:nvSpPr>
        <p:spPr>
          <a:xfrm>
            <a:off x="5212497" y="5152901"/>
            <a:ext cx="504723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17.2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3C2833EE-73F5-8842-89EA-7D108C057B74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E8CAA681-3FC1-FB4F-944F-8746BFB7BED6}"/>
              </a:ext>
            </a:extLst>
          </p:cNvPr>
          <p:cNvSpPr txBox="1"/>
          <p:nvPr/>
        </p:nvSpPr>
        <p:spPr>
          <a:xfrm>
            <a:off x="674703" y="1158554"/>
            <a:ext cx="7723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manufacturers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obey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standards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(17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15)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hardware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(15.2),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recharging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low-energy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consumption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(15.2.1),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heating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(15.2.2),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placement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removal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(15.2.3),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maintenance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(15.2.4).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equally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concern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affordable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price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(15.3)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permanent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support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(15.4).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Consequently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processing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allowing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integration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small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(17.1) [14, 16].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mention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considerable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advances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made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case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IBM's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neuromorphic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TrueNorth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chip [58]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allows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deployment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deep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2018 GDPR (17.2),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citizens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[15],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important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aspect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22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presents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steps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legislation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explainability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high-risk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personal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 (17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19).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Summarily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standards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concern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guarantees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practices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(16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17). </a:t>
            </a:r>
          </a:p>
        </p:txBody>
      </p:sp>
    </p:spTree>
    <p:extLst>
      <p:ext uri="{BB962C8B-B14F-4D97-AF65-F5344CB8AC3E}">
        <p14:creationId xmlns:p14="http://schemas.microsoft.com/office/powerpoint/2010/main" val="27811120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ráfico 100" descr="Balão de fala com preenchimento sólido">
            <a:hlinkClick r:id="rId3" action="ppaction://hlinksldjump"/>
            <a:extLst>
              <a:ext uri="{FF2B5EF4-FFF2-40B4-BE49-F238E27FC236}">
                <a16:creationId xmlns:a16="http://schemas.microsoft.com/office/drawing/2014/main" id="{B75AB6DB-583F-B343-9441-0C3BEB54A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A56AAF0E-8684-8A42-B069-81E8C637F40E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ângulo Arredondado 80">
            <a:extLst>
              <a:ext uri="{FF2B5EF4-FFF2-40B4-BE49-F238E27FC236}">
                <a16:creationId xmlns:a16="http://schemas.microsoft.com/office/drawing/2014/main" id="{3A905950-CAA7-E242-84CF-6C753301F3D7}"/>
              </a:ext>
            </a:extLst>
          </p:cNvPr>
          <p:cNvSpPr>
            <a:spLocks noChangeAspect="1"/>
          </p:cNvSpPr>
          <p:nvPr/>
        </p:nvSpPr>
        <p:spPr>
          <a:xfrm>
            <a:off x="3901604" y="1981836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A3AAED17-A815-934F-AAC6-495AF9EA32E4}"/>
              </a:ext>
            </a:extLst>
          </p:cNvPr>
          <p:cNvSpPr txBox="1">
            <a:spLocks noChangeAspect="1"/>
          </p:cNvSpPr>
          <p:nvPr/>
        </p:nvSpPr>
        <p:spPr>
          <a:xfrm>
            <a:off x="3896064" y="2109487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116DB532-7E4D-C745-8CD6-A7EDAA22F6A6}"/>
              </a:ext>
            </a:extLst>
          </p:cNvPr>
          <p:cNvSpPr txBox="1"/>
          <p:nvPr/>
        </p:nvSpPr>
        <p:spPr>
          <a:xfrm>
            <a:off x="4400788" y="1779036"/>
            <a:ext cx="39132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161" name="Conexão Reta 160">
            <a:extLst>
              <a:ext uri="{FF2B5EF4-FFF2-40B4-BE49-F238E27FC236}">
                <a16:creationId xmlns:a16="http://schemas.microsoft.com/office/drawing/2014/main" id="{282D545B-CFEE-CE41-B376-FCBA21221438}"/>
              </a:ext>
            </a:extLst>
          </p:cNvPr>
          <p:cNvCxnSpPr>
            <a:cxnSpLocks/>
            <a:stCxn id="81" idx="2"/>
            <a:endCxn id="63" idx="0"/>
          </p:cNvCxnSpPr>
          <p:nvPr/>
        </p:nvCxnSpPr>
        <p:spPr>
          <a:xfrm>
            <a:off x="4584372" y="2501016"/>
            <a:ext cx="2132464" cy="87849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3B5207DC-F251-674E-8E7B-91CF37B8B7D4}"/>
              </a:ext>
            </a:extLst>
          </p:cNvPr>
          <p:cNvCxnSpPr>
            <a:cxnSpLocks/>
            <a:stCxn id="81" idx="2"/>
            <a:endCxn id="48" idx="0"/>
          </p:cNvCxnSpPr>
          <p:nvPr/>
        </p:nvCxnSpPr>
        <p:spPr>
          <a:xfrm flipH="1">
            <a:off x="2857087" y="2501016"/>
            <a:ext cx="1727285" cy="122899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tângulo Arredondado 62">
            <a:extLst>
              <a:ext uri="{FF2B5EF4-FFF2-40B4-BE49-F238E27FC236}">
                <a16:creationId xmlns:a16="http://schemas.microsoft.com/office/drawing/2014/main" id="{76F200CE-C78E-7E43-BD61-6ED8EE57FF7E}"/>
              </a:ext>
            </a:extLst>
          </p:cNvPr>
          <p:cNvSpPr/>
          <p:nvPr/>
        </p:nvSpPr>
        <p:spPr>
          <a:xfrm>
            <a:off x="5792163" y="3379514"/>
            <a:ext cx="1849345" cy="25745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tângulo Arredondado 63">
            <a:extLst>
              <a:ext uri="{FF2B5EF4-FFF2-40B4-BE49-F238E27FC236}">
                <a16:creationId xmlns:a16="http://schemas.microsoft.com/office/drawing/2014/main" id="{2C7B85A8-B90F-DB42-AB1C-58B03AE3E0A8}"/>
              </a:ext>
            </a:extLst>
          </p:cNvPr>
          <p:cNvSpPr>
            <a:spLocks noChangeAspect="1"/>
          </p:cNvSpPr>
          <p:nvPr/>
        </p:nvSpPr>
        <p:spPr>
          <a:xfrm>
            <a:off x="6049058" y="3698244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1B278A3F-EB79-9C46-A324-F5AC6A6909AF}"/>
              </a:ext>
            </a:extLst>
          </p:cNvPr>
          <p:cNvSpPr txBox="1">
            <a:spLocks noChangeAspect="1"/>
          </p:cNvSpPr>
          <p:nvPr/>
        </p:nvSpPr>
        <p:spPr>
          <a:xfrm>
            <a:off x="6052840" y="3744177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B7B7946F-A017-2749-9238-3591C85CE9A5}"/>
              </a:ext>
            </a:extLst>
          </p:cNvPr>
          <p:cNvSpPr txBox="1"/>
          <p:nvPr/>
        </p:nvSpPr>
        <p:spPr>
          <a:xfrm>
            <a:off x="5905883" y="3507612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12.3</a:t>
            </a:r>
          </a:p>
        </p:txBody>
      </p:sp>
      <p:sp>
        <p:nvSpPr>
          <p:cNvPr id="68" name="Retângulo Arredondado 67">
            <a:extLst>
              <a:ext uri="{FF2B5EF4-FFF2-40B4-BE49-F238E27FC236}">
                <a16:creationId xmlns:a16="http://schemas.microsoft.com/office/drawing/2014/main" id="{3E0826D9-5FD7-A744-8933-C26F9D70BAC6}"/>
              </a:ext>
            </a:extLst>
          </p:cNvPr>
          <p:cNvSpPr>
            <a:spLocks noChangeAspect="1"/>
          </p:cNvSpPr>
          <p:nvPr/>
        </p:nvSpPr>
        <p:spPr>
          <a:xfrm>
            <a:off x="6030495" y="4462747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1968B086-8DDE-5B46-8939-F1DE771AD0DF}"/>
              </a:ext>
            </a:extLst>
          </p:cNvPr>
          <p:cNvSpPr txBox="1">
            <a:spLocks noChangeAspect="1"/>
          </p:cNvSpPr>
          <p:nvPr/>
        </p:nvSpPr>
        <p:spPr>
          <a:xfrm>
            <a:off x="6033472" y="4589072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5BC4DD02-E3C8-3B43-91F3-7579FA69D3F4}"/>
              </a:ext>
            </a:extLst>
          </p:cNvPr>
          <p:cNvSpPr txBox="1"/>
          <p:nvPr/>
        </p:nvSpPr>
        <p:spPr>
          <a:xfrm>
            <a:off x="5904254" y="4272115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12.1</a:t>
            </a:r>
          </a:p>
        </p:txBody>
      </p:sp>
      <p:sp>
        <p:nvSpPr>
          <p:cNvPr id="28" name="Retângulo Arredondado 27">
            <a:extLst>
              <a:ext uri="{FF2B5EF4-FFF2-40B4-BE49-F238E27FC236}">
                <a16:creationId xmlns:a16="http://schemas.microsoft.com/office/drawing/2014/main" id="{62805702-1799-B94A-BC9F-43D1CFF910DA}"/>
              </a:ext>
            </a:extLst>
          </p:cNvPr>
          <p:cNvSpPr>
            <a:spLocks noChangeAspect="1"/>
          </p:cNvSpPr>
          <p:nvPr/>
        </p:nvSpPr>
        <p:spPr>
          <a:xfrm>
            <a:off x="6033345" y="5259311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0462EF20-48B8-DC42-B847-427FCB305160}"/>
              </a:ext>
            </a:extLst>
          </p:cNvPr>
          <p:cNvSpPr txBox="1">
            <a:spLocks noChangeAspect="1"/>
          </p:cNvSpPr>
          <p:nvPr/>
        </p:nvSpPr>
        <p:spPr>
          <a:xfrm>
            <a:off x="6036322" y="5385636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Specificity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69B96FB4-A280-5C4C-B5CE-05AF99ECCD52}"/>
              </a:ext>
            </a:extLst>
          </p:cNvPr>
          <p:cNvSpPr txBox="1"/>
          <p:nvPr/>
        </p:nvSpPr>
        <p:spPr>
          <a:xfrm>
            <a:off x="5922817" y="5068679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12.2</a:t>
            </a:r>
          </a:p>
        </p:txBody>
      </p:sp>
      <p:cxnSp>
        <p:nvCxnSpPr>
          <p:cNvPr id="34" name="Conexão Reta 33">
            <a:extLst>
              <a:ext uri="{FF2B5EF4-FFF2-40B4-BE49-F238E27FC236}">
                <a16:creationId xmlns:a16="http://schemas.microsoft.com/office/drawing/2014/main" id="{EA7F5677-9DF9-B649-B6EB-14A18DB88163}"/>
              </a:ext>
            </a:extLst>
          </p:cNvPr>
          <p:cNvCxnSpPr>
            <a:cxnSpLocks/>
            <a:stCxn id="68" idx="2"/>
            <a:endCxn id="28" idx="0"/>
          </p:cNvCxnSpPr>
          <p:nvPr/>
        </p:nvCxnSpPr>
        <p:spPr>
          <a:xfrm>
            <a:off x="6713263" y="4981927"/>
            <a:ext cx="2850" cy="27738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2E6028F4-7FB2-1E4F-9DAA-CCCD79614516}"/>
              </a:ext>
            </a:extLst>
          </p:cNvPr>
          <p:cNvSpPr txBox="1">
            <a:spLocks noChangeAspect="1"/>
          </p:cNvSpPr>
          <p:nvPr/>
        </p:nvSpPr>
        <p:spPr>
          <a:xfrm>
            <a:off x="6710753" y="4973875"/>
            <a:ext cx="69268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trade-off</a:t>
            </a:r>
            <a:endParaRPr lang="pt-P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Arredondado 38">
            <a:extLst>
              <a:ext uri="{FF2B5EF4-FFF2-40B4-BE49-F238E27FC236}">
                <a16:creationId xmlns:a16="http://schemas.microsoft.com/office/drawing/2014/main" id="{2A8C69A4-83E0-5E42-8218-1A4B0B560A60}"/>
              </a:ext>
            </a:extLst>
          </p:cNvPr>
          <p:cNvSpPr>
            <a:spLocks noChangeAspect="1"/>
          </p:cNvSpPr>
          <p:nvPr/>
        </p:nvSpPr>
        <p:spPr>
          <a:xfrm>
            <a:off x="3187132" y="4852442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0" name="Retângulo Arredondado 39">
            <a:extLst>
              <a:ext uri="{FF2B5EF4-FFF2-40B4-BE49-F238E27FC236}">
                <a16:creationId xmlns:a16="http://schemas.microsoft.com/office/drawing/2014/main" id="{AAE16D2C-1A2E-F147-8CFA-E2670C709EE2}"/>
              </a:ext>
            </a:extLst>
          </p:cNvPr>
          <p:cNvSpPr>
            <a:spLocks noChangeAspect="1"/>
          </p:cNvSpPr>
          <p:nvPr/>
        </p:nvSpPr>
        <p:spPr>
          <a:xfrm>
            <a:off x="1175422" y="4853158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E7CC7AC-312E-C844-9D26-D9743FE4DA44}"/>
              </a:ext>
            </a:extLst>
          </p:cNvPr>
          <p:cNvSpPr txBox="1">
            <a:spLocks noChangeAspect="1"/>
          </p:cNvSpPr>
          <p:nvPr/>
        </p:nvSpPr>
        <p:spPr>
          <a:xfrm>
            <a:off x="1169825" y="4895860"/>
            <a:ext cx="1352474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7F94665-CC3B-B44D-BC61-B6F1C6E583F6}"/>
              </a:ext>
            </a:extLst>
          </p:cNvPr>
          <p:cNvSpPr txBox="1"/>
          <p:nvPr/>
        </p:nvSpPr>
        <p:spPr>
          <a:xfrm>
            <a:off x="949057" y="4641627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12.4.1</a:t>
            </a:r>
          </a:p>
        </p:txBody>
      </p:sp>
      <p:sp>
        <p:nvSpPr>
          <p:cNvPr id="43" name="Retângulo Arredondado 42">
            <a:extLst>
              <a:ext uri="{FF2B5EF4-FFF2-40B4-BE49-F238E27FC236}">
                <a16:creationId xmlns:a16="http://schemas.microsoft.com/office/drawing/2014/main" id="{AB98A6B6-837D-2549-A2E0-AE60ED8161EB}"/>
              </a:ext>
            </a:extLst>
          </p:cNvPr>
          <p:cNvSpPr>
            <a:spLocks noChangeAspect="1"/>
          </p:cNvSpPr>
          <p:nvPr/>
        </p:nvSpPr>
        <p:spPr>
          <a:xfrm>
            <a:off x="2172212" y="3954509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57EB9BCC-1FD2-D64A-B180-CE8D6098261A}"/>
              </a:ext>
            </a:extLst>
          </p:cNvPr>
          <p:cNvSpPr txBox="1">
            <a:spLocks noChangeAspect="1"/>
          </p:cNvSpPr>
          <p:nvPr/>
        </p:nvSpPr>
        <p:spPr>
          <a:xfrm>
            <a:off x="3199475" y="4911741"/>
            <a:ext cx="1353192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Gold standard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A0CAAD3F-7B90-0545-8A83-90EC8A42A872}"/>
              </a:ext>
            </a:extLst>
          </p:cNvPr>
          <p:cNvSpPr txBox="1"/>
          <p:nvPr/>
        </p:nvSpPr>
        <p:spPr>
          <a:xfrm>
            <a:off x="3887987" y="4644230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12.4.2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42492F74-9549-0D46-B8AD-ED7D5359E7C1}"/>
              </a:ext>
            </a:extLst>
          </p:cNvPr>
          <p:cNvSpPr txBox="1">
            <a:spLocks noChangeAspect="1"/>
          </p:cNvSpPr>
          <p:nvPr/>
        </p:nvSpPr>
        <p:spPr>
          <a:xfrm>
            <a:off x="2172212" y="4002348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6A37D72C-4137-E84B-9285-563482E6F162}"/>
              </a:ext>
            </a:extLst>
          </p:cNvPr>
          <p:cNvSpPr txBox="1"/>
          <p:nvPr/>
        </p:nvSpPr>
        <p:spPr>
          <a:xfrm>
            <a:off x="2744113" y="3730009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12.4</a:t>
            </a:r>
          </a:p>
        </p:txBody>
      </p:sp>
      <p:sp>
        <p:nvSpPr>
          <p:cNvPr id="48" name="Retângulo Arredondado 47">
            <a:extLst>
              <a:ext uri="{FF2B5EF4-FFF2-40B4-BE49-F238E27FC236}">
                <a16:creationId xmlns:a16="http://schemas.microsoft.com/office/drawing/2014/main" id="{9D73BF1A-3D9B-994F-9DDC-5767F8BF1C56}"/>
              </a:ext>
            </a:extLst>
          </p:cNvPr>
          <p:cNvSpPr/>
          <p:nvPr/>
        </p:nvSpPr>
        <p:spPr>
          <a:xfrm>
            <a:off x="942000" y="3730009"/>
            <a:ext cx="3830174" cy="180425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9" name="Conexão Reta 48">
            <a:extLst>
              <a:ext uri="{FF2B5EF4-FFF2-40B4-BE49-F238E27FC236}">
                <a16:creationId xmlns:a16="http://schemas.microsoft.com/office/drawing/2014/main" id="{9EF7FEA6-093A-814B-8507-C61F8AE1AE8D}"/>
              </a:ext>
            </a:extLst>
          </p:cNvPr>
          <p:cNvCxnSpPr>
            <a:cxnSpLocks/>
            <a:stCxn id="43" idx="2"/>
            <a:endCxn id="40" idx="0"/>
          </p:cNvCxnSpPr>
          <p:nvPr/>
        </p:nvCxnSpPr>
        <p:spPr>
          <a:xfrm flipH="1">
            <a:off x="1858190" y="4473689"/>
            <a:ext cx="996790" cy="3794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xão Reta 49">
            <a:extLst>
              <a:ext uri="{FF2B5EF4-FFF2-40B4-BE49-F238E27FC236}">
                <a16:creationId xmlns:a16="http://schemas.microsoft.com/office/drawing/2014/main" id="{ADE191CC-F71E-F841-9C32-63BB5DB33FB0}"/>
              </a:ext>
            </a:extLst>
          </p:cNvPr>
          <p:cNvCxnSpPr>
            <a:cxnSpLocks/>
            <a:stCxn id="43" idx="2"/>
            <a:endCxn id="39" idx="0"/>
          </p:cNvCxnSpPr>
          <p:nvPr/>
        </p:nvCxnSpPr>
        <p:spPr>
          <a:xfrm>
            <a:off x="2854980" y="4473689"/>
            <a:ext cx="1014920" cy="37875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4CCB017E-4B62-4240-8889-7E2B47506AEA}"/>
              </a:ext>
            </a:extLst>
          </p:cNvPr>
          <p:cNvSpPr txBox="1">
            <a:spLocks noChangeAspect="1"/>
          </p:cNvSpPr>
          <p:nvPr/>
        </p:nvSpPr>
        <p:spPr>
          <a:xfrm>
            <a:off x="1634535" y="354072"/>
            <a:ext cx="587493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Encapsulation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 Performance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DB7159DB-020A-954D-AF44-6181A52FF1F8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Imagem 50" descr="Uma imagem com céu noturno&#10;&#10;Descrição gerada automaticamente">
            <a:hlinkClick r:id="rId6" action="ppaction://hlinksldjump"/>
            <a:extLst>
              <a:ext uri="{FF2B5EF4-FFF2-40B4-BE49-F238E27FC236}">
                <a16:creationId xmlns:a16="http://schemas.microsoft.com/office/drawing/2014/main" id="{EE30FAF2-6B02-6F44-A40E-706CCBB933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4942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Conexão Reta 111">
            <a:extLst>
              <a:ext uri="{FF2B5EF4-FFF2-40B4-BE49-F238E27FC236}">
                <a16:creationId xmlns:a16="http://schemas.microsoft.com/office/drawing/2014/main" id="{D5CCEFCA-7C07-F64B-8864-9F1862F234B6}"/>
              </a:ext>
            </a:extLst>
          </p:cNvPr>
          <p:cNvCxnSpPr>
            <a:cxnSpLocks/>
            <a:stCxn id="73" idx="2"/>
            <a:endCxn id="77" idx="0"/>
          </p:cNvCxnSpPr>
          <p:nvPr/>
        </p:nvCxnSpPr>
        <p:spPr>
          <a:xfrm>
            <a:off x="6242296" y="4808182"/>
            <a:ext cx="1523" cy="29619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Imagem 9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175CFCB-8166-E746-B442-D0D59FC01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0E8472C-951C-3348-8847-A477D987B504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68F771E-E0C1-844F-9042-7F04BA9333A0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C9CA16B-507F-E349-B7C4-8C9E82A7D654}"/>
              </a:ext>
            </a:extLst>
          </p:cNvPr>
          <p:cNvSpPr txBox="1"/>
          <p:nvPr/>
        </p:nvSpPr>
        <p:spPr>
          <a:xfrm>
            <a:off x="927118" y="1158554"/>
            <a:ext cx="72176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Performance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discussed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aspects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promising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naturally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performance,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trust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correspondent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(12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13).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(12.1)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corresponds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ratio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correctly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predicted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Specificity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(12.2)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quantifies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false positives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commonly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counting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false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alarms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hour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(FPR/h) [8, 9, 33].  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(12.3) [14, 34, 35]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goal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chance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trade-off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specificity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(12.1- -12.2).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makes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model's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result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identification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oscillations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biosignals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rather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seizure-related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patterns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aspect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becomes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rare-event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problem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considerable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imbalance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inter-ictal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pre-ictal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intervals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4" name="Gráfico 53" descr="Balão de fala com preenchiment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75BB094-04AE-6846-B3F4-275104E9C9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55" name="CaixaDeTexto 54">
            <a:extLst>
              <a:ext uri="{FF2B5EF4-FFF2-40B4-BE49-F238E27FC236}">
                <a16:creationId xmlns:a16="http://schemas.microsoft.com/office/drawing/2014/main" id="{8400C3BF-79DA-3B4A-B480-ECB57B8A0882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tângulo Arredondado 56">
            <a:extLst>
              <a:ext uri="{FF2B5EF4-FFF2-40B4-BE49-F238E27FC236}">
                <a16:creationId xmlns:a16="http://schemas.microsoft.com/office/drawing/2014/main" id="{9520F340-B091-5F4D-87C9-3D5D09E1A20D}"/>
              </a:ext>
            </a:extLst>
          </p:cNvPr>
          <p:cNvSpPr/>
          <p:nvPr/>
        </p:nvSpPr>
        <p:spPr>
          <a:xfrm>
            <a:off x="4572000" y="5863369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2D6DACDC-6282-604E-8888-F432609D89A1}"/>
              </a:ext>
            </a:extLst>
          </p:cNvPr>
          <p:cNvSpPr txBox="1"/>
          <p:nvPr/>
        </p:nvSpPr>
        <p:spPr>
          <a:xfrm>
            <a:off x="4572000" y="5922612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93FF4754-C4D6-0849-992D-484F0F9E2086}"/>
              </a:ext>
            </a:extLst>
          </p:cNvPr>
          <p:cNvSpPr txBox="1"/>
          <p:nvPr/>
        </p:nvSpPr>
        <p:spPr>
          <a:xfrm>
            <a:off x="4529665" y="5703366"/>
            <a:ext cx="30028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0" name="Retângulo Arredondado 59">
            <a:extLst>
              <a:ext uri="{FF2B5EF4-FFF2-40B4-BE49-F238E27FC236}">
                <a16:creationId xmlns:a16="http://schemas.microsoft.com/office/drawing/2014/main" id="{E188A767-F773-9E4C-97D9-3D4D738346EC}"/>
              </a:ext>
            </a:extLst>
          </p:cNvPr>
          <p:cNvSpPr/>
          <p:nvPr/>
        </p:nvSpPr>
        <p:spPr>
          <a:xfrm>
            <a:off x="2771794" y="448361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DDBF87DF-92A4-0647-A380-E9309D61016D}"/>
              </a:ext>
            </a:extLst>
          </p:cNvPr>
          <p:cNvSpPr txBox="1"/>
          <p:nvPr/>
        </p:nvSpPr>
        <p:spPr>
          <a:xfrm>
            <a:off x="2771794" y="4483585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AA19A707-515A-AD40-842E-C03587AAC999}"/>
              </a:ext>
            </a:extLst>
          </p:cNvPr>
          <p:cNvSpPr txBox="1"/>
          <p:nvPr/>
        </p:nvSpPr>
        <p:spPr>
          <a:xfrm>
            <a:off x="2544293" y="4745590"/>
            <a:ext cx="39470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12.4</a:t>
            </a:r>
          </a:p>
        </p:txBody>
      </p:sp>
      <p:sp>
        <p:nvSpPr>
          <p:cNvPr id="63" name="Retângulo Arredondado 62">
            <a:extLst>
              <a:ext uri="{FF2B5EF4-FFF2-40B4-BE49-F238E27FC236}">
                <a16:creationId xmlns:a16="http://schemas.microsoft.com/office/drawing/2014/main" id="{2BFD6A9B-4B1E-2A46-8979-39261DA3D44F}"/>
              </a:ext>
            </a:extLst>
          </p:cNvPr>
          <p:cNvSpPr/>
          <p:nvPr/>
        </p:nvSpPr>
        <p:spPr>
          <a:xfrm>
            <a:off x="3347841" y="3993068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01EE452E-AF39-954D-99A8-D41BE4756FBE}"/>
              </a:ext>
            </a:extLst>
          </p:cNvPr>
          <p:cNvSpPr txBox="1"/>
          <p:nvPr/>
        </p:nvSpPr>
        <p:spPr>
          <a:xfrm>
            <a:off x="3347841" y="3993042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Gold Standard</a:t>
            </a: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05D5B85C-A6CF-BB42-8291-47E2E1C0A96D}"/>
              </a:ext>
            </a:extLst>
          </p:cNvPr>
          <p:cNvSpPr txBox="1"/>
          <p:nvPr/>
        </p:nvSpPr>
        <p:spPr>
          <a:xfrm>
            <a:off x="3841395" y="3833020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12.4.2</a:t>
            </a:r>
          </a:p>
        </p:txBody>
      </p:sp>
      <p:sp>
        <p:nvSpPr>
          <p:cNvPr id="66" name="Retângulo Arredondado 65">
            <a:extLst>
              <a:ext uri="{FF2B5EF4-FFF2-40B4-BE49-F238E27FC236}">
                <a16:creationId xmlns:a16="http://schemas.microsoft.com/office/drawing/2014/main" id="{7422D104-BD5C-4B47-B7B6-0B9E48B329B3}"/>
              </a:ext>
            </a:extLst>
          </p:cNvPr>
          <p:cNvSpPr/>
          <p:nvPr/>
        </p:nvSpPr>
        <p:spPr>
          <a:xfrm>
            <a:off x="2220680" y="3993068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2316DBCA-B5FB-5846-A8FC-12D3E42FE59B}"/>
              </a:ext>
            </a:extLst>
          </p:cNvPr>
          <p:cNvSpPr txBox="1"/>
          <p:nvPr/>
        </p:nvSpPr>
        <p:spPr>
          <a:xfrm>
            <a:off x="2220680" y="3993042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Bias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E21FEE1C-39FE-B649-8C81-4D59015B9F42}"/>
              </a:ext>
            </a:extLst>
          </p:cNvPr>
          <p:cNvSpPr txBox="1"/>
          <p:nvPr/>
        </p:nvSpPr>
        <p:spPr>
          <a:xfrm>
            <a:off x="2164118" y="3833065"/>
            <a:ext cx="5117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12.4.1</a:t>
            </a:r>
          </a:p>
        </p:txBody>
      </p:sp>
      <p:sp>
        <p:nvSpPr>
          <p:cNvPr id="69" name="Retângulo Arredondado 68">
            <a:extLst>
              <a:ext uri="{FF2B5EF4-FFF2-40B4-BE49-F238E27FC236}">
                <a16:creationId xmlns:a16="http://schemas.microsoft.com/office/drawing/2014/main" id="{48CC7DB0-2EEE-0B42-A715-6851BF79B023}"/>
              </a:ext>
            </a:extLst>
          </p:cNvPr>
          <p:cNvSpPr/>
          <p:nvPr/>
        </p:nvSpPr>
        <p:spPr>
          <a:xfrm>
            <a:off x="2061391" y="3760754"/>
            <a:ext cx="2280616" cy="12023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0" name="Retângulo Arredondado 69">
            <a:extLst>
              <a:ext uri="{FF2B5EF4-FFF2-40B4-BE49-F238E27FC236}">
                <a16:creationId xmlns:a16="http://schemas.microsoft.com/office/drawing/2014/main" id="{24A9E857-0DE2-8346-99EC-FAC3EE5FC692}"/>
              </a:ext>
            </a:extLst>
          </p:cNvPr>
          <p:cNvSpPr/>
          <p:nvPr/>
        </p:nvSpPr>
        <p:spPr>
          <a:xfrm>
            <a:off x="5836426" y="3856356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43EEF0E1-584C-2B44-B67C-492966E33B38}"/>
              </a:ext>
            </a:extLst>
          </p:cNvPr>
          <p:cNvSpPr txBox="1"/>
          <p:nvPr/>
        </p:nvSpPr>
        <p:spPr>
          <a:xfrm>
            <a:off x="5836426" y="385633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ECA2B82F-44CE-9649-8B7D-92634030134A}"/>
              </a:ext>
            </a:extLst>
          </p:cNvPr>
          <p:cNvSpPr txBox="1"/>
          <p:nvPr/>
        </p:nvSpPr>
        <p:spPr>
          <a:xfrm>
            <a:off x="5836426" y="3696353"/>
            <a:ext cx="43127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12.3</a:t>
            </a:r>
          </a:p>
        </p:txBody>
      </p:sp>
      <p:sp>
        <p:nvSpPr>
          <p:cNvPr id="73" name="Retângulo Arredondado 72">
            <a:extLst>
              <a:ext uri="{FF2B5EF4-FFF2-40B4-BE49-F238E27FC236}">
                <a16:creationId xmlns:a16="http://schemas.microsoft.com/office/drawing/2014/main" id="{040F2D6B-1843-0D47-9AAC-79888CFCFD2C}"/>
              </a:ext>
            </a:extLst>
          </p:cNvPr>
          <p:cNvSpPr/>
          <p:nvPr/>
        </p:nvSpPr>
        <p:spPr>
          <a:xfrm>
            <a:off x="5811019" y="448023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6A9CBF41-114E-944F-AE65-86E94B9B15C2}"/>
              </a:ext>
            </a:extLst>
          </p:cNvPr>
          <p:cNvSpPr txBox="1"/>
          <p:nvPr/>
        </p:nvSpPr>
        <p:spPr>
          <a:xfrm>
            <a:off x="5811019" y="453677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6E9DF8C4-2DD7-E248-B427-AEE0E616BE17}"/>
              </a:ext>
            </a:extLst>
          </p:cNvPr>
          <p:cNvSpPr txBox="1"/>
          <p:nvPr/>
        </p:nvSpPr>
        <p:spPr>
          <a:xfrm>
            <a:off x="5747401" y="4323947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12.1</a:t>
            </a:r>
          </a:p>
        </p:txBody>
      </p:sp>
      <p:sp>
        <p:nvSpPr>
          <p:cNvPr id="76" name="Retângulo Arredondado 75">
            <a:extLst>
              <a:ext uri="{FF2B5EF4-FFF2-40B4-BE49-F238E27FC236}">
                <a16:creationId xmlns:a16="http://schemas.microsoft.com/office/drawing/2014/main" id="{FB088B93-171A-3E47-9734-EF756C95AC94}"/>
              </a:ext>
            </a:extLst>
          </p:cNvPr>
          <p:cNvSpPr/>
          <p:nvPr/>
        </p:nvSpPr>
        <p:spPr>
          <a:xfrm>
            <a:off x="5812543" y="504648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86B27948-9C17-DD44-9296-1238A07DEE1E}"/>
              </a:ext>
            </a:extLst>
          </p:cNvPr>
          <p:cNvSpPr txBox="1"/>
          <p:nvPr/>
        </p:nvSpPr>
        <p:spPr>
          <a:xfrm>
            <a:off x="5775337" y="5104379"/>
            <a:ext cx="936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Specificity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5D4E4C4F-0F11-F546-8A91-E87912999864}"/>
              </a:ext>
            </a:extLst>
          </p:cNvPr>
          <p:cNvSpPr txBox="1"/>
          <p:nvPr/>
        </p:nvSpPr>
        <p:spPr>
          <a:xfrm>
            <a:off x="5755981" y="4886477"/>
            <a:ext cx="5117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12.2</a:t>
            </a:r>
          </a:p>
        </p:txBody>
      </p:sp>
      <p:sp>
        <p:nvSpPr>
          <p:cNvPr id="79" name="Retângulo Arredondado 78">
            <a:extLst>
              <a:ext uri="{FF2B5EF4-FFF2-40B4-BE49-F238E27FC236}">
                <a16:creationId xmlns:a16="http://schemas.microsoft.com/office/drawing/2014/main" id="{8E07F8A4-E89C-DD4D-9049-D5C6F4A5B3D6}"/>
              </a:ext>
            </a:extLst>
          </p:cNvPr>
          <p:cNvSpPr/>
          <p:nvPr/>
        </p:nvSpPr>
        <p:spPr>
          <a:xfrm>
            <a:off x="5662081" y="3641830"/>
            <a:ext cx="1192830" cy="1828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E27019AC-8A49-FD4C-AAD5-6B509CF2ADE1}"/>
              </a:ext>
            </a:extLst>
          </p:cNvPr>
          <p:cNvCxnSpPr>
            <a:cxnSpLocks/>
            <a:stCxn id="57" idx="0"/>
            <a:endCxn id="61" idx="2"/>
          </p:cNvCxnSpPr>
          <p:nvPr/>
        </p:nvCxnSpPr>
        <p:spPr>
          <a:xfrm flipH="1" flipV="1">
            <a:off x="3203070" y="4806750"/>
            <a:ext cx="1800207" cy="10566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exão Reta 80">
            <a:extLst>
              <a:ext uri="{FF2B5EF4-FFF2-40B4-BE49-F238E27FC236}">
                <a16:creationId xmlns:a16="http://schemas.microsoft.com/office/drawing/2014/main" id="{333C37CF-BBD3-5747-811E-C51469597776}"/>
              </a:ext>
            </a:extLst>
          </p:cNvPr>
          <p:cNvCxnSpPr>
            <a:cxnSpLocks/>
            <a:stCxn id="79" idx="1"/>
            <a:endCxn id="57" idx="0"/>
          </p:cNvCxnSpPr>
          <p:nvPr/>
        </p:nvCxnSpPr>
        <p:spPr>
          <a:xfrm flipH="1">
            <a:off x="5003277" y="4555859"/>
            <a:ext cx="658804" cy="13075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tângulo Arredondado 87">
            <a:extLst>
              <a:ext uri="{FF2B5EF4-FFF2-40B4-BE49-F238E27FC236}">
                <a16:creationId xmlns:a16="http://schemas.microsoft.com/office/drawing/2014/main" id="{AA16D85C-A8E0-CF41-9E3B-77D5321EC3C1}"/>
              </a:ext>
            </a:extLst>
          </p:cNvPr>
          <p:cNvSpPr/>
          <p:nvPr/>
        </p:nvSpPr>
        <p:spPr>
          <a:xfrm>
            <a:off x="2675839" y="5238566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2FAB11C1-1F7E-954E-9AF2-8A099BA61D7E}"/>
              </a:ext>
            </a:extLst>
          </p:cNvPr>
          <p:cNvSpPr txBox="1"/>
          <p:nvPr/>
        </p:nvSpPr>
        <p:spPr>
          <a:xfrm>
            <a:off x="2675839" y="529780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1E511F0F-CEFB-F247-87F4-7FDB19EC75BF}"/>
              </a:ext>
            </a:extLst>
          </p:cNvPr>
          <p:cNvSpPr txBox="1"/>
          <p:nvPr/>
        </p:nvSpPr>
        <p:spPr>
          <a:xfrm>
            <a:off x="2675839" y="5078563"/>
            <a:ext cx="40190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1" name="Retângulo Arredondado 90">
            <a:extLst>
              <a:ext uri="{FF2B5EF4-FFF2-40B4-BE49-F238E27FC236}">
                <a16:creationId xmlns:a16="http://schemas.microsoft.com/office/drawing/2014/main" id="{6A3EE71A-CF68-C545-A423-B1642A0FAB29}"/>
              </a:ext>
            </a:extLst>
          </p:cNvPr>
          <p:cNvSpPr/>
          <p:nvPr/>
        </p:nvSpPr>
        <p:spPr>
          <a:xfrm>
            <a:off x="2675839" y="5867194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10413769-FD4F-C540-8405-6B2E0F88B374}"/>
              </a:ext>
            </a:extLst>
          </p:cNvPr>
          <p:cNvSpPr txBox="1"/>
          <p:nvPr/>
        </p:nvSpPr>
        <p:spPr>
          <a:xfrm>
            <a:off x="2675839" y="5924918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D6DE64FF-2FA9-AE4E-B14E-467C6B0427CA}"/>
              </a:ext>
            </a:extLst>
          </p:cNvPr>
          <p:cNvSpPr txBox="1"/>
          <p:nvPr/>
        </p:nvSpPr>
        <p:spPr>
          <a:xfrm>
            <a:off x="2675839" y="5707191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100" name="Conexão Reta 99">
            <a:extLst>
              <a:ext uri="{FF2B5EF4-FFF2-40B4-BE49-F238E27FC236}">
                <a16:creationId xmlns:a16="http://schemas.microsoft.com/office/drawing/2014/main" id="{54FEF12E-0699-E143-843F-B931BF9DEEA4}"/>
              </a:ext>
            </a:extLst>
          </p:cNvPr>
          <p:cNvCxnSpPr>
            <a:cxnSpLocks/>
            <a:stCxn id="61" idx="0"/>
            <a:endCxn id="67" idx="2"/>
          </p:cNvCxnSpPr>
          <p:nvPr/>
        </p:nvCxnSpPr>
        <p:spPr>
          <a:xfrm flipH="1" flipV="1">
            <a:off x="2651956" y="4316207"/>
            <a:ext cx="551114" cy="1673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xão Reta 102">
            <a:extLst>
              <a:ext uri="{FF2B5EF4-FFF2-40B4-BE49-F238E27FC236}">
                <a16:creationId xmlns:a16="http://schemas.microsoft.com/office/drawing/2014/main" id="{AE41B8B5-A505-1645-A0D6-91EE54A22790}"/>
              </a:ext>
            </a:extLst>
          </p:cNvPr>
          <p:cNvCxnSpPr>
            <a:cxnSpLocks/>
            <a:stCxn id="88" idx="2"/>
            <a:endCxn id="91" idx="0"/>
          </p:cNvCxnSpPr>
          <p:nvPr/>
        </p:nvCxnSpPr>
        <p:spPr>
          <a:xfrm>
            <a:off x="3107116" y="5566511"/>
            <a:ext cx="0" cy="30068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6" name="Conexão Reta 105">
            <a:extLst>
              <a:ext uri="{FF2B5EF4-FFF2-40B4-BE49-F238E27FC236}">
                <a16:creationId xmlns:a16="http://schemas.microsoft.com/office/drawing/2014/main" id="{E28D5757-96CC-5342-A39D-D9ECB26513F5}"/>
              </a:ext>
            </a:extLst>
          </p:cNvPr>
          <p:cNvCxnSpPr>
            <a:cxnSpLocks/>
            <a:stCxn id="61" idx="2"/>
            <a:endCxn id="88" idx="0"/>
          </p:cNvCxnSpPr>
          <p:nvPr/>
        </p:nvCxnSpPr>
        <p:spPr>
          <a:xfrm flipH="1">
            <a:off x="3107116" y="4806750"/>
            <a:ext cx="95954" cy="4318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9" name="Conexão Reta 108">
            <a:extLst>
              <a:ext uri="{FF2B5EF4-FFF2-40B4-BE49-F238E27FC236}">
                <a16:creationId xmlns:a16="http://schemas.microsoft.com/office/drawing/2014/main" id="{61079E84-16C4-1342-9C45-74D372772C9B}"/>
              </a:ext>
            </a:extLst>
          </p:cNvPr>
          <p:cNvCxnSpPr>
            <a:cxnSpLocks/>
            <a:stCxn id="64" idx="2"/>
            <a:endCxn id="61" idx="0"/>
          </p:cNvCxnSpPr>
          <p:nvPr/>
        </p:nvCxnSpPr>
        <p:spPr>
          <a:xfrm flipH="1">
            <a:off x="3203070" y="4316207"/>
            <a:ext cx="576047" cy="16737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8" name="Conexão Reta Unidirecional 117">
            <a:extLst>
              <a:ext uri="{FF2B5EF4-FFF2-40B4-BE49-F238E27FC236}">
                <a16:creationId xmlns:a16="http://schemas.microsoft.com/office/drawing/2014/main" id="{EAF6F14C-DDD5-AB48-AC30-9D33A4858531}"/>
              </a:ext>
            </a:extLst>
          </p:cNvPr>
          <p:cNvCxnSpPr>
            <a:cxnSpLocks/>
            <a:stCxn id="58" idx="1"/>
            <a:endCxn id="89" idx="3"/>
          </p:cNvCxnSpPr>
          <p:nvPr/>
        </p:nvCxnSpPr>
        <p:spPr>
          <a:xfrm flipH="1" flipV="1">
            <a:off x="3538391" y="5401684"/>
            <a:ext cx="1033609" cy="624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4140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" name="Conexão Reta 111">
            <a:extLst>
              <a:ext uri="{FF2B5EF4-FFF2-40B4-BE49-F238E27FC236}">
                <a16:creationId xmlns:a16="http://schemas.microsoft.com/office/drawing/2014/main" id="{D5CCEFCA-7C07-F64B-8864-9F1862F234B6}"/>
              </a:ext>
            </a:extLst>
          </p:cNvPr>
          <p:cNvCxnSpPr>
            <a:cxnSpLocks/>
            <a:stCxn id="73" idx="2"/>
            <a:endCxn id="77" idx="0"/>
          </p:cNvCxnSpPr>
          <p:nvPr/>
        </p:nvCxnSpPr>
        <p:spPr>
          <a:xfrm>
            <a:off x="6242296" y="4808182"/>
            <a:ext cx="1523" cy="296197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0" name="Imagem 9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5175CFCB-8166-E746-B442-D0D59FC01D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A0E8472C-951C-3348-8847-A477D987B504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468F771E-E0C1-844F-9042-7F04BA9333A0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6C9CA16B-507F-E349-B7C4-8C9E82A7D654}"/>
              </a:ext>
            </a:extLst>
          </p:cNvPr>
          <p:cNvSpPr txBox="1"/>
          <p:nvPr/>
        </p:nvSpPr>
        <p:spPr>
          <a:xfrm>
            <a:off x="920844" y="1403113"/>
            <a:ext cx="72176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(12.4)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enables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acceptably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datasets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contexts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handling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(12.4.1).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occur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trying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report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interpret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failures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advances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show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overestimated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performances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overfitting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tested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 [14, 31].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Proper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comparing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similar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metrics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strongly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recommended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use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prove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overcome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random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predictor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performance \cite{Mormann2007}.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Nevertheless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appropriate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compare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gold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standard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applied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[14].</a:t>
            </a:r>
          </a:p>
        </p:txBody>
      </p:sp>
      <p:sp>
        <p:nvSpPr>
          <p:cNvPr id="57" name="Retângulo Arredondado 56">
            <a:extLst>
              <a:ext uri="{FF2B5EF4-FFF2-40B4-BE49-F238E27FC236}">
                <a16:creationId xmlns:a16="http://schemas.microsoft.com/office/drawing/2014/main" id="{9520F340-B091-5F4D-87C9-3D5D09E1A20D}"/>
              </a:ext>
            </a:extLst>
          </p:cNvPr>
          <p:cNvSpPr/>
          <p:nvPr/>
        </p:nvSpPr>
        <p:spPr>
          <a:xfrm>
            <a:off x="4572000" y="5863369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2D6DACDC-6282-604E-8888-F432609D89A1}"/>
              </a:ext>
            </a:extLst>
          </p:cNvPr>
          <p:cNvSpPr txBox="1"/>
          <p:nvPr/>
        </p:nvSpPr>
        <p:spPr>
          <a:xfrm>
            <a:off x="4572000" y="5922612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93FF4754-C4D6-0849-992D-484F0F9E2086}"/>
              </a:ext>
            </a:extLst>
          </p:cNvPr>
          <p:cNvSpPr txBox="1"/>
          <p:nvPr/>
        </p:nvSpPr>
        <p:spPr>
          <a:xfrm>
            <a:off x="4529665" y="5703366"/>
            <a:ext cx="30028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0" name="Retângulo Arredondado 59">
            <a:extLst>
              <a:ext uri="{FF2B5EF4-FFF2-40B4-BE49-F238E27FC236}">
                <a16:creationId xmlns:a16="http://schemas.microsoft.com/office/drawing/2014/main" id="{E188A767-F773-9E4C-97D9-3D4D738346EC}"/>
              </a:ext>
            </a:extLst>
          </p:cNvPr>
          <p:cNvSpPr/>
          <p:nvPr/>
        </p:nvSpPr>
        <p:spPr>
          <a:xfrm>
            <a:off x="2771794" y="448361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DDBF87DF-92A4-0647-A380-E9309D61016D}"/>
              </a:ext>
            </a:extLst>
          </p:cNvPr>
          <p:cNvSpPr txBox="1"/>
          <p:nvPr/>
        </p:nvSpPr>
        <p:spPr>
          <a:xfrm>
            <a:off x="2771794" y="4483585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AA19A707-515A-AD40-842E-C03587AAC999}"/>
              </a:ext>
            </a:extLst>
          </p:cNvPr>
          <p:cNvSpPr txBox="1"/>
          <p:nvPr/>
        </p:nvSpPr>
        <p:spPr>
          <a:xfrm>
            <a:off x="2544293" y="4745590"/>
            <a:ext cx="39470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12.4</a:t>
            </a:r>
          </a:p>
        </p:txBody>
      </p:sp>
      <p:sp>
        <p:nvSpPr>
          <p:cNvPr id="63" name="Retângulo Arredondado 62">
            <a:extLst>
              <a:ext uri="{FF2B5EF4-FFF2-40B4-BE49-F238E27FC236}">
                <a16:creationId xmlns:a16="http://schemas.microsoft.com/office/drawing/2014/main" id="{2BFD6A9B-4B1E-2A46-8979-39261DA3D44F}"/>
              </a:ext>
            </a:extLst>
          </p:cNvPr>
          <p:cNvSpPr/>
          <p:nvPr/>
        </p:nvSpPr>
        <p:spPr>
          <a:xfrm>
            <a:off x="3347841" y="3993068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01EE452E-AF39-954D-99A8-D41BE4756FBE}"/>
              </a:ext>
            </a:extLst>
          </p:cNvPr>
          <p:cNvSpPr txBox="1"/>
          <p:nvPr/>
        </p:nvSpPr>
        <p:spPr>
          <a:xfrm>
            <a:off x="3347841" y="3993042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Gold Standard</a:t>
            </a: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Method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05D5B85C-A6CF-BB42-8291-47E2E1C0A96D}"/>
              </a:ext>
            </a:extLst>
          </p:cNvPr>
          <p:cNvSpPr txBox="1"/>
          <p:nvPr/>
        </p:nvSpPr>
        <p:spPr>
          <a:xfrm>
            <a:off x="3841395" y="3833020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12.4.2</a:t>
            </a:r>
          </a:p>
        </p:txBody>
      </p:sp>
      <p:sp>
        <p:nvSpPr>
          <p:cNvPr id="66" name="Retângulo Arredondado 65">
            <a:extLst>
              <a:ext uri="{FF2B5EF4-FFF2-40B4-BE49-F238E27FC236}">
                <a16:creationId xmlns:a16="http://schemas.microsoft.com/office/drawing/2014/main" id="{7422D104-BD5C-4B47-B7B6-0B9E48B329B3}"/>
              </a:ext>
            </a:extLst>
          </p:cNvPr>
          <p:cNvSpPr/>
          <p:nvPr/>
        </p:nvSpPr>
        <p:spPr>
          <a:xfrm>
            <a:off x="2220680" y="3993068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2316DBCA-B5FB-5846-A8FC-12D3E42FE59B}"/>
              </a:ext>
            </a:extLst>
          </p:cNvPr>
          <p:cNvSpPr txBox="1"/>
          <p:nvPr/>
        </p:nvSpPr>
        <p:spPr>
          <a:xfrm>
            <a:off x="2220680" y="3993042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Publication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Bias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E21FEE1C-39FE-B649-8C81-4D59015B9F42}"/>
              </a:ext>
            </a:extLst>
          </p:cNvPr>
          <p:cNvSpPr txBox="1"/>
          <p:nvPr/>
        </p:nvSpPr>
        <p:spPr>
          <a:xfrm>
            <a:off x="2164118" y="3833065"/>
            <a:ext cx="5117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12.4.1</a:t>
            </a:r>
          </a:p>
        </p:txBody>
      </p:sp>
      <p:sp>
        <p:nvSpPr>
          <p:cNvPr id="69" name="Retângulo Arredondado 68">
            <a:extLst>
              <a:ext uri="{FF2B5EF4-FFF2-40B4-BE49-F238E27FC236}">
                <a16:creationId xmlns:a16="http://schemas.microsoft.com/office/drawing/2014/main" id="{48CC7DB0-2EEE-0B42-A715-6851BF79B023}"/>
              </a:ext>
            </a:extLst>
          </p:cNvPr>
          <p:cNvSpPr/>
          <p:nvPr/>
        </p:nvSpPr>
        <p:spPr>
          <a:xfrm>
            <a:off x="2061391" y="3760754"/>
            <a:ext cx="2280616" cy="120232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0" name="Retângulo Arredondado 69">
            <a:extLst>
              <a:ext uri="{FF2B5EF4-FFF2-40B4-BE49-F238E27FC236}">
                <a16:creationId xmlns:a16="http://schemas.microsoft.com/office/drawing/2014/main" id="{24A9E857-0DE2-8346-99EC-FAC3EE5FC692}"/>
              </a:ext>
            </a:extLst>
          </p:cNvPr>
          <p:cNvSpPr/>
          <p:nvPr/>
        </p:nvSpPr>
        <p:spPr>
          <a:xfrm>
            <a:off x="5836426" y="3856356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43EEF0E1-584C-2B44-B67C-492966E33B38}"/>
              </a:ext>
            </a:extLst>
          </p:cNvPr>
          <p:cNvSpPr txBox="1"/>
          <p:nvPr/>
        </p:nvSpPr>
        <p:spPr>
          <a:xfrm>
            <a:off x="5836426" y="385633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ECA2B82F-44CE-9649-8B7D-92634030134A}"/>
              </a:ext>
            </a:extLst>
          </p:cNvPr>
          <p:cNvSpPr txBox="1"/>
          <p:nvPr/>
        </p:nvSpPr>
        <p:spPr>
          <a:xfrm>
            <a:off x="5836426" y="3696353"/>
            <a:ext cx="43127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12.3</a:t>
            </a:r>
          </a:p>
        </p:txBody>
      </p:sp>
      <p:sp>
        <p:nvSpPr>
          <p:cNvPr id="73" name="Retângulo Arredondado 72">
            <a:extLst>
              <a:ext uri="{FF2B5EF4-FFF2-40B4-BE49-F238E27FC236}">
                <a16:creationId xmlns:a16="http://schemas.microsoft.com/office/drawing/2014/main" id="{040F2D6B-1843-0D47-9AAC-79888CFCFD2C}"/>
              </a:ext>
            </a:extLst>
          </p:cNvPr>
          <p:cNvSpPr/>
          <p:nvPr/>
        </p:nvSpPr>
        <p:spPr>
          <a:xfrm>
            <a:off x="5811019" y="4480237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4" name="CaixaDeTexto 73">
            <a:extLst>
              <a:ext uri="{FF2B5EF4-FFF2-40B4-BE49-F238E27FC236}">
                <a16:creationId xmlns:a16="http://schemas.microsoft.com/office/drawing/2014/main" id="{6A9CBF41-114E-944F-AE65-86E94B9B15C2}"/>
              </a:ext>
            </a:extLst>
          </p:cNvPr>
          <p:cNvSpPr txBox="1"/>
          <p:nvPr/>
        </p:nvSpPr>
        <p:spPr>
          <a:xfrm>
            <a:off x="5811019" y="453677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6E9DF8C4-2DD7-E248-B427-AEE0E616BE17}"/>
              </a:ext>
            </a:extLst>
          </p:cNvPr>
          <p:cNvSpPr txBox="1"/>
          <p:nvPr/>
        </p:nvSpPr>
        <p:spPr>
          <a:xfrm>
            <a:off x="5747401" y="4323947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12.1</a:t>
            </a:r>
          </a:p>
        </p:txBody>
      </p:sp>
      <p:sp>
        <p:nvSpPr>
          <p:cNvPr id="76" name="Retângulo Arredondado 75">
            <a:extLst>
              <a:ext uri="{FF2B5EF4-FFF2-40B4-BE49-F238E27FC236}">
                <a16:creationId xmlns:a16="http://schemas.microsoft.com/office/drawing/2014/main" id="{FB088B93-171A-3E47-9734-EF756C95AC94}"/>
              </a:ext>
            </a:extLst>
          </p:cNvPr>
          <p:cNvSpPr/>
          <p:nvPr/>
        </p:nvSpPr>
        <p:spPr>
          <a:xfrm>
            <a:off x="5812543" y="504648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86B27948-9C17-DD44-9296-1238A07DEE1E}"/>
              </a:ext>
            </a:extLst>
          </p:cNvPr>
          <p:cNvSpPr txBox="1"/>
          <p:nvPr/>
        </p:nvSpPr>
        <p:spPr>
          <a:xfrm>
            <a:off x="5775337" y="5104379"/>
            <a:ext cx="9369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Specificity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CaixaDeTexto 77">
            <a:extLst>
              <a:ext uri="{FF2B5EF4-FFF2-40B4-BE49-F238E27FC236}">
                <a16:creationId xmlns:a16="http://schemas.microsoft.com/office/drawing/2014/main" id="{5D4E4C4F-0F11-F546-8A91-E87912999864}"/>
              </a:ext>
            </a:extLst>
          </p:cNvPr>
          <p:cNvSpPr txBox="1"/>
          <p:nvPr/>
        </p:nvSpPr>
        <p:spPr>
          <a:xfrm>
            <a:off x="5755981" y="4886477"/>
            <a:ext cx="5117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12.2</a:t>
            </a:r>
          </a:p>
        </p:txBody>
      </p:sp>
      <p:sp>
        <p:nvSpPr>
          <p:cNvPr id="79" name="Retângulo Arredondado 78">
            <a:extLst>
              <a:ext uri="{FF2B5EF4-FFF2-40B4-BE49-F238E27FC236}">
                <a16:creationId xmlns:a16="http://schemas.microsoft.com/office/drawing/2014/main" id="{8E07F8A4-E89C-DD4D-9049-D5C6F4A5B3D6}"/>
              </a:ext>
            </a:extLst>
          </p:cNvPr>
          <p:cNvSpPr/>
          <p:nvPr/>
        </p:nvSpPr>
        <p:spPr>
          <a:xfrm>
            <a:off x="5662081" y="3641830"/>
            <a:ext cx="1192830" cy="1828058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E27019AC-8A49-FD4C-AAD5-6B509CF2ADE1}"/>
              </a:ext>
            </a:extLst>
          </p:cNvPr>
          <p:cNvCxnSpPr>
            <a:cxnSpLocks/>
            <a:stCxn id="57" idx="0"/>
            <a:endCxn id="61" idx="2"/>
          </p:cNvCxnSpPr>
          <p:nvPr/>
        </p:nvCxnSpPr>
        <p:spPr>
          <a:xfrm flipH="1" flipV="1">
            <a:off x="3203070" y="4806750"/>
            <a:ext cx="1800207" cy="105661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1" name="Conexão Reta 80">
            <a:extLst>
              <a:ext uri="{FF2B5EF4-FFF2-40B4-BE49-F238E27FC236}">
                <a16:creationId xmlns:a16="http://schemas.microsoft.com/office/drawing/2014/main" id="{333C37CF-BBD3-5747-811E-C51469597776}"/>
              </a:ext>
            </a:extLst>
          </p:cNvPr>
          <p:cNvCxnSpPr>
            <a:cxnSpLocks/>
            <a:stCxn id="79" idx="1"/>
            <a:endCxn id="57" idx="0"/>
          </p:cNvCxnSpPr>
          <p:nvPr/>
        </p:nvCxnSpPr>
        <p:spPr>
          <a:xfrm flipH="1">
            <a:off x="5003277" y="4555859"/>
            <a:ext cx="658804" cy="13075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Retângulo Arredondado 87">
            <a:extLst>
              <a:ext uri="{FF2B5EF4-FFF2-40B4-BE49-F238E27FC236}">
                <a16:creationId xmlns:a16="http://schemas.microsoft.com/office/drawing/2014/main" id="{AA16D85C-A8E0-CF41-9E3B-77D5321EC3C1}"/>
              </a:ext>
            </a:extLst>
          </p:cNvPr>
          <p:cNvSpPr/>
          <p:nvPr/>
        </p:nvSpPr>
        <p:spPr>
          <a:xfrm>
            <a:off x="2675839" y="5238566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89" name="CaixaDeTexto 88">
            <a:extLst>
              <a:ext uri="{FF2B5EF4-FFF2-40B4-BE49-F238E27FC236}">
                <a16:creationId xmlns:a16="http://schemas.microsoft.com/office/drawing/2014/main" id="{2FAB11C1-1F7E-954E-9AF2-8A099BA61D7E}"/>
              </a:ext>
            </a:extLst>
          </p:cNvPr>
          <p:cNvSpPr txBox="1"/>
          <p:nvPr/>
        </p:nvSpPr>
        <p:spPr>
          <a:xfrm>
            <a:off x="2675839" y="529780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90" name="CaixaDeTexto 89">
            <a:extLst>
              <a:ext uri="{FF2B5EF4-FFF2-40B4-BE49-F238E27FC236}">
                <a16:creationId xmlns:a16="http://schemas.microsoft.com/office/drawing/2014/main" id="{1E511F0F-CEFB-F247-87F4-7FDB19EC75BF}"/>
              </a:ext>
            </a:extLst>
          </p:cNvPr>
          <p:cNvSpPr txBox="1"/>
          <p:nvPr/>
        </p:nvSpPr>
        <p:spPr>
          <a:xfrm>
            <a:off x="2675839" y="5078563"/>
            <a:ext cx="40190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91" name="Retângulo Arredondado 90">
            <a:extLst>
              <a:ext uri="{FF2B5EF4-FFF2-40B4-BE49-F238E27FC236}">
                <a16:creationId xmlns:a16="http://schemas.microsoft.com/office/drawing/2014/main" id="{6A3EE71A-CF68-C545-A423-B1642A0FAB29}"/>
              </a:ext>
            </a:extLst>
          </p:cNvPr>
          <p:cNvSpPr/>
          <p:nvPr/>
        </p:nvSpPr>
        <p:spPr>
          <a:xfrm>
            <a:off x="2675839" y="5867194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10413769-FD4F-C540-8405-6B2E0F88B374}"/>
              </a:ext>
            </a:extLst>
          </p:cNvPr>
          <p:cNvSpPr txBox="1"/>
          <p:nvPr/>
        </p:nvSpPr>
        <p:spPr>
          <a:xfrm>
            <a:off x="2675839" y="5924918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D6DE64FF-2FA9-AE4E-B14E-467C6B0427CA}"/>
              </a:ext>
            </a:extLst>
          </p:cNvPr>
          <p:cNvSpPr txBox="1"/>
          <p:nvPr/>
        </p:nvSpPr>
        <p:spPr>
          <a:xfrm>
            <a:off x="2675839" y="5707191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100" name="Conexão Reta 99">
            <a:extLst>
              <a:ext uri="{FF2B5EF4-FFF2-40B4-BE49-F238E27FC236}">
                <a16:creationId xmlns:a16="http://schemas.microsoft.com/office/drawing/2014/main" id="{54FEF12E-0699-E143-843F-B931BF9DEEA4}"/>
              </a:ext>
            </a:extLst>
          </p:cNvPr>
          <p:cNvCxnSpPr>
            <a:cxnSpLocks/>
            <a:stCxn id="61" idx="0"/>
            <a:endCxn id="67" idx="2"/>
          </p:cNvCxnSpPr>
          <p:nvPr/>
        </p:nvCxnSpPr>
        <p:spPr>
          <a:xfrm flipH="1" flipV="1">
            <a:off x="2651956" y="4316207"/>
            <a:ext cx="551114" cy="16737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xão Reta 102">
            <a:extLst>
              <a:ext uri="{FF2B5EF4-FFF2-40B4-BE49-F238E27FC236}">
                <a16:creationId xmlns:a16="http://schemas.microsoft.com/office/drawing/2014/main" id="{AE41B8B5-A505-1645-A0D6-91EE54A22790}"/>
              </a:ext>
            </a:extLst>
          </p:cNvPr>
          <p:cNvCxnSpPr>
            <a:cxnSpLocks/>
            <a:stCxn id="88" idx="2"/>
            <a:endCxn id="91" idx="0"/>
          </p:cNvCxnSpPr>
          <p:nvPr/>
        </p:nvCxnSpPr>
        <p:spPr>
          <a:xfrm>
            <a:off x="3107116" y="5566511"/>
            <a:ext cx="0" cy="30068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6" name="Conexão Reta 105">
            <a:extLst>
              <a:ext uri="{FF2B5EF4-FFF2-40B4-BE49-F238E27FC236}">
                <a16:creationId xmlns:a16="http://schemas.microsoft.com/office/drawing/2014/main" id="{E28D5757-96CC-5342-A39D-D9ECB26513F5}"/>
              </a:ext>
            </a:extLst>
          </p:cNvPr>
          <p:cNvCxnSpPr>
            <a:cxnSpLocks/>
            <a:stCxn id="61" idx="2"/>
            <a:endCxn id="88" idx="0"/>
          </p:cNvCxnSpPr>
          <p:nvPr/>
        </p:nvCxnSpPr>
        <p:spPr>
          <a:xfrm flipH="1">
            <a:off x="3107116" y="4806750"/>
            <a:ext cx="95954" cy="431816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9" name="Conexão Reta 108">
            <a:extLst>
              <a:ext uri="{FF2B5EF4-FFF2-40B4-BE49-F238E27FC236}">
                <a16:creationId xmlns:a16="http://schemas.microsoft.com/office/drawing/2014/main" id="{61079E84-16C4-1342-9C45-74D372772C9B}"/>
              </a:ext>
            </a:extLst>
          </p:cNvPr>
          <p:cNvCxnSpPr>
            <a:cxnSpLocks/>
            <a:stCxn id="64" idx="2"/>
            <a:endCxn id="61" idx="0"/>
          </p:cNvCxnSpPr>
          <p:nvPr/>
        </p:nvCxnSpPr>
        <p:spPr>
          <a:xfrm flipH="1">
            <a:off x="3203070" y="4316207"/>
            <a:ext cx="576047" cy="167378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8" name="Conexão Reta Unidirecional 117">
            <a:extLst>
              <a:ext uri="{FF2B5EF4-FFF2-40B4-BE49-F238E27FC236}">
                <a16:creationId xmlns:a16="http://schemas.microsoft.com/office/drawing/2014/main" id="{EAF6F14C-DDD5-AB48-AC30-9D33A4858531}"/>
              </a:ext>
            </a:extLst>
          </p:cNvPr>
          <p:cNvCxnSpPr>
            <a:cxnSpLocks/>
            <a:stCxn id="58" idx="1"/>
            <a:endCxn id="89" idx="3"/>
          </p:cNvCxnSpPr>
          <p:nvPr/>
        </p:nvCxnSpPr>
        <p:spPr>
          <a:xfrm flipH="1" flipV="1">
            <a:off x="3538391" y="5401684"/>
            <a:ext cx="1033609" cy="6248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638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ráfico 100" descr="Balão de fala com preenchiment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5AB6DB-583F-B343-9441-0C3BEB54A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A56AAF0E-8684-8A42-B069-81E8C637F40E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ângulo Arredondado 80">
            <a:extLst>
              <a:ext uri="{FF2B5EF4-FFF2-40B4-BE49-F238E27FC236}">
                <a16:creationId xmlns:a16="http://schemas.microsoft.com/office/drawing/2014/main" id="{3A905950-CAA7-E242-84CF-6C753301F3D7}"/>
              </a:ext>
            </a:extLst>
          </p:cNvPr>
          <p:cNvSpPr>
            <a:spLocks noChangeAspect="1"/>
          </p:cNvSpPr>
          <p:nvPr/>
        </p:nvSpPr>
        <p:spPr>
          <a:xfrm>
            <a:off x="3901604" y="2142474"/>
            <a:ext cx="1365535" cy="51918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A3AAED17-A815-934F-AAC6-495AF9EA32E4}"/>
              </a:ext>
            </a:extLst>
          </p:cNvPr>
          <p:cNvSpPr txBox="1">
            <a:spLocks noChangeAspect="1"/>
          </p:cNvSpPr>
          <p:nvPr/>
        </p:nvSpPr>
        <p:spPr>
          <a:xfrm>
            <a:off x="3896064" y="2186995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116DB532-7E4D-C745-8CD6-A7EDAA22F6A6}"/>
              </a:ext>
            </a:extLst>
          </p:cNvPr>
          <p:cNvSpPr txBox="1"/>
          <p:nvPr/>
        </p:nvSpPr>
        <p:spPr>
          <a:xfrm>
            <a:off x="4400788" y="1939674"/>
            <a:ext cx="39132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3B5207DC-F251-674E-8E7B-91CF37B8B7D4}"/>
              </a:ext>
            </a:extLst>
          </p:cNvPr>
          <p:cNvCxnSpPr>
            <a:cxnSpLocks/>
            <a:stCxn id="81" idx="2"/>
            <a:endCxn id="48" idx="0"/>
          </p:cNvCxnSpPr>
          <p:nvPr/>
        </p:nvCxnSpPr>
        <p:spPr>
          <a:xfrm flipH="1">
            <a:off x="4583598" y="2661654"/>
            <a:ext cx="774" cy="69398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Retângulo Arredondado 62">
            <a:extLst>
              <a:ext uri="{FF2B5EF4-FFF2-40B4-BE49-F238E27FC236}">
                <a16:creationId xmlns:a16="http://schemas.microsoft.com/office/drawing/2014/main" id="{76F200CE-C78E-7E43-BD61-6ED8EE57FF7E}"/>
              </a:ext>
            </a:extLst>
          </p:cNvPr>
          <p:cNvSpPr/>
          <p:nvPr/>
        </p:nvSpPr>
        <p:spPr>
          <a:xfrm>
            <a:off x="6111429" y="1939674"/>
            <a:ext cx="1729530" cy="9207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4" name="Retângulo Arredondado 63">
            <a:extLst>
              <a:ext uri="{FF2B5EF4-FFF2-40B4-BE49-F238E27FC236}">
                <a16:creationId xmlns:a16="http://schemas.microsoft.com/office/drawing/2014/main" id="{2C7B85A8-B90F-DB42-AB1C-58B03AE3E0A8}"/>
              </a:ext>
            </a:extLst>
          </p:cNvPr>
          <p:cNvSpPr>
            <a:spLocks noChangeAspect="1"/>
          </p:cNvSpPr>
          <p:nvPr/>
        </p:nvSpPr>
        <p:spPr>
          <a:xfrm>
            <a:off x="6293427" y="2160481"/>
            <a:ext cx="1365535" cy="51918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1B278A3F-EB79-9C46-A324-F5AC6A6909AF}"/>
              </a:ext>
            </a:extLst>
          </p:cNvPr>
          <p:cNvSpPr txBox="1">
            <a:spLocks noChangeAspect="1"/>
          </p:cNvSpPr>
          <p:nvPr/>
        </p:nvSpPr>
        <p:spPr>
          <a:xfrm>
            <a:off x="6297209" y="2206414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Heterogeneity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B7B7946F-A017-2749-9238-3591C85CE9A5}"/>
              </a:ext>
            </a:extLst>
          </p:cNvPr>
          <p:cNvSpPr txBox="1"/>
          <p:nvPr/>
        </p:nvSpPr>
        <p:spPr>
          <a:xfrm>
            <a:off x="6150252" y="1969849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4.4</a:t>
            </a:r>
          </a:p>
        </p:txBody>
      </p:sp>
      <p:sp>
        <p:nvSpPr>
          <p:cNvPr id="39" name="Retângulo Arredondado 38">
            <a:extLst>
              <a:ext uri="{FF2B5EF4-FFF2-40B4-BE49-F238E27FC236}">
                <a16:creationId xmlns:a16="http://schemas.microsoft.com/office/drawing/2014/main" id="{2A8C69A4-83E0-5E42-8218-1A4B0B560A60}"/>
              </a:ext>
            </a:extLst>
          </p:cNvPr>
          <p:cNvSpPr>
            <a:spLocks noChangeAspect="1"/>
          </p:cNvSpPr>
          <p:nvPr/>
        </p:nvSpPr>
        <p:spPr>
          <a:xfrm>
            <a:off x="4718899" y="3614255"/>
            <a:ext cx="1365535" cy="51918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0" name="Retângulo Arredondado 39">
            <a:extLst>
              <a:ext uri="{FF2B5EF4-FFF2-40B4-BE49-F238E27FC236}">
                <a16:creationId xmlns:a16="http://schemas.microsoft.com/office/drawing/2014/main" id="{AAE16D2C-1A2E-F147-8CFA-E2670C709EE2}"/>
              </a:ext>
            </a:extLst>
          </p:cNvPr>
          <p:cNvSpPr>
            <a:spLocks noChangeAspect="1"/>
          </p:cNvSpPr>
          <p:nvPr/>
        </p:nvSpPr>
        <p:spPr>
          <a:xfrm>
            <a:off x="3122829" y="3614971"/>
            <a:ext cx="1365535" cy="51918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6E7CC7AC-312E-C844-9D26-D9743FE4DA44}"/>
              </a:ext>
            </a:extLst>
          </p:cNvPr>
          <p:cNvSpPr txBox="1">
            <a:spLocks noChangeAspect="1"/>
          </p:cNvSpPr>
          <p:nvPr/>
        </p:nvSpPr>
        <p:spPr>
          <a:xfrm>
            <a:off x="3119047" y="3741929"/>
            <a:ext cx="1352474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EEG</a:t>
            </a: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67F94665-CC3B-B44D-BC61-B6F1C6E583F6}"/>
              </a:ext>
            </a:extLst>
          </p:cNvPr>
          <p:cNvSpPr txBox="1"/>
          <p:nvPr/>
        </p:nvSpPr>
        <p:spPr>
          <a:xfrm>
            <a:off x="2979594" y="3403440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4.1.1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57EB9BCC-1FD2-D64A-B180-CE8D6098261A}"/>
              </a:ext>
            </a:extLst>
          </p:cNvPr>
          <p:cNvSpPr txBox="1">
            <a:spLocks noChangeAspect="1"/>
          </p:cNvSpPr>
          <p:nvPr/>
        </p:nvSpPr>
        <p:spPr>
          <a:xfrm>
            <a:off x="4731242" y="3742829"/>
            <a:ext cx="1353192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A0CAAD3F-7B90-0545-8A83-90EC8A42A872}"/>
              </a:ext>
            </a:extLst>
          </p:cNvPr>
          <p:cNvSpPr txBox="1"/>
          <p:nvPr/>
        </p:nvSpPr>
        <p:spPr>
          <a:xfrm>
            <a:off x="5364334" y="3406043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4.1.2</a:t>
            </a:r>
          </a:p>
        </p:txBody>
      </p:sp>
      <p:sp>
        <p:nvSpPr>
          <p:cNvPr id="48" name="Retângulo Arredondado 47">
            <a:extLst>
              <a:ext uri="{FF2B5EF4-FFF2-40B4-BE49-F238E27FC236}">
                <a16:creationId xmlns:a16="http://schemas.microsoft.com/office/drawing/2014/main" id="{9D73BF1A-3D9B-994F-9DDC-5767F8BF1C56}"/>
              </a:ext>
            </a:extLst>
          </p:cNvPr>
          <p:cNvSpPr/>
          <p:nvPr/>
        </p:nvSpPr>
        <p:spPr>
          <a:xfrm>
            <a:off x="2896464" y="3355640"/>
            <a:ext cx="3374267" cy="92076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51" name="Conexão Reta 50">
            <a:extLst>
              <a:ext uri="{FF2B5EF4-FFF2-40B4-BE49-F238E27FC236}">
                <a16:creationId xmlns:a16="http://schemas.microsoft.com/office/drawing/2014/main" id="{7E1899BC-2BA8-EC49-981F-B1C39772E609}"/>
              </a:ext>
            </a:extLst>
          </p:cNvPr>
          <p:cNvCxnSpPr>
            <a:cxnSpLocks/>
            <a:stCxn id="63" idx="1"/>
            <a:endCxn id="82" idx="3"/>
          </p:cNvCxnSpPr>
          <p:nvPr/>
        </p:nvCxnSpPr>
        <p:spPr>
          <a:xfrm flipH="1" flipV="1">
            <a:off x="5261599" y="2394744"/>
            <a:ext cx="849830" cy="531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2" name="Retângulo Arredondado 51">
            <a:extLst>
              <a:ext uri="{FF2B5EF4-FFF2-40B4-BE49-F238E27FC236}">
                <a16:creationId xmlns:a16="http://schemas.microsoft.com/office/drawing/2014/main" id="{95007F47-AE44-7C49-9A4E-605F08117958}"/>
              </a:ext>
            </a:extLst>
          </p:cNvPr>
          <p:cNvSpPr/>
          <p:nvPr/>
        </p:nvSpPr>
        <p:spPr>
          <a:xfrm>
            <a:off x="4792111" y="5045486"/>
            <a:ext cx="1729530" cy="9207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3" name="Retângulo Arredondado 52">
            <a:extLst>
              <a:ext uri="{FF2B5EF4-FFF2-40B4-BE49-F238E27FC236}">
                <a16:creationId xmlns:a16="http://schemas.microsoft.com/office/drawing/2014/main" id="{F7BECD55-CDB7-3E4D-9192-32D9B1490BCC}"/>
              </a:ext>
            </a:extLst>
          </p:cNvPr>
          <p:cNvSpPr>
            <a:spLocks noChangeAspect="1"/>
          </p:cNvSpPr>
          <p:nvPr/>
        </p:nvSpPr>
        <p:spPr>
          <a:xfrm>
            <a:off x="4974109" y="5280148"/>
            <a:ext cx="1365535" cy="51918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1F13337E-8F67-9041-9C24-312431BA5CBE}"/>
              </a:ext>
            </a:extLst>
          </p:cNvPr>
          <p:cNvSpPr txBox="1">
            <a:spLocks noChangeAspect="1"/>
          </p:cNvSpPr>
          <p:nvPr/>
        </p:nvSpPr>
        <p:spPr>
          <a:xfrm>
            <a:off x="4977891" y="5326081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Fusion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DAA9021-2389-6E40-84D7-E83C0816340D}"/>
              </a:ext>
            </a:extLst>
          </p:cNvPr>
          <p:cNvSpPr txBox="1"/>
          <p:nvPr/>
        </p:nvSpPr>
        <p:spPr>
          <a:xfrm>
            <a:off x="4830934" y="5089516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4.3</a:t>
            </a:r>
          </a:p>
        </p:txBody>
      </p:sp>
      <p:sp>
        <p:nvSpPr>
          <p:cNvPr id="56" name="Retângulo Arredondado 55">
            <a:extLst>
              <a:ext uri="{FF2B5EF4-FFF2-40B4-BE49-F238E27FC236}">
                <a16:creationId xmlns:a16="http://schemas.microsoft.com/office/drawing/2014/main" id="{F8CC4853-B5D2-9D47-B037-736CD6BCAE3F}"/>
              </a:ext>
            </a:extLst>
          </p:cNvPr>
          <p:cNvSpPr/>
          <p:nvPr/>
        </p:nvSpPr>
        <p:spPr>
          <a:xfrm>
            <a:off x="2770825" y="4689791"/>
            <a:ext cx="1729530" cy="166518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7" name="Retângulo Arredondado 56">
            <a:extLst>
              <a:ext uri="{FF2B5EF4-FFF2-40B4-BE49-F238E27FC236}">
                <a16:creationId xmlns:a16="http://schemas.microsoft.com/office/drawing/2014/main" id="{7E412115-CE8D-4343-860B-ECEE4EC7F363}"/>
              </a:ext>
            </a:extLst>
          </p:cNvPr>
          <p:cNvSpPr>
            <a:spLocks noChangeAspect="1"/>
          </p:cNvSpPr>
          <p:nvPr/>
        </p:nvSpPr>
        <p:spPr>
          <a:xfrm>
            <a:off x="2952823" y="4924453"/>
            <a:ext cx="1365535" cy="51918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B215474D-46E5-6A4B-8E3D-04FF74860DEB}"/>
              </a:ext>
            </a:extLst>
          </p:cNvPr>
          <p:cNvSpPr txBox="1">
            <a:spLocks noChangeAspect="1"/>
          </p:cNvSpPr>
          <p:nvPr/>
        </p:nvSpPr>
        <p:spPr>
          <a:xfrm>
            <a:off x="2956605" y="4970386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D24D5C59-9973-F04F-BB3B-6EE78A70D9DF}"/>
              </a:ext>
            </a:extLst>
          </p:cNvPr>
          <p:cNvSpPr txBox="1"/>
          <p:nvPr/>
        </p:nvSpPr>
        <p:spPr>
          <a:xfrm>
            <a:off x="2809648" y="4733821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4.2.1</a:t>
            </a:r>
          </a:p>
        </p:txBody>
      </p:sp>
      <p:sp>
        <p:nvSpPr>
          <p:cNvPr id="60" name="Retângulo Arredondado 59">
            <a:extLst>
              <a:ext uri="{FF2B5EF4-FFF2-40B4-BE49-F238E27FC236}">
                <a16:creationId xmlns:a16="http://schemas.microsoft.com/office/drawing/2014/main" id="{2EFC6B69-DB27-0B46-A941-DB93B6BA1AA5}"/>
              </a:ext>
            </a:extLst>
          </p:cNvPr>
          <p:cNvSpPr>
            <a:spLocks noChangeAspect="1"/>
          </p:cNvSpPr>
          <p:nvPr/>
        </p:nvSpPr>
        <p:spPr>
          <a:xfrm>
            <a:off x="2952823" y="5678295"/>
            <a:ext cx="1365535" cy="51918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85B1A597-B365-7D48-8E15-025799AE9066}"/>
              </a:ext>
            </a:extLst>
          </p:cNvPr>
          <p:cNvSpPr txBox="1">
            <a:spLocks noChangeAspect="1"/>
          </p:cNvSpPr>
          <p:nvPr/>
        </p:nvSpPr>
        <p:spPr>
          <a:xfrm>
            <a:off x="2956605" y="5807358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Epileptic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1FC98D64-4796-2F4C-AB8A-0410C9DB3B15}"/>
              </a:ext>
            </a:extLst>
          </p:cNvPr>
          <p:cNvSpPr txBox="1"/>
          <p:nvPr/>
        </p:nvSpPr>
        <p:spPr>
          <a:xfrm>
            <a:off x="2809648" y="5487663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4.2.2</a:t>
            </a:r>
          </a:p>
        </p:txBody>
      </p:sp>
      <p:cxnSp>
        <p:nvCxnSpPr>
          <p:cNvPr id="66" name="Conexão Reta Unidirecional 65">
            <a:extLst>
              <a:ext uri="{FF2B5EF4-FFF2-40B4-BE49-F238E27FC236}">
                <a16:creationId xmlns:a16="http://schemas.microsoft.com/office/drawing/2014/main" id="{E9C9BACD-5CB8-A94C-9E31-476B4E1FCD56}"/>
              </a:ext>
            </a:extLst>
          </p:cNvPr>
          <p:cNvCxnSpPr>
            <a:cxnSpLocks/>
            <a:stCxn id="40" idx="2"/>
            <a:endCxn id="56" idx="0"/>
          </p:cNvCxnSpPr>
          <p:nvPr/>
        </p:nvCxnSpPr>
        <p:spPr>
          <a:xfrm flipH="1">
            <a:off x="3635590" y="4134151"/>
            <a:ext cx="170007" cy="555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xão Reta Unidirecional 70">
            <a:extLst>
              <a:ext uri="{FF2B5EF4-FFF2-40B4-BE49-F238E27FC236}">
                <a16:creationId xmlns:a16="http://schemas.microsoft.com/office/drawing/2014/main" id="{59BFE579-4B7A-DD4E-ABF1-2B89D229A08A}"/>
              </a:ext>
            </a:extLst>
          </p:cNvPr>
          <p:cNvCxnSpPr>
            <a:cxnSpLocks/>
            <a:stCxn id="52" idx="0"/>
            <a:endCxn id="39" idx="2"/>
          </p:cNvCxnSpPr>
          <p:nvPr/>
        </p:nvCxnSpPr>
        <p:spPr>
          <a:xfrm flipH="1" flipV="1">
            <a:off x="5401667" y="4133435"/>
            <a:ext cx="255209" cy="9120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00739126-F4A1-9344-B29D-C493CBB75D5B}"/>
              </a:ext>
            </a:extLst>
          </p:cNvPr>
          <p:cNvSpPr txBox="1">
            <a:spLocks noChangeAspect="1"/>
          </p:cNvSpPr>
          <p:nvPr/>
        </p:nvSpPr>
        <p:spPr>
          <a:xfrm>
            <a:off x="1634535" y="354072"/>
            <a:ext cx="587493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Encapsulation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3600" b="1" dirty="0">
                <a:latin typeface="Arial" panose="020B0604020202020204" pitchFamily="34" charset="0"/>
                <a:cs typeface="Arial" panose="020B0604020202020204" pitchFamily="34" charset="0"/>
              </a:rPr>
              <a:t> Dynamics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54F492F-D268-9E4F-BDDD-52AA044DE4CB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Imagem 37" descr="Uma imagem com céu noturno&#10;&#10;Descrição gerada automaticamente">
            <a:hlinkClick r:id="rId5" action="ppaction://hlinksldjump"/>
            <a:extLst>
              <a:ext uri="{FF2B5EF4-FFF2-40B4-BE49-F238E27FC236}">
                <a16:creationId xmlns:a16="http://schemas.microsoft.com/office/drawing/2014/main" id="{CF79832F-1F55-654C-A126-4A35DAFB8A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sp>
        <p:nvSpPr>
          <p:cNvPr id="49" name="Retângulo Arredondado 48">
            <a:extLst>
              <a:ext uri="{FF2B5EF4-FFF2-40B4-BE49-F238E27FC236}">
                <a16:creationId xmlns:a16="http://schemas.microsoft.com/office/drawing/2014/main" id="{A7565514-54C0-D44B-9D24-EADE4F89257E}"/>
              </a:ext>
            </a:extLst>
          </p:cNvPr>
          <p:cNvSpPr/>
          <p:nvPr/>
        </p:nvSpPr>
        <p:spPr>
          <a:xfrm>
            <a:off x="6644700" y="3196976"/>
            <a:ext cx="1729530" cy="920759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F205704B-5523-D24B-BA57-AD9FC292C2D2}"/>
              </a:ext>
            </a:extLst>
          </p:cNvPr>
          <p:cNvSpPr>
            <a:spLocks noChangeAspect="1"/>
          </p:cNvSpPr>
          <p:nvPr/>
        </p:nvSpPr>
        <p:spPr>
          <a:xfrm>
            <a:off x="6826698" y="3417783"/>
            <a:ext cx="1365535" cy="51918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A3E66231-DD32-D44C-B78E-B1B16578A4D5}"/>
              </a:ext>
            </a:extLst>
          </p:cNvPr>
          <p:cNvSpPr txBox="1">
            <a:spLocks noChangeAspect="1"/>
          </p:cNvSpPr>
          <p:nvPr/>
        </p:nvSpPr>
        <p:spPr>
          <a:xfrm>
            <a:off x="6830480" y="3463716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Clusters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8CA31951-F263-5B40-A579-79E51427ED51}"/>
              </a:ext>
            </a:extLst>
          </p:cNvPr>
          <p:cNvSpPr txBox="1"/>
          <p:nvPr/>
        </p:nvSpPr>
        <p:spPr>
          <a:xfrm>
            <a:off x="6683523" y="3227151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4.5</a:t>
            </a:r>
          </a:p>
        </p:txBody>
      </p:sp>
      <p:cxnSp>
        <p:nvCxnSpPr>
          <p:cNvPr id="70" name="Conexão Reta 69">
            <a:extLst>
              <a:ext uri="{FF2B5EF4-FFF2-40B4-BE49-F238E27FC236}">
                <a16:creationId xmlns:a16="http://schemas.microsoft.com/office/drawing/2014/main" id="{6D2A8560-5D85-1E4B-A25A-5199FA283C03}"/>
              </a:ext>
            </a:extLst>
          </p:cNvPr>
          <p:cNvCxnSpPr>
            <a:cxnSpLocks/>
            <a:stCxn id="49" idx="1"/>
            <a:endCxn id="82" idx="3"/>
          </p:cNvCxnSpPr>
          <p:nvPr/>
        </p:nvCxnSpPr>
        <p:spPr>
          <a:xfrm flipH="1" flipV="1">
            <a:off x="5261599" y="2394744"/>
            <a:ext cx="1383101" cy="126261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6887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FC18DF0-AF67-2140-A3FB-AAC2ED58B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42C9AB7-5320-4241-92B5-05CA8CF9A75C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D6D26E2F-358C-D648-BF73-A290346E1351}"/>
              </a:ext>
            </a:extLst>
          </p:cNvPr>
          <p:cNvSpPr>
            <a:spLocks noChangeAspect="1"/>
          </p:cNvSpPr>
          <p:nvPr/>
        </p:nvSpPr>
        <p:spPr>
          <a:xfrm>
            <a:off x="3617519" y="3908289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84E7BF-2540-8A4B-9428-3AB84657FE8D}"/>
              </a:ext>
            </a:extLst>
          </p:cNvPr>
          <p:cNvSpPr txBox="1">
            <a:spLocks noChangeAspect="1"/>
          </p:cNvSpPr>
          <p:nvPr/>
        </p:nvSpPr>
        <p:spPr>
          <a:xfrm>
            <a:off x="3611980" y="3917298"/>
            <a:ext cx="835178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64B9A97-A8F1-5E45-9B85-74E86E138EFF}"/>
              </a:ext>
            </a:extLst>
          </p:cNvPr>
          <p:cNvSpPr txBox="1"/>
          <p:nvPr/>
        </p:nvSpPr>
        <p:spPr>
          <a:xfrm>
            <a:off x="4187728" y="3758757"/>
            <a:ext cx="211730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3" name="Conexão Reta 12">
            <a:extLst>
              <a:ext uri="{FF2B5EF4-FFF2-40B4-BE49-F238E27FC236}">
                <a16:creationId xmlns:a16="http://schemas.microsoft.com/office/drawing/2014/main" id="{F26637C7-A07D-0341-B417-E28301C7B830}"/>
              </a:ext>
            </a:extLst>
          </p:cNvPr>
          <p:cNvCxnSpPr>
            <a:cxnSpLocks/>
            <a:stCxn id="10" idx="2"/>
            <a:endCxn id="24" idx="0"/>
          </p:cNvCxnSpPr>
          <p:nvPr/>
        </p:nvCxnSpPr>
        <p:spPr>
          <a:xfrm>
            <a:off x="4038874" y="4228689"/>
            <a:ext cx="466" cy="3591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708BE2F7-C64B-BE46-B678-2A583EB8CBF8}"/>
              </a:ext>
            </a:extLst>
          </p:cNvPr>
          <p:cNvSpPr/>
          <p:nvPr/>
        </p:nvSpPr>
        <p:spPr>
          <a:xfrm>
            <a:off x="5892226" y="3785391"/>
            <a:ext cx="1056500" cy="5727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E55BD4AE-4C9A-1D4A-BA70-A862D10F2B21}"/>
              </a:ext>
            </a:extLst>
          </p:cNvPr>
          <p:cNvSpPr>
            <a:spLocks noChangeAspect="1"/>
          </p:cNvSpPr>
          <p:nvPr/>
        </p:nvSpPr>
        <p:spPr>
          <a:xfrm>
            <a:off x="6009342" y="3952930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D0E4BE7-A273-754D-A8E7-0D714EA4FE0D}"/>
              </a:ext>
            </a:extLst>
          </p:cNvPr>
          <p:cNvSpPr txBox="1">
            <a:spLocks noChangeAspect="1"/>
          </p:cNvSpPr>
          <p:nvPr/>
        </p:nvSpPr>
        <p:spPr>
          <a:xfrm>
            <a:off x="6013124" y="3954473"/>
            <a:ext cx="83892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Heterogeneity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6B04825-296E-324C-BEC8-A1087314034B}"/>
              </a:ext>
            </a:extLst>
          </p:cNvPr>
          <p:cNvSpPr txBox="1"/>
          <p:nvPr/>
        </p:nvSpPr>
        <p:spPr>
          <a:xfrm>
            <a:off x="5946069" y="3788932"/>
            <a:ext cx="365958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4.4</a:t>
            </a:r>
          </a:p>
        </p:txBody>
      </p:sp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A9C6E22E-D8BD-4B4C-A9DA-A00B912FF2FF}"/>
              </a:ext>
            </a:extLst>
          </p:cNvPr>
          <p:cNvSpPr>
            <a:spLocks noChangeAspect="1"/>
          </p:cNvSpPr>
          <p:nvPr/>
        </p:nvSpPr>
        <p:spPr>
          <a:xfrm>
            <a:off x="4141848" y="4749750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D6BE4D06-5D60-CD41-8BD2-037F1607A773}"/>
              </a:ext>
            </a:extLst>
          </p:cNvPr>
          <p:cNvSpPr>
            <a:spLocks noChangeAspect="1"/>
          </p:cNvSpPr>
          <p:nvPr/>
        </p:nvSpPr>
        <p:spPr>
          <a:xfrm>
            <a:off x="3096195" y="4759344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AC06DE5-AFF4-414F-9881-43B34C1C3033}"/>
              </a:ext>
            </a:extLst>
          </p:cNvPr>
          <p:cNvSpPr txBox="1">
            <a:spLocks noChangeAspect="1"/>
          </p:cNvSpPr>
          <p:nvPr/>
        </p:nvSpPr>
        <p:spPr>
          <a:xfrm>
            <a:off x="3092414" y="4806400"/>
            <a:ext cx="842710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EEG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67E5881-8D53-C14F-8055-D4C06DA4CBA7}"/>
              </a:ext>
            </a:extLst>
          </p:cNvPr>
          <p:cNvSpPr txBox="1"/>
          <p:nvPr/>
        </p:nvSpPr>
        <p:spPr>
          <a:xfrm>
            <a:off x="3036507" y="4600873"/>
            <a:ext cx="40196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4.1.1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A441676-BF2E-B546-B979-7E56CC0DC296}"/>
              </a:ext>
            </a:extLst>
          </p:cNvPr>
          <p:cNvSpPr txBox="1">
            <a:spLocks noChangeAspect="1"/>
          </p:cNvSpPr>
          <p:nvPr/>
        </p:nvSpPr>
        <p:spPr>
          <a:xfrm>
            <a:off x="4154192" y="4807300"/>
            <a:ext cx="830366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C79872F-74B4-D24D-9D1F-F430764CFE39}"/>
              </a:ext>
            </a:extLst>
          </p:cNvPr>
          <p:cNvSpPr txBox="1"/>
          <p:nvPr/>
        </p:nvSpPr>
        <p:spPr>
          <a:xfrm>
            <a:off x="4600848" y="4594805"/>
            <a:ext cx="401968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4.1.2</a:t>
            </a:r>
          </a:p>
        </p:txBody>
      </p:sp>
      <p:sp>
        <p:nvSpPr>
          <p:cNvPr id="24" name="Retângulo Arredondado 23">
            <a:extLst>
              <a:ext uri="{FF2B5EF4-FFF2-40B4-BE49-F238E27FC236}">
                <a16:creationId xmlns:a16="http://schemas.microsoft.com/office/drawing/2014/main" id="{9A6D6FF9-D2F3-1A4F-9B12-6C5CCBB35EC9}"/>
              </a:ext>
            </a:extLst>
          </p:cNvPr>
          <p:cNvSpPr/>
          <p:nvPr/>
        </p:nvSpPr>
        <p:spPr>
          <a:xfrm>
            <a:off x="2965142" y="4587877"/>
            <a:ext cx="2148396" cy="6246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F19CA4B6-394C-104D-B192-ABB832E08526}"/>
              </a:ext>
            </a:extLst>
          </p:cNvPr>
          <p:cNvCxnSpPr>
            <a:cxnSpLocks/>
            <a:stCxn id="14" idx="1"/>
            <a:endCxn id="11" idx="3"/>
          </p:cNvCxnSpPr>
          <p:nvPr/>
        </p:nvCxnSpPr>
        <p:spPr>
          <a:xfrm flipH="1">
            <a:off x="4447158" y="4071744"/>
            <a:ext cx="1445068" cy="5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tângulo Arredondado 25">
            <a:extLst>
              <a:ext uri="{FF2B5EF4-FFF2-40B4-BE49-F238E27FC236}">
                <a16:creationId xmlns:a16="http://schemas.microsoft.com/office/drawing/2014/main" id="{4FDDE536-7459-DE4D-ACDA-A01EA21B0E21}"/>
              </a:ext>
            </a:extLst>
          </p:cNvPr>
          <p:cNvSpPr/>
          <p:nvPr/>
        </p:nvSpPr>
        <p:spPr>
          <a:xfrm>
            <a:off x="4305670" y="5551022"/>
            <a:ext cx="1047563" cy="66285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27" name="Retângulo Arredondado 26">
            <a:extLst>
              <a:ext uri="{FF2B5EF4-FFF2-40B4-BE49-F238E27FC236}">
                <a16:creationId xmlns:a16="http://schemas.microsoft.com/office/drawing/2014/main" id="{BC5F62D0-9130-8940-B175-C329BE14AF8F}"/>
              </a:ext>
            </a:extLst>
          </p:cNvPr>
          <p:cNvSpPr>
            <a:spLocks noChangeAspect="1"/>
          </p:cNvSpPr>
          <p:nvPr/>
        </p:nvSpPr>
        <p:spPr>
          <a:xfrm>
            <a:off x="4406936" y="5750173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1FB5701-C01D-5943-82B8-5142A03FBF1F}"/>
              </a:ext>
            </a:extLst>
          </p:cNvPr>
          <p:cNvSpPr txBox="1">
            <a:spLocks noChangeAspect="1"/>
          </p:cNvSpPr>
          <p:nvPr/>
        </p:nvSpPr>
        <p:spPr>
          <a:xfrm>
            <a:off x="4410718" y="5769472"/>
            <a:ext cx="83892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Fusion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EBC02FE-228F-464B-AD77-1A5F499DCDF0}"/>
              </a:ext>
            </a:extLst>
          </p:cNvPr>
          <p:cNvSpPr txBox="1"/>
          <p:nvPr/>
        </p:nvSpPr>
        <p:spPr>
          <a:xfrm>
            <a:off x="4334780" y="5603931"/>
            <a:ext cx="406978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4.3</a:t>
            </a:r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A89129E8-CFAF-0746-89A0-C37C11FD47EE}"/>
              </a:ext>
            </a:extLst>
          </p:cNvPr>
          <p:cNvSpPr/>
          <p:nvPr/>
        </p:nvSpPr>
        <p:spPr>
          <a:xfrm>
            <a:off x="2689359" y="5424171"/>
            <a:ext cx="1092741" cy="11463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C17F4459-D748-0B4C-8FD9-D13E1AB0E381}"/>
              </a:ext>
            </a:extLst>
          </p:cNvPr>
          <p:cNvSpPr>
            <a:spLocks noChangeAspect="1"/>
          </p:cNvSpPr>
          <p:nvPr/>
        </p:nvSpPr>
        <p:spPr>
          <a:xfrm>
            <a:off x="2838859" y="5614803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CEA9C2C-6A8E-1F47-842C-181369760E9B}"/>
              </a:ext>
            </a:extLst>
          </p:cNvPr>
          <p:cNvSpPr txBox="1">
            <a:spLocks noChangeAspect="1"/>
          </p:cNvSpPr>
          <p:nvPr/>
        </p:nvSpPr>
        <p:spPr>
          <a:xfrm>
            <a:off x="2842641" y="5634102"/>
            <a:ext cx="83892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23E6B95-FDC8-8A4C-8819-9D5C9C171468}"/>
              </a:ext>
            </a:extLst>
          </p:cNvPr>
          <p:cNvSpPr txBox="1"/>
          <p:nvPr/>
        </p:nvSpPr>
        <p:spPr>
          <a:xfrm>
            <a:off x="2695684" y="5424171"/>
            <a:ext cx="85097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4.2.1</a:t>
            </a:r>
          </a:p>
        </p:txBody>
      </p: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E149750F-96EC-0B49-B03C-13E4FFCC7F50}"/>
              </a:ext>
            </a:extLst>
          </p:cNvPr>
          <p:cNvSpPr>
            <a:spLocks noChangeAspect="1"/>
          </p:cNvSpPr>
          <p:nvPr/>
        </p:nvSpPr>
        <p:spPr>
          <a:xfrm>
            <a:off x="2832535" y="6165094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62326F63-141F-DD46-BFDD-D147B91C1046}"/>
              </a:ext>
            </a:extLst>
          </p:cNvPr>
          <p:cNvSpPr txBox="1">
            <a:spLocks noChangeAspect="1"/>
          </p:cNvSpPr>
          <p:nvPr/>
        </p:nvSpPr>
        <p:spPr>
          <a:xfrm>
            <a:off x="2836317" y="6169865"/>
            <a:ext cx="83892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Epileptic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ACD4D39-B8A2-DF4D-B3AE-1BBA3FBE4897}"/>
              </a:ext>
            </a:extLst>
          </p:cNvPr>
          <p:cNvSpPr txBox="1"/>
          <p:nvPr/>
        </p:nvSpPr>
        <p:spPr>
          <a:xfrm>
            <a:off x="2689360" y="5974462"/>
            <a:ext cx="85097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4.2.2</a:t>
            </a:r>
          </a:p>
        </p:txBody>
      </p:sp>
      <p:cxnSp>
        <p:nvCxnSpPr>
          <p:cNvPr id="37" name="Conexão Reta Unidirecional 36">
            <a:extLst>
              <a:ext uri="{FF2B5EF4-FFF2-40B4-BE49-F238E27FC236}">
                <a16:creationId xmlns:a16="http://schemas.microsoft.com/office/drawing/2014/main" id="{837B819A-16FD-9F48-A63E-B15F433EC1C8}"/>
              </a:ext>
            </a:extLst>
          </p:cNvPr>
          <p:cNvCxnSpPr>
            <a:cxnSpLocks/>
            <a:stCxn id="19" idx="2"/>
            <a:endCxn id="30" idx="0"/>
          </p:cNvCxnSpPr>
          <p:nvPr/>
        </p:nvCxnSpPr>
        <p:spPr>
          <a:xfrm flipH="1">
            <a:off x="3235730" y="5079744"/>
            <a:ext cx="281820" cy="344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F52AACEB-16A1-9642-946A-0A93BCC2964A}"/>
              </a:ext>
            </a:extLst>
          </p:cNvPr>
          <p:cNvCxnSpPr>
            <a:cxnSpLocks/>
            <a:stCxn id="26" idx="0"/>
            <a:endCxn id="18" idx="2"/>
          </p:cNvCxnSpPr>
          <p:nvPr/>
        </p:nvCxnSpPr>
        <p:spPr>
          <a:xfrm flipH="1" flipV="1">
            <a:off x="4563203" y="5070150"/>
            <a:ext cx="266249" cy="480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2C89779F-6F6E-064B-A24C-4876DD4A7D53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Dynamics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7988ACC1-B7D2-6548-A558-B99326DA0472}"/>
              </a:ext>
            </a:extLst>
          </p:cNvPr>
          <p:cNvSpPr txBox="1"/>
          <p:nvPr/>
        </p:nvSpPr>
        <p:spPr>
          <a:xfrm>
            <a:off x="927118" y="1158554"/>
            <a:ext cx="7217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(4) play a fundamental role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predicting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Ictogenesis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known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hyperexcitability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synchronization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EEG (4.1.1)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acquired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scalp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intracranial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iEEG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electrodes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addressing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[8, 16]. 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Scalp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EEG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obtains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electrical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surface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regions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suitable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for handling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network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(4.2.1).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latter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proposes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arise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abnormal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large-scale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functional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network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spans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across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lobes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hemispheres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[8].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scalp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EEG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significant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complacency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cause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stigma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discomfort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expect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frequent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artefacts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noise.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reduce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affordable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option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fewer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[16].</a:t>
            </a:r>
          </a:p>
        </p:txBody>
      </p:sp>
      <p:pic>
        <p:nvPicPr>
          <p:cNvPr id="68" name="Gráfico 67" descr="Balão de fala com preenchiment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69A78CF-B783-ED4B-AD0E-18DDE46164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69" name="CaixaDeTexto 68">
            <a:extLst>
              <a:ext uri="{FF2B5EF4-FFF2-40B4-BE49-F238E27FC236}">
                <a16:creationId xmlns:a16="http://schemas.microsoft.com/office/drawing/2014/main" id="{6863F1C5-A35D-C046-AFA6-4A23E683E928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tângulo Arredondado 38">
            <a:extLst>
              <a:ext uri="{FF2B5EF4-FFF2-40B4-BE49-F238E27FC236}">
                <a16:creationId xmlns:a16="http://schemas.microsoft.com/office/drawing/2014/main" id="{01B593B1-30D1-9F4E-BA7B-762AF35EB145}"/>
              </a:ext>
            </a:extLst>
          </p:cNvPr>
          <p:cNvSpPr/>
          <p:nvPr/>
        </p:nvSpPr>
        <p:spPr>
          <a:xfrm>
            <a:off x="5892226" y="4538316"/>
            <a:ext cx="1056500" cy="5727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40" name="Retângulo Arredondado 39">
            <a:extLst>
              <a:ext uri="{FF2B5EF4-FFF2-40B4-BE49-F238E27FC236}">
                <a16:creationId xmlns:a16="http://schemas.microsoft.com/office/drawing/2014/main" id="{C7AA6353-373A-2C44-A65B-28F89D29689C}"/>
              </a:ext>
            </a:extLst>
          </p:cNvPr>
          <p:cNvSpPr>
            <a:spLocks noChangeAspect="1"/>
          </p:cNvSpPr>
          <p:nvPr/>
        </p:nvSpPr>
        <p:spPr>
          <a:xfrm>
            <a:off x="6009342" y="4705855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3BA3A23B-624A-F840-B266-825182739836}"/>
              </a:ext>
            </a:extLst>
          </p:cNvPr>
          <p:cNvSpPr txBox="1">
            <a:spLocks noChangeAspect="1"/>
          </p:cNvSpPr>
          <p:nvPr/>
        </p:nvSpPr>
        <p:spPr>
          <a:xfrm>
            <a:off x="6013124" y="4707398"/>
            <a:ext cx="83892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Clustera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0452EAB3-6C35-CE44-B22E-7A072506AC99}"/>
              </a:ext>
            </a:extLst>
          </p:cNvPr>
          <p:cNvSpPr txBox="1"/>
          <p:nvPr/>
        </p:nvSpPr>
        <p:spPr>
          <a:xfrm>
            <a:off x="5946069" y="4541857"/>
            <a:ext cx="365958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4.5</a:t>
            </a:r>
          </a:p>
        </p:txBody>
      </p:sp>
      <p:cxnSp>
        <p:nvCxnSpPr>
          <p:cNvPr id="43" name="Conexão Reta 42">
            <a:extLst>
              <a:ext uri="{FF2B5EF4-FFF2-40B4-BE49-F238E27FC236}">
                <a16:creationId xmlns:a16="http://schemas.microsoft.com/office/drawing/2014/main" id="{8CD7A2F3-73FC-B34A-B5FE-EBE67590EF07}"/>
              </a:ext>
            </a:extLst>
          </p:cNvPr>
          <p:cNvCxnSpPr>
            <a:cxnSpLocks/>
            <a:stCxn id="39" idx="1"/>
            <a:endCxn id="11" idx="3"/>
          </p:cNvCxnSpPr>
          <p:nvPr/>
        </p:nvCxnSpPr>
        <p:spPr>
          <a:xfrm flipH="1" flipV="1">
            <a:off x="4447158" y="4077498"/>
            <a:ext cx="1445068" cy="747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201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1D7AF67C-C092-EB4E-B1D9-65EA1DD0B246}"/>
              </a:ext>
            </a:extLst>
          </p:cNvPr>
          <p:cNvSpPr/>
          <p:nvPr/>
        </p:nvSpPr>
        <p:spPr>
          <a:xfrm>
            <a:off x="-57799" y="-544994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15CECB-3110-9D44-9D93-DCF58B45B02E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720CD8-63F2-DA4D-A811-1110C265FAB9}"/>
              </a:ext>
            </a:extLst>
          </p:cNvPr>
          <p:cNvSpPr>
            <a:spLocks noChangeAspect="1"/>
          </p:cNvSpPr>
          <p:nvPr/>
        </p:nvSpPr>
        <p:spPr>
          <a:xfrm>
            <a:off x="1288356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00B02E-1940-D540-B96B-7CE882A9FB10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5E6540-15C7-3746-89C0-2604871F872F}"/>
              </a:ext>
            </a:extLst>
          </p:cNvPr>
          <p:cNvSpPr>
            <a:spLocks noChangeAspect="1"/>
          </p:cNvSpPr>
          <p:nvPr/>
        </p:nvSpPr>
        <p:spPr>
          <a:xfrm>
            <a:off x="-1273767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492FD0-73F9-B640-A529-56A538B202D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E704CF3C-2111-7346-B5A5-B068BC8DD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94488DF5-CA66-F44E-B873-3307F0855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9149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2BC52425-AE4E-C744-93D8-ABFCA6205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A98BE7DB-D120-1B41-921B-8EDA1D293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204398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C728009-0822-B141-8D94-369737699E34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893250A8-B2A0-7E49-91F0-A1BEA9D26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A9517186-CDEE-084B-BEF4-5699994F2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9" name="Gráfico 18" descr="Informações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5BA0F7FD-83C1-9E45-993C-79A18A76F9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pic>
        <p:nvPicPr>
          <p:cNvPr id="20" name="Gráfico 19" descr="Máquina de escrever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A3422AA5-89A7-084A-92E8-A6A72E6DFA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764" y="4342099"/>
            <a:ext cx="795405" cy="795405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55ABA5BE-1380-B246-8612-BD6AA84D6A76}"/>
              </a:ext>
            </a:extLst>
          </p:cNvPr>
          <p:cNvSpPr txBox="1"/>
          <p:nvPr/>
        </p:nvSpPr>
        <p:spPr>
          <a:xfrm>
            <a:off x="-126530" y="1804180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403F51B-7B3A-BC40-9901-FEC7913E84B2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5" name="Gráfico 24" descr="Office trabalhador Male com preenchimento sólido">
              <a:extLst>
                <a:ext uri="{FF2B5EF4-FFF2-40B4-BE49-F238E27FC236}">
                  <a16:creationId xmlns:a16="http://schemas.microsoft.com/office/drawing/2014/main" id="{20987A99-C37B-E24C-BCD9-5B4DC107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6" name="Gráfico 25" descr="Feminino do trabalhador do Office com preenchimento sólido">
              <a:hlinkClick r:id="rId22" action="ppaction://hlinksldjump"/>
              <a:extLst>
                <a:ext uri="{FF2B5EF4-FFF2-40B4-BE49-F238E27FC236}">
                  <a16:creationId xmlns:a16="http://schemas.microsoft.com/office/drawing/2014/main" id="{61B5575C-8259-5245-8973-A4B2B652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27" name="Gráfico 26" descr="Ligações com preenchimento sólido">
            <a:hlinkClick r:id="rId25" action="ppaction://hlinksldjump"/>
            <a:extLst>
              <a:ext uri="{FF2B5EF4-FFF2-40B4-BE49-F238E27FC236}">
                <a16:creationId xmlns:a16="http://schemas.microsoft.com/office/drawing/2014/main" id="{72C05F4B-94F9-B34F-A662-D6D8066839E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EC439F0C-D1F3-F043-A4D2-B7F71098D8E0}"/>
              </a:ext>
            </a:extLst>
          </p:cNvPr>
          <p:cNvSpPr/>
          <p:nvPr/>
        </p:nvSpPr>
        <p:spPr>
          <a:xfrm>
            <a:off x="2420081" y="290004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  <a:effectLst>
            <a:glow rad="889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tx1">
                  <a:alpha val="11000"/>
                </a:schemeClr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580E8EA-F93F-0944-A58A-975BB5FC15C5}"/>
              </a:ext>
            </a:extLst>
          </p:cNvPr>
          <p:cNvSpPr txBox="1"/>
          <p:nvPr/>
        </p:nvSpPr>
        <p:spPr>
          <a:xfrm>
            <a:off x="2422410" y="298868"/>
            <a:ext cx="862552" cy="323165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Confounding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CA099DE-D6D8-E443-B264-7B3BF2B0A22C}"/>
              </a:ext>
            </a:extLst>
          </p:cNvPr>
          <p:cNvSpPr txBox="1"/>
          <p:nvPr/>
        </p:nvSpPr>
        <p:spPr>
          <a:xfrm>
            <a:off x="2420082" y="1488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23EE3D28-138A-E340-8DDC-F0DC147A62D0}"/>
              </a:ext>
            </a:extLst>
          </p:cNvPr>
          <p:cNvSpPr/>
          <p:nvPr/>
        </p:nvSpPr>
        <p:spPr>
          <a:xfrm>
            <a:off x="4560071" y="289712"/>
            <a:ext cx="862552" cy="334588"/>
          </a:xfrm>
          <a:prstGeom prst="roundRect">
            <a:avLst/>
          </a:prstGeom>
          <a:solidFill>
            <a:srgbClr val="CFE3F3"/>
          </a:solidFill>
          <a:ln>
            <a:noFill/>
          </a:ln>
          <a:effectLst>
            <a:glow rad="889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6D1533F-F35D-4943-A56B-E3C7E42A75BE}"/>
              </a:ext>
            </a:extLst>
          </p:cNvPr>
          <p:cNvSpPr txBox="1"/>
          <p:nvPr/>
        </p:nvSpPr>
        <p:spPr>
          <a:xfrm>
            <a:off x="4560070" y="3599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2DD50DE-663E-E342-85CB-7FB00AEDD4F7}"/>
              </a:ext>
            </a:extLst>
          </p:cNvPr>
          <p:cNvSpPr txBox="1"/>
          <p:nvPr/>
        </p:nvSpPr>
        <p:spPr>
          <a:xfrm>
            <a:off x="4560072" y="1393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799CF1DC-EA9D-7F49-B65F-EE7D8F82E330}"/>
              </a:ext>
            </a:extLst>
          </p:cNvPr>
          <p:cNvSpPr/>
          <p:nvPr/>
        </p:nvSpPr>
        <p:spPr>
          <a:xfrm>
            <a:off x="6026827" y="292794"/>
            <a:ext cx="862553" cy="318155"/>
          </a:xfrm>
          <a:prstGeom prst="roundRect">
            <a:avLst/>
          </a:prstGeom>
          <a:solidFill>
            <a:srgbClr val="CFE3F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A51254-E90E-2241-B97C-9B56C18EF8A2}"/>
              </a:ext>
            </a:extLst>
          </p:cNvPr>
          <p:cNvSpPr txBox="1"/>
          <p:nvPr/>
        </p:nvSpPr>
        <p:spPr>
          <a:xfrm>
            <a:off x="6026827" y="302655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72C1C5D-E4EF-8C44-99CB-C5A20B5572B2}"/>
              </a:ext>
            </a:extLst>
          </p:cNvPr>
          <p:cNvSpPr txBox="1"/>
          <p:nvPr/>
        </p:nvSpPr>
        <p:spPr>
          <a:xfrm>
            <a:off x="6026827" y="1399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tângulo Arredondado 37">
            <a:extLst>
              <a:ext uri="{FF2B5EF4-FFF2-40B4-BE49-F238E27FC236}">
                <a16:creationId xmlns:a16="http://schemas.microsoft.com/office/drawing/2014/main" id="{71EFC0B5-04F5-7346-9CB2-C78372B19BCB}"/>
              </a:ext>
            </a:extLst>
          </p:cNvPr>
          <p:cNvSpPr/>
          <p:nvPr/>
        </p:nvSpPr>
        <p:spPr>
          <a:xfrm>
            <a:off x="7939035" y="284729"/>
            <a:ext cx="862553" cy="327945"/>
          </a:xfrm>
          <a:prstGeom prst="roundRect">
            <a:avLst/>
          </a:prstGeom>
          <a:solidFill>
            <a:srgbClr val="CFE3F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2527890-04F5-984F-9BB3-69ABB69D923D}"/>
              </a:ext>
            </a:extLst>
          </p:cNvPr>
          <p:cNvSpPr txBox="1"/>
          <p:nvPr/>
        </p:nvSpPr>
        <p:spPr>
          <a:xfrm>
            <a:off x="7939035" y="294043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22CED98-EA0E-124C-A54B-56DB021D194A}"/>
              </a:ext>
            </a:extLst>
          </p:cNvPr>
          <p:cNvSpPr txBox="1"/>
          <p:nvPr/>
        </p:nvSpPr>
        <p:spPr>
          <a:xfrm>
            <a:off x="7939035" y="14357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1" name="Retângulo Arredondado 40">
            <a:extLst>
              <a:ext uri="{FF2B5EF4-FFF2-40B4-BE49-F238E27FC236}">
                <a16:creationId xmlns:a16="http://schemas.microsoft.com/office/drawing/2014/main" id="{B5DDF700-529E-D941-954D-854E8A83F9DF}"/>
              </a:ext>
            </a:extLst>
          </p:cNvPr>
          <p:cNvSpPr/>
          <p:nvPr/>
        </p:nvSpPr>
        <p:spPr>
          <a:xfrm>
            <a:off x="2420081" y="1276245"/>
            <a:ext cx="862553" cy="327945"/>
          </a:xfrm>
          <a:prstGeom prst="roundRect">
            <a:avLst/>
          </a:prstGeom>
          <a:solidFill>
            <a:srgbClr val="CFE3F3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443E4A3-06FF-3948-9D7E-712F51C03929}"/>
              </a:ext>
            </a:extLst>
          </p:cNvPr>
          <p:cNvSpPr txBox="1"/>
          <p:nvPr/>
        </p:nvSpPr>
        <p:spPr>
          <a:xfrm>
            <a:off x="2431399" y="126959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6FFEADB-BE97-4246-9349-E8AD842E565A}"/>
              </a:ext>
            </a:extLst>
          </p:cNvPr>
          <p:cNvSpPr txBox="1"/>
          <p:nvPr/>
        </p:nvSpPr>
        <p:spPr>
          <a:xfrm>
            <a:off x="2432693" y="1135096"/>
            <a:ext cx="1910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Retângulo Arredondado 44">
            <a:extLst>
              <a:ext uri="{FF2B5EF4-FFF2-40B4-BE49-F238E27FC236}">
                <a16:creationId xmlns:a16="http://schemas.microsoft.com/office/drawing/2014/main" id="{323F7C2D-35B0-6C44-933A-DAEDBBD60C87}"/>
              </a:ext>
            </a:extLst>
          </p:cNvPr>
          <p:cNvSpPr/>
          <p:nvPr/>
        </p:nvSpPr>
        <p:spPr>
          <a:xfrm>
            <a:off x="2420081" y="2061849"/>
            <a:ext cx="862553" cy="327945"/>
          </a:xfrm>
          <a:prstGeom prst="roundRect">
            <a:avLst/>
          </a:prstGeom>
          <a:solidFill>
            <a:srgbClr val="CFE3F3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005EAFF-DBD1-9542-A9BA-31C7D4779437}"/>
              </a:ext>
            </a:extLst>
          </p:cNvPr>
          <p:cNvSpPr txBox="1"/>
          <p:nvPr/>
        </p:nvSpPr>
        <p:spPr>
          <a:xfrm>
            <a:off x="2430531" y="207116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6BF1353-9093-D643-9490-BC91A2641BA8}"/>
              </a:ext>
            </a:extLst>
          </p:cNvPr>
          <p:cNvSpPr txBox="1"/>
          <p:nvPr/>
        </p:nvSpPr>
        <p:spPr>
          <a:xfrm>
            <a:off x="2420081" y="1920700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A2C3FDB-2A64-CF40-A82E-61E130B9FD87}"/>
              </a:ext>
            </a:extLst>
          </p:cNvPr>
          <p:cNvSpPr txBox="1"/>
          <p:nvPr/>
        </p:nvSpPr>
        <p:spPr>
          <a:xfrm>
            <a:off x="2420081" y="2876042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D7D9B2A-0427-AB45-818F-BB3E42FD82F3}"/>
              </a:ext>
            </a:extLst>
          </p:cNvPr>
          <p:cNvSpPr txBox="1"/>
          <p:nvPr/>
        </p:nvSpPr>
        <p:spPr>
          <a:xfrm>
            <a:off x="2510862" y="4422653"/>
            <a:ext cx="21448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75ED7688-8C79-7940-97C1-FF2C728E7102}"/>
              </a:ext>
            </a:extLst>
          </p:cNvPr>
          <p:cNvSpPr/>
          <p:nvPr/>
        </p:nvSpPr>
        <p:spPr>
          <a:xfrm>
            <a:off x="2420078" y="5542039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8BAB6F3-5506-2248-A79A-8A6D8DD4BDB8}"/>
              </a:ext>
            </a:extLst>
          </p:cNvPr>
          <p:cNvSpPr txBox="1"/>
          <p:nvPr/>
        </p:nvSpPr>
        <p:spPr>
          <a:xfrm>
            <a:off x="2420079" y="5560076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02411EE-7A09-3242-B314-ADDBC11A8572}"/>
              </a:ext>
            </a:extLst>
          </p:cNvPr>
          <p:cNvSpPr txBox="1"/>
          <p:nvPr/>
        </p:nvSpPr>
        <p:spPr>
          <a:xfrm>
            <a:off x="2420079" y="5389610"/>
            <a:ext cx="36893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3" name="Retângulo Arredondado 52">
            <a:extLst>
              <a:ext uri="{FF2B5EF4-FFF2-40B4-BE49-F238E27FC236}">
                <a16:creationId xmlns:a16="http://schemas.microsoft.com/office/drawing/2014/main" id="{870796AF-F0E0-2445-AB1A-D5533CD35841}"/>
              </a:ext>
            </a:extLst>
          </p:cNvPr>
          <p:cNvSpPr/>
          <p:nvPr/>
        </p:nvSpPr>
        <p:spPr>
          <a:xfrm>
            <a:off x="3508612" y="6325201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FF6AE93-4069-9247-8105-9F8C4D239883}"/>
              </a:ext>
            </a:extLst>
          </p:cNvPr>
          <p:cNvSpPr txBox="1"/>
          <p:nvPr/>
        </p:nvSpPr>
        <p:spPr>
          <a:xfrm>
            <a:off x="3508612" y="632210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D502AFC-E770-FC45-9E8D-23D7B860C9C1}"/>
              </a:ext>
            </a:extLst>
          </p:cNvPr>
          <p:cNvSpPr txBox="1"/>
          <p:nvPr/>
        </p:nvSpPr>
        <p:spPr>
          <a:xfrm>
            <a:off x="4109417" y="6150921"/>
            <a:ext cx="3775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054E3CAF-79F0-0047-BD9F-D551ABC21026}"/>
              </a:ext>
            </a:extLst>
          </p:cNvPr>
          <p:cNvSpPr txBox="1"/>
          <p:nvPr/>
        </p:nvSpPr>
        <p:spPr>
          <a:xfrm>
            <a:off x="3411822" y="4409548"/>
            <a:ext cx="2959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BC9D9A92-59A6-034A-8ACD-A985BB7B5BC7}"/>
              </a:ext>
            </a:extLst>
          </p:cNvPr>
          <p:cNvSpPr txBox="1"/>
          <p:nvPr/>
        </p:nvSpPr>
        <p:spPr>
          <a:xfrm>
            <a:off x="4962551" y="4420181"/>
            <a:ext cx="3730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8" name="Retângulo Arredondado 57">
            <a:extLst>
              <a:ext uri="{FF2B5EF4-FFF2-40B4-BE49-F238E27FC236}">
                <a16:creationId xmlns:a16="http://schemas.microsoft.com/office/drawing/2014/main" id="{55EEB803-2B43-E84B-83A2-AF4E0428890D}"/>
              </a:ext>
            </a:extLst>
          </p:cNvPr>
          <p:cNvSpPr/>
          <p:nvPr/>
        </p:nvSpPr>
        <p:spPr>
          <a:xfrm>
            <a:off x="4895798" y="1675728"/>
            <a:ext cx="862553" cy="327945"/>
          </a:xfrm>
          <a:prstGeom prst="roundRect">
            <a:avLst/>
          </a:prstGeom>
          <a:solidFill>
            <a:srgbClr val="F1C244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9E0B99D-09F8-C24B-A2F9-401669A44EC4}"/>
              </a:ext>
            </a:extLst>
          </p:cNvPr>
          <p:cNvSpPr txBox="1"/>
          <p:nvPr/>
        </p:nvSpPr>
        <p:spPr>
          <a:xfrm>
            <a:off x="4895799" y="1672781"/>
            <a:ext cx="86255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E09D61F-0B5F-A849-A31D-08D9A5F7EFBE}"/>
              </a:ext>
            </a:extLst>
          </p:cNvPr>
          <p:cNvSpPr txBox="1"/>
          <p:nvPr/>
        </p:nvSpPr>
        <p:spPr>
          <a:xfrm>
            <a:off x="5610834" y="1511007"/>
            <a:ext cx="177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2114B26B-9C4C-7E4C-9277-C3DB465CCEC7}"/>
              </a:ext>
            </a:extLst>
          </p:cNvPr>
          <p:cNvSpPr txBox="1"/>
          <p:nvPr/>
        </p:nvSpPr>
        <p:spPr>
          <a:xfrm>
            <a:off x="5476779" y="2548830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3360B16B-AFD0-FF46-8C62-8696288B497E}"/>
              </a:ext>
            </a:extLst>
          </p:cNvPr>
          <p:cNvSpPr txBox="1"/>
          <p:nvPr/>
        </p:nvSpPr>
        <p:spPr>
          <a:xfrm>
            <a:off x="5472609" y="5421445"/>
            <a:ext cx="36893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634F7FDF-96F6-AE4D-9C24-2BB33AD57EDA}"/>
              </a:ext>
            </a:extLst>
          </p:cNvPr>
          <p:cNvSpPr txBox="1"/>
          <p:nvPr/>
        </p:nvSpPr>
        <p:spPr>
          <a:xfrm>
            <a:off x="7955536" y="1151176"/>
            <a:ext cx="1836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tx1">
                    <a:alpha val="12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54DD42E-50CB-8E49-9035-17F89C96FAA0}"/>
              </a:ext>
            </a:extLst>
          </p:cNvPr>
          <p:cNvSpPr txBox="1"/>
          <p:nvPr/>
        </p:nvSpPr>
        <p:spPr>
          <a:xfrm>
            <a:off x="6427315" y="4228248"/>
            <a:ext cx="39142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6FBC96A2-0E27-9E46-B91A-F3D0FBC1F6F8}"/>
              </a:ext>
            </a:extLst>
          </p:cNvPr>
          <p:cNvSpPr/>
          <p:nvPr/>
        </p:nvSpPr>
        <p:spPr>
          <a:xfrm>
            <a:off x="7346944" y="4377919"/>
            <a:ext cx="862553" cy="327945"/>
          </a:xfrm>
          <a:prstGeom prst="roundRect">
            <a:avLst/>
          </a:prstGeom>
          <a:solidFill>
            <a:srgbClr val="F1C24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28AA743-7827-A643-BED0-1B562A4CE6B8}"/>
              </a:ext>
            </a:extLst>
          </p:cNvPr>
          <p:cNvSpPr txBox="1"/>
          <p:nvPr/>
        </p:nvSpPr>
        <p:spPr>
          <a:xfrm>
            <a:off x="7358520" y="4438303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9B6D5116-81E8-2444-90F5-E646EFFFEE92}"/>
              </a:ext>
            </a:extLst>
          </p:cNvPr>
          <p:cNvSpPr txBox="1"/>
          <p:nvPr/>
        </p:nvSpPr>
        <p:spPr>
          <a:xfrm>
            <a:off x="7839971" y="4209720"/>
            <a:ext cx="3533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8E834F6F-A263-004B-9FD1-4E022FAD5902}"/>
              </a:ext>
            </a:extLst>
          </p:cNvPr>
          <p:cNvSpPr txBox="1"/>
          <p:nvPr/>
        </p:nvSpPr>
        <p:spPr>
          <a:xfrm>
            <a:off x="8447563" y="6160959"/>
            <a:ext cx="3714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E78EDBE6-1256-F54B-BF6D-9D53E876123D}"/>
              </a:ext>
            </a:extLst>
          </p:cNvPr>
          <p:cNvSpPr txBox="1"/>
          <p:nvPr/>
        </p:nvSpPr>
        <p:spPr>
          <a:xfrm>
            <a:off x="8530614" y="2842493"/>
            <a:ext cx="31788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70" name="Conexão Reta 69">
            <a:extLst>
              <a:ext uri="{FF2B5EF4-FFF2-40B4-BE49-F238E27FC236}">
                <a16:creationId xmlns:a16="http://schemas.microsoft.com/office/drawing/2014/main" id="{01FD4080-D3C4-AE4A-905B-80983BBAEF8B}"/>
              </a:ext>
            </a:extLst>
          </p:cNvPr>
          <p:cNvCxnSpPr>
            <a:cxnSpLocks/>
            <a:stCxn id="23" idx="3"/>
            <a:endCxn id="32" idx="1"/>
          </p:cNvCxnSpPr>
          <p:nvPr/>
        </p:nvCxnSpPr>
        <p:spPr>
          <a:xfrm>
            <a:off x="3282634" y="453977"/>
            <a:ext cx="1277436" cy="9801"/>
          </a:xfrm>
          <a:prstGeom prst="line">
            <a:avLst/>
          </a:prstGeom>
          <a:ln>
            <a:solidFill>
              <a:schemeClr val="dk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xão Reta 70">
            <a:extLst>
              <a:ext uri="{FF2B5EF4-FFF2-40B4-BE49-F238E27FC236}">
                <a16:creationId xmlns:a16="http://schemas.microsoft.com/office/drawing/2014/main" id="{F4035C7C-6031-6A46-8A2A-D9B800331A83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>
            <a:off x="5422622" y="463778"/>
            <a:ext cx="604205" cy="460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xão Reta 71">
            <a:extLst>
              <a:ext uri="{FF2B5EF4-FFF2-40B4-BE49-F238E27FC236}">
                <a16:creationId xmlns:a16="http://schemas.microsoft.com/office/drawing/2014/main" id="{B89245B2-73AE-634C-A41C-76AD9A093C66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2989" cy="1192614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xão Reta 72">
            <a:extLst>
              <a:ext uri="{FF2B5EF4-FFF2-40B4-BE49-F238E27FC236}">
                <a16:creationId xmlns:a16="http://schemas.microsoft.com/office/drawing/2014/main" id="{57BA5267-1350-0E4C-AB79-BCC00F794C92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052255" cy="1192614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8F21306A-75CE-1A49-84BA-CFA26408E1CA}"/>
              </a:ext>
            </a:extLst>
          </p:cNvPr>
          <p:cNvCxnSpPr>
            <a:cxnSpLocks/>
          </p:cNvCxnSpPr>
          <p:nvPr/>
        </p:nvCxnSpPr>
        <p:spPr>
          <a:xfrm>
            <a:off x="2848298" y="3376958"/>
            <a:ext cx="1960699" cy="1185018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62CB6C7B-112D-4B4F-B482-63C7AA570DFD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6458103" y="625820"/>
            <a:ext cx="1254387" cy="718425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79891E52-989F-BA4B-9E94-3BCAFCA29C6E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3939889" y="4889921"/>
            <a:ext cx="869108" cy="1435280"/>
          </a:xfrm>
          <a:prstGeom prst="line">
            <a:avLst/>
          </a:prstGeom>
          <a:ln>
            <a:solidFill>
              <a:schemeClr val="dk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6E9ECBD8-7492-FD4D-9E30-0F3FB992493E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2851355" y="4892545"/>
            <a:ext cx="1968275" cy="649494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xão Reta 77">
            <a:extLst>
              <a:ext uri="{FF2B5EF4-FFF2-40B4-BE49-F238E27FC236}">
                <a16:creationId xmlns:a16="http://schemas.microsoft.com/office/drawing/2014/main" id="{C1863D64-8DCB-4745-AFD9-2A27F24D9B1F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3282631" y="5712717"/>
            <a:ext cx="1631382" cy="8942"/>
          </a:xfrm>
          <a:prstGeom prst="line">
            <a:avLst/>
          </a:prstGeom>
          <a:ln w="9525" cap="flat" cmpd="sng" algn="ctr">
            <a:solidFill>
              <a:schemeClr val="dk1">
                <a:alpha val="11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9118AB32-53C4-334D-A65E-C7BEA9A67DB5}"/>
              </a:ext>
            </a:extLst>
          </p:cNvPr>
          <p:cNvCxnSpPr>
            <a:cxnSpLocks/>
            <a:stCxn id="54" idx="1"/>
            <a:endCxn id="51" idx="2"/>
          </p:cNvCxnSpPr>
          <p:nvPr/>
        </p:nvCxnSpPr>
        <p:spPr>
          <a:xfrm flipH="1" flipV="1">
            <a:off x="2851355" y="5883241"/>
            <a:ext cx="657257" cy="600446"/>
          </a:xfrm>
          <a:prstGeom prst="line">
            <a:avLst/>
          </a:prstGeom>
          <a:ln w="9525" cap="flat" cmpd="sng" algn="ctr">
            <a:solidFill>
              <a:schemeClr val="dk1">
                <a:alpha val="12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CCF6D4A0-68D3-7E43-B062-D57B2DCF7969}"/>
              </a:ext>
            </a:extLst>
          </p:cNvPr>
          <p:cNvCxnSpPr>
            <a:cxnSpLocks/>
          </p:cNvCxnSpPr>
          <p:nvPr/>
        </p:nvCxnSpPr>
        <p:spPr>
          <a:xfrm flipH="1">
            <a:off x="3282632" y="1489100"/>
            <a:ext cx="3998582" cy="1707872"/>
          </a:xfrm>
          <a:prstGeom prst="line">
            <a:avLst/>
          </a:prstGeom>
          <a:ln w="9525" cap="flat" cmpd="sng" algn="ctr">
            <a:solidFill>
              <a:schemeClr val="dk1">
                <a:alpha val="9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Conexão Reta Unidirecional 80">
            <a:extLst>
              <a:ext uri="{FF2B5EF4-FFF2-40B4-BE49-F238E27FC236}">
                <a16:creationId xmlns:a16="http://schemas.microsoft.com/office/drawing/2014/main" id="{C222E057-A851-294A-BA0C-8EAF5C8F7527}"/>
              </a:ext>
            </a:extLst>
          </p:cNvPr>
          <p:cNvCxnSpPr>
            <a:cxnSpLocks/>
            <a:stCxn id="59" idx="0"/>
            <a:endCxn id="35" idx="2"/>
          </p:cNvCxnSpPr>
          <p:nvPr/>
        </p:nvCxnSpPr>
        <p:spPr>
          <a:xfrm flipV="1">
            <a:off x="5327075" y="625820"/>
            <a:ext cx="1131028" cy="1046961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xão Reta Unidirecional 81">
            <a:extLst>
              <a:ext uri="{FF2B5EF4-FFF2-40B4-BE49-F238E27FC236}">
                <a16:creationId xmlns:a16="http://schemas.microsoft.com/office/drawing/2014/main" id="{31069A1B-A86A-404F-BA1D-C15D4DF3B931}"/>
              </a:ext>
            </a:extLst>
          </p:cNvPr>
          <p:cNvCxnSpPr>
            <a:cxnSpLocks/>
            <a:stCxn id="35" idx="1"/>
            <a:endCxn id="42" idx="3"/>
          </p:cNvCxnSpPr>
          <p:nvPr/>
        </p:nvCxnSpPr>
        <p:spPr>
          <a:xfrm flipH="1">
            <a:off x="3293951" y="464238"/>
            <a:ext cx="2732876" cy="966935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7CB3929C-47DB-4145-83DA-66F77DE9851E}"/>
              </a:ext>
            </a:extLst>
          </p:cNvPr>
          <p:cNvCxnSpPr>
            <a:cxnSpLocks/>
            <a:stCxn id="41" idx="2"/>
            <a:endCxn id="45" idx="0"/>
          </p:cNvCxnSpPr>
          <p:nvPr/>
        </p:nvCxnSpPr>
        <p:spPr>
          <a:xfrm>
            <a:off x="2851358" y="1604190"/>
            <a:ext cx="0" cy="457659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xão Reta Unidirecional 83">
            <a:extLst>
              <a:ext uri="{FF2B5EF4-FFF2-40B4-BE49-F238E27FC236}">
                <a16:creationId xmlns:a16="http://schemas.microsoft.com/office/drawing/2014/main" id="{46685E51-617D-7845-BE50-69029044CAF0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2851357" y="2389794"/>
            <a:ext cx="1" cy="647225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xão Reta Unidirecional 84">
            <a:extLst>
              <a:ext uri="{FF2B5EF4-FFF2-40B4-BE49-F238E27FC236}">
                <a16:creationId xmlns:a16="http://schemas.microsoft.com/office/drawing/2014/main" id="{96F041C2-0428-D94E-95D8-0A0FC72992F8}"/>
              </a:ext>
            </a:extLst>
          </p:cNvPr>
          <p:cNvCxnSpPr>
            <a:cxnSpLocks/>
            <a:stCxn id="35" idx="3"/>
            <a:endCxn id="38" idx="1"/>
          </p:cNvCxnSpPr>
          <p:nvPr/>
        </p:nvCxnSpPr>
        <p:spPr>
          <a:xfrm flipV="1">
            <a:off x="6889379" y="448702"/>
            <a:ext cx="1049656" cy="15536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exão Reta Unidirecional 85">
            <a:extLst>
              <a:ext uri="{FF2B5EF4-FFF2-40B4-BE49-F238E27FC236}">
                <a16:creationId xmlns:a16="http://schemas.microsoft.com/office/drawing/2014/main" id="{D379CBA0-42D6-A541-AA07-75382A2D198C}"/>
              </a:ext>
            </a:extLst>
          </p:cNvPr>
          <p:cNvCxnSpPr>
            <a:cxnSpLocks/>
          </p:cNvCxnSpPr>
          <p:nvPr/>
        </p:nvCxnSpPr>
        <p:spPr>
          <a:xfrm>
            <a:off x="3282632" y="3196972"/>
            <a:ext cx="2603608" cy="1345203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xão Reta Unidirecional 86">
            <a:extLst>
              <a:ext uri="{FF2B5EF4-FFF2-40B4-BE49-F238E27FC236}">
                <a16:creationId xmlns:a16="http://schemas.microsoft.com/office/drawing/2014/main" id="{16B2952F-971E-B54E-84B7-5043680C2A75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6748792" y="4541892"/>
            <a:ext cx="598152" cy="283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xão Reta Unidirecional 87">
            <a:extLst>
              <a:ext uri="{FF2B5EF4-FFF2-40B4-BE49-F238E27FC236}">
                <a16:creationId xmlns:a16="http://schemas.microsoft.com/office/drawing/2014/main" id="{9E52D741-033A-2A44-B98E-EAB982F60F4D}"/>
              </a:ext>
            </a:extLst>
          </p:cNvPr>
          <p:cNvCxnSpPr>
            <a:cxnSpLocks/>
          </p:cNvCxnSpPr>
          <p:nvPr/>
        </p:nvCxnSpPr>
        <p:spPr>
          <a:xfrm flipH="1" flipV="1">
            <a:off x="5782519" y="5711832"/>
            <a:ext cx="2162115" cy="76455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xão Reta Unidirecional 88">
            <a:extLst>
              <a:ext uri="{FF2B5EF4-FFF2-40B4-BE49-F238E27FC236}">
                <a16:creationId xmlns:a16="http://schemas.microsoft.com/office/drawing/2014/main" id="{DDE3E764-6F7D-7945-AD48-1ECC51668A93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25002" cy="2514572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exão Reta Unidirecional 89">
            <a:extLst>
              <a:ext uri="{FF2B5EF4-FFF2-40B4-BE49-F238E27FC236}">
                <a16:creationId xmlns:a16="http://schemas.microsoft.com/office/drawing/2014/main" id="{A36CE092-C0D1-574F-8328-83F50DD46B90}"/>
              </a:ext>
            </a:extLst>
          </p:cNvPr>
          <p:cNvCxnSpPr>
            <a:cxnSpLocks/>
            <a:stCxn id="65" idx="0"/>
            <a:endCxn id="59" idx="2"/>
          </p:cNvCxnSpPr>
          <p:nvPr/>
        </p:nvCxnSpPr>
        <p:spPr>
          <a:xfrm flipH="1" flipV="1">
            <a:off x="5327075" y="1995946"/>
            <a:ext cx="2451146" cy="2381973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exão Reta Unidirecional 90">
            <a:extLst>
              <a:ext uri="{FF2B5EF4-FFF2-40B4-BE49-F238E27FC236}">
                <a16:creationId xmlns:a16="http://schemas.microsoft.com/office/drawing/2014/main" id="{8DD314A3-753E-FB4F-812C-31C15B58F2C2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8370312" y="612674"/>
            <a:ext cx="1" cy="2381129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exão Reta Unidirecional 91">
            <a:extLst>
              <a:ext uri="{FF2B5EF4-FFF2-40B4-BE49-F238E27FC236}">
                <a16:creationId xmlns:a16="http://schemas.microsoft.com/office/drawing/2014/main" id="{001E9FE3-E06A-4943-86E0-4BBA06134871}"/>
              </a:ext>
            </a:extLst>
          </p:cNvPr>
          <p:cNvCxnSpPr>
            <a:cxnSpLocks/>
          </p:cNvCxnSpPr>
          <p:nvPr/>
        </p:nvCxnSpPr>
        <p:spPr>
          <a:xfrm flipH="1">
            <a:off x="8370311" y="3321748"/>
            <a:ext cx="2" cy="3001042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E39F077D-6D16-154F-9EA9-AE1E8598A8CB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4371164" y="6465371"/>
            <a:ext cx="3573470" cy="1831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2874E6C5-2296-7C46-9684-8A3A18E9179E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7778221" y="3315642"/>
            <a:ext cx="601485" cy="1062277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xão Reta Unidirecional 94">
            <a:extLst>
              <a:ext uri="{FF2B5EF4-FFF2-40B4-BE49-F238E27FC236}">
                <a16:creationId xmlns:a16="http://schemas.microsoft.com/office/drawing/2014/main" id="{A6B05EB4-A397-1843-A538-A246E469D10F}"/>
              </a:ext>
            </a:extLst>
          </p:cNvPr>
          <p:cNvCxnSpPr>
            <a:cxnSpLocks/>
          </p:cNvCxnSpPr>
          <p:nvPr/>
        </p:nvCxnSpPr>
        <p:spPr>
          <a:xfrm flipV="1">
            <a:off x="3282632" y="3154060"/>
            <a:ext cx="4665798" cy="42912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9519CAB8-07D2-9343-968D-4BC62685C420}"/>
              </a:ext>
            </a:extLst>
          </p:cNvPr>
          <p:cNvCxnSpPr>
            <a:cxnSpLocks/>
            <a:endCxn id="59" idx="2"/>
          </p:cNvCxnSpPr>
          <p:nvPr/>
        </p:nvCxnSpPr>
        <p:spPr>
          <a:xfrm flipV="1">
            <a:off x="5320288" y="1995946"/>
            <a:ext cx="6787" cy="691201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exão Reta Unidirecional 96">
            <a:extLst>
              <a:ext uri="{FF2B5EF4-FFF2-40B4-BE49-F238E27FC236}">
                <a16:creationId xmlns:a16="http://schemas.microsoft.com/office/drawing/2014/main" id="{E2C23E33-6CC3-AE4D-8331-3370D803B903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7778221" y="4705864"/>
            <a:ext cx="592090" cy="161692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xão Reta 97">
            <a:extLst>
              <a:ext uri="{FF2B5EF4-FFF2-40B4-BE49-F238E27FC236}">
                <a16:creationId xmlns:a16="http://schemas.microsoft.com/office/drawing/2014/main" id="{7013AB32-32CC-6C42-A274-B4E709823A99}"/>
              </a:ext>
            </a:extLst>
          </p:cNvPr>
          <p:cNvCxnSpPr>
            <a:cxnSpLocks/>
          </p:cNvCxnSpPr>
          <p:nvPr/>
        </p:nvCxnSpPr>
        <p:spPr>
          <a:xfrm flipH="1">
            <a:off x="6305942" y="3149458"/>
            <a:ext cx="1626764" cy="1232270"/>
          </a:xfrm>
          <a:prstGeom prst="line">
            <a:avLst/>
          </a:prstGeom>
          <a:ln>
            <a:solidFill>
              <a:schemeClr val="dk1">
                <a:alpha val="12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exão Reta Unidirecional 98">
            <a:extLst>
              <a:ext uri="{FF2B5EF4-FFF2-40B4-BE49-F238E27FC236}">
                <a16:creationId xmlns:a16="http://schemas.microsoft.com/office/drawing/2014/main" id="{C06B5A78-445F-1C45-B24E-07422CC9EF3F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985654" cy="1355620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xão Reta Unidirecional 99">
            <a:extLst>
              <a:ext uri="{FF2B5EF4-FFF2-40B4-BE49-F238E27FC236}">
                <a16:creationId xmlns:a16="http://schemas.microsoft.com/office/drawing/2014/main" id="{81CDF56D-5D52-F64A-9FD6-D5AAB1E65BA7}"/>
              </a:ext>
            </a:extLst>
          </p:cNvPr>
          <p:cNvCxnSpPr>
            <a:cxnSpLocks/>
          </p:cNvCxnSpPr>
          <p:nvPr/>
        </p:nvCxnSpPr>
        <p:spPr>
          <a:xfrm flipV="1">
            <a:off x="2851356" y="2870200"/>
            <a:ext cx="2037655" cy="1691776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D85566C1-7D62-9B45-9418-0B0126631280}"/>
              </a:ext>
            </a:extLst>
          </p:cNvPr>
          <p:cNvCxnSpPr>
            <a:cxnSpLocks/>
          </p:cNvCxnSpPr>
          <p:nvPr/>
        </p:nvCxnSpPr>
        <p:spPr>
          <a:xfrm flipH="1" flipV="1">
            <a:off x="4819630" y="4892545"/>
            <a:ext cx="525660" cy="648135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exão Curva 101">
            <a:extLst>
              <a:ext uri="{FF2B5EF4-FFF2-40B4-BE49-F238E27FC236}">
                <a16:creationId xmlns:a16="http://schemas.microsoft.com/office/drawing/2014/main" id="{D49538A1-6E06-934A-8008-A70B879F5C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83891" y="2412081"/>
            <a:ext cx="3889998" cy="2367200"/>
          </a:xfrm>
          <a:prstGeom prst="curvedConnector3">
            <a:avLst>
              <a:gd name="adj1" fmla="val 50000"/>
            </a:avLst>
          </a:prstGeom>
          <a:ln>
            <a:solidFill>
              <a:schemeClr val="dk1">
                <a:alpha val="12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xão Reta 102">
            <a:extLst>
              <a:ext uri="{FF2B5EF4-FFF2-40B4-BE49-F238E27FC236}">
                <a16:creationId xmlns:a16="http://schemas.microsoft.com/office/drawing/2014/main" id="{D7B31E9F-97C3-1840-8089-CC829ABE7DD2}"/>
              </a:ext>
            </a:extLst>
          </p:cNvPr>
          <p:cNvCxnSpPr>
            <a:cxnSpLocks/>
          </p:cNvCxnSpPr>
          <p:nvPr/>
        </p:nvCxnSpPr>
        <p:spPr>
          <a:xfrm flipH="1">
            <a:off x="3164451" y="4730643"/>
            <a:ext cx="267248" cy="320"/>
          </a:xfrm>
          <a:prstGeom prst="line">
            <a:avLst/>
          </a:prstGeom>
          <a:ln w="9525" cap="flat" cmpd="sng" algn="ctr">
            <a:solidFill>
              <a:schemeClr val="dk1">
                <a:alpha val="1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" name="Conexão Curva 103">
            <a:extLst>
              <a:ext uri="{FF2B5EF4-FFF2-40B4-BE49-F238E27FC236}">
                <a16:creationId xmlns:a16="http://schemas.microsoft.com/office/drawing/2014/main" id="{5BDCFD4E-FD07-B74C-A792-BAEA4C495927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3284962" y="460451"/>
            <a:ext cx="3998581" cy="1028199"/>
          </a:xfrm>
          <a:prstGeom prst="curvedConnector3">
            <a:avLst>
              <a:gd name="adj1" fmla="val 46818"/>
            </a:avLst>
          </a:prstGeom>
          <a:ln>
            <a:solidFill>
              <a:schemeClr val="dk1">
                <a:alpha val="9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BD4D7687-3E5C-8C42-9388-D9829A73EDBC}"/>
              </a:ext>
            </a:extLst>
          </p:cNvPr>
          <p:cNvSpPr txBox="1"/>
          <p:nvPr/>
        </p:nvSpPr>
        <p:spPr>
          <a:xfrm>
            <a:off x="3292583" y="28678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5E4F5748-479F-B14D-A6EE-05A2336E8B0D}"/>
              </a:ext>
            </a:extLst>
          </p:cNvPr>
          <p:cNvSpPr txBox="1"/>
          <p:nvPr/>
        </p:nvSpPr>
        <p:spPr>
          <a:xfrm rot="1785454">
            <a:off x="7017501" y="880117"/>
            <a:ext cx="9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EEG, </a:t>
            </a:r>
            <a:r>
              <a:rPr lang="pt-PT" sz="700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endParaRPr lang="pt-PT" sz="700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76050E64-945E-4648-800C-F0AB6BA6C86D}"/>
              </a:ext>
            </a:extLst>
          </p:cNvPr>
          <p:cNvSpPr txBox="1"/>
          <p:nvPr/>
        </p:nvSpPr>
        <p:spPr>
          <a:xfrm rot="20070315">
            <a:off x="2855227" y="605337"/>
            <a:ext cx="1215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Conexão Reta Unidirecional 107">
            <a:extLst>
              <a:ext uri="{FF2B5EF4-FFF2-40B4-BE49-F238E27FC236}">
                <a16:creationId xmlns:a16="http://schemas.microsoft.com/office/drawing/2014/main" id="{6639909A-C781-5E41-A1CB-CA5338218716}"/>
              </a:ext>
            </a:extLst>
          </p:cNvPr>
          <p:cNvCxnSpPr>
            <a:cxnSpLocks/>
            <a:stCxn id="32" idx="1"/>
            <a:endCxn id="42" idx="0"/>
          </p:cNvCxnSpPr>
          <p:nvPr/>
        </p:nvCxnSpPr>
        <p:spPr>
          <a:xfrm flipH="1">
            <a:off x="2862675" y="463778"/>
            <a:ext cx="1697395" cy="805812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F0634A6D-0A76-1942-83DF-7BAB4F5F1C9A}"/>
              </a:ext>
            </a:extLst>
          </p:cNvPr>
          <p:cNvSpPr txBox="1"/>
          <p:nvPr/>
        </p:nvSpPr>
        <p:spPr>
          <a:xfrm rot="20316075">
            <a:off x="3290113" y="160948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can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Conexão Reta 109">
            <a:extLst>
              <a:ext uri="{FF2B5EF4-FFF2-40B4-BE49-F238E27FC236}">
                <a16:creationId xmlns:a16="http://schemas.microsoft.com/office/drawing/2014/main" id="{C8589989-72CD-5E44-B779-1BD4DBF0E3C7}"/>
              </a:ext>
            </a:extLst>
          </p:cNvPr>
          <p:cNvCxnSpPr>
            <a:cxnSpLocks/>
            <a:stCxn id="39" idx="1"/>
            <a:endCxn id="46" idx="3"/>
          </p:cNvCxnSpPr>
          <p:nvPr/>
        </p:nvCxnSpPr>
        <p:spPr>
          <a:xfrm flipH="1">
            <a:off x="3293083" y="455626"/>
            <a:ext cx="4645952" cy="1777121"/>
          </a:xfrm>
          <a:prstGeom prst="line">
            <a:avLst/>
          </a:prstGeom>
          <a:ln w="9525" cap="flat" cmpd="sng" algn="ctr">
            <a:solidFill>
              <a:schemeClr val="dk1">
                <a:alpha val="9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6213CAA9-8DD7-074C-B2EB-A651E76A3590}"/>
              </a:ext>
            </a:extLst>
          </p:cNvPr>
          <p:cNvSpPr txBox="1"/>
          <p:nvPr/>
        </p:nvSpPr>
        <p:spPr>
          <a:xfrm>
            <a:off x="6889378" y="291872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00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73854F42-E655-5A47-BCF6-9B16F0FC9398}"/>
              </a:ext>
            </a:extLst>
          </p:cNvPr>
          <p:cNvSpPr txBox="1"/>
          <p:nvPr/>
        </p:nvSpPr>
        <p:spPr>
          <a:xfrm>
            <a:off x="4550302" y="6225848"/>
            <a:ext cx="280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2FC4E808-024D-5C4B-A2B0-5F5273B5C052}"/>
              </a:ext>
            </a:extLst>
          </p:cNvPr>
          <p:cNvSpPr txBox="1"/>
          <p:nvPr/>
        </p:nvSpPr>
        <p:spPr>
          <a:xfrm rot="2614141">
            <a:off x="2590411" y="6118553"/>
            <a:ext cx="1054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E9FDA80B-A6EA-5248-9C4C-CD583EB5622A}"/>
              </a:ext>
            </a:extLst>
          </p:cNvPr>
          <p:cNvSpPr txBox="1"/>
          <p:nvPr/>
        </p:nvSpPr>
        <p:spPr>
          <a:xfrm rot="1213327">
            <a:off x="6299300" y="5934336"/>
            <a:ext cx="11485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22, GDPR 2018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29B8E249-C2FB-D943-B1D9-54442EE41AC3}"/>
              </a:ext>
            </a:extLst>
          </p:cNvPr>
          <p:cNvSpPr txBox="1"/>
          <p:nvPr/>
        </p:nvSpPr>
        <p:spPr>
          <a:xfrm>
            <a:off x="3320565" y="5697441"/>
            <a:ext cx="163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7CB3CB1D-A682-7C4C-8BEA-EDE6C2FFD867}"/>
              </a:ext>
            </a:extLst>
          </p:cNvPr>
          <p:cNvSpPr txBox="1"/>
          <p:nvPr/>
        </p:nvSpPr>
        <p:spPr>
          <a:xfrm>
            <a:off x="6682195" y="4556781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false positives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F5821C5D-2A54-D94D-827D-AE0D8BA606FE}"/>
              </a:ext>
            </a:extLst>
          </p:cNvPr>
          <p:cNvSpPr txBox="1"/>
          <p:nvPr/>
        </p:nvSpPr>
        <p:spPr>
          <a:xfrm>
            <a:off x="4366175" y="3230825"/>
            <a:ext cx="1032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b="1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b="1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D20AACAE-A495-E444-A107-571FAA182922}"/>
              </a:ext>
            </a:extLst>
          </p:cNvPr>
          <p:cNvSpPr txBox="1"/>
          <p:nvPr/>
        </p:nvSpPr>
        <p:spPr>
          <a:xfrm rot="1653416">
            <a:off x="3244301" y="361303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performance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AF41EB17-3DF5-1F4A-834F-483FDA79FEC4}"/>
              </a:ext>
            </a:extLst>
          </p:cNvPr>
          <p:cNvSpPr txBox="1"/>
          <p:nvPr/>
        </p:nvSpPr>
        <p:spPr>
          <a:xfrm>
            <a:off x="2789012" y="2483600"/>
            <a:ext cx="61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00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E3D559B7-1CA1-9546-B31F-B58EB675D0F4}"/>
              </a:ext>
            </a:extLst>
          </p:cNvPr>
          <p:cNvSpPr txBox="1"/>
          <p:nvPr/>
        </p:nvSpPr>
        <p:spPr>
          <a:xfrm rot="188655">
            <a:off x="6422955" y="1910331"/>
            <a:ext cx="143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pt-PT" sz="700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0B775E8C-6EFD-DE42-A2FE-AE5185F06EF6}"/>
              </a:ext>
            </a:extLst>
          </p:cNvPr>
          <p:cNvSpPr txBox="1"/>
          <p:nvPr/>
        </p:nvSpPr>
        <p:spPr>
          <a:xfrm rot="20204253">
            <a:off x="3197568" y="2293742"/>
            <a:ext cx="200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design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obeying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1E77B5F2-F632-B84B-80B8-3895B2C75255}"/>
              </a:ext>
            </a:extLst>
          </p:cNvPr>
          <p:cNvSpPr txBox="1"/>
          <p:nvPr/>
        </p:nvSpPr>
        <p:spPr>
          <a:xfrm rot="1353298">
            <a:off x="5018286" y="102956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859CBD7D-F39A-2E42-8133-E5FD7F9D1A6F}"/>
              </a:ext>
            </a:extLst>
          </p:cNvPr>
          <p:cNvSpPr txBox="1"/>
          <p:nvPr/>
        </p:nvSpPr>
        <p:spPr>
          <a:xfrm rot="20489433">
            <a:off x="7080368" y="5209078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are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take in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patient’s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AADC5A44-286B-D448-AC85-ECC77E2326A0}"/>
              </a:ext>
            </a:extLst>
          </p:cNvPr>
          <p:cNvSpPr txBox="1"/>
          <p:nvPr/>
        </p:nvSpPr>
        <p:spPr>
          <a:xfrm rot="17951193">
            <a:off x="7457854" y="3770309"/>
            <a:ext cx="1032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complacency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898B6C42-B489-4146-930E-BC991DB118F8}"/>
              </a:ext>
            </a:extLst>
          </p:cNvPr>
          <p:cNvSpPr txBox="1"/>
          <p:nvPr/>
        </p:nvSpPr>
        <p:spPr>
          <a:xfrm>
            <a:off x="5647362" y="3149458"/>
            <a:ext cx="20468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FB32A9EE-2227-F34E-B21D-22AB586092B0}"/>
              </a:ext>
            </a:extLst>
          </p:cNvPr>
          <p:cNvSpPr txBox="1"/>
          <p:nvPr/>
        </p:nvSpPr>
        <p:spPr>
          <a:xfrm rot="2676205">
            <a:off x="5695534" y="2484675"/>
            <a:ext cx="934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7F8554A1-D996-5B47-8216-3B1F06DBE905}"/>
              </a:ext>
            </a:extLst>
          </p:cNvPr>
          <p:cNvSpPr txBox="1"/>
          <p:nvPr/>
        </p:nvSpPr>
        <p:spPr>
          <a:xfrm rot="19390043">
            <a:off x="6500037" y="3672914"/>
            <a:ext cx="14568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tângulo Arredondado 148">
            <a:extLst>
              <a:ext uri="{FF2B5EF4-FFF2-40B4-BE49-F238E27FC236}">
                <a16:creationId xmlns:a16="http://schemas.microsoft.com/office/drawing/2014/main" id="{42FC9749-9C3A-E74A-8348-6A3B0E6333FC}"/>
              </a:ext>
            </a:extLst>
          </p:cNvPr>
          <p:cNvSpPr/>
          <p:nvPr/>
        </p:nvSpPr>
        <p:spPr>
          <a:xfrm>
            <a:off x="2414613" y="3046670"/>
            <a:ext cx="862553" cy="327945"/>
          </a:xfrm>
          <a:prstGeom prst="roundRect">
            <a:avLst/>
          </a:prstGeom>
          <a:solidFill>
            <a:srgbClr val="F6B26B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DC9A8113-A1B5-9948-8DE4-C4481995DA95}"/>
              </a:ext>
            </a:extLst>
          </p:cNvPr>
          <p:cNvSpPr txBox="1"/>
          <p:nvPr/>
        </p:nvSpPr>
        <p:spPr>
          <a:xfrm>
            <a:off x="2425042" y="3040999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tângulo Arredondado 152">
            <a:extLst>
              <a:ext uri="{FF2B5EF4-FFF2-40B4-BE49-F238E27FC236}">
                <a16:creationId xmlns:a16="http://schemas.microsoft.com/office/drawing/2014/main" id="{33F7D6DD-1424-5841-AD47-16BA49C48A6F}"/>
              </a:ext>
            </a:extLst>
          </p:cNvPr>
          <p:cNvSpPr/>
          <p:nvPr/>
        </p:nvSpPr>
        <p:spPr>
          <a:xfrm>
            <a:off x="2429158" y="4575547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401D5D22-2DBC-8B47-AA18-845A3E79D5C9}"/>
              </a:ext>
            </a:extLst>
          </p:cNvPr>
          <p:cNvSpPr txBox="1"/>
          <p:nvPr/>
        </p:nvSpPr>
        <p:spPr>
          <a:xfrm>
            <a:off x="2439587" y="4634376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tângulo Arredondado 154">
            <a:extLst>
              <a:ext uri="{FF2B5EF4-FFF2-40B4-BE49-F238E27FC236}">
                <a16:creationId xmlns:a16="http://schemas.microsoft.com/office/drawing/2014/main" id="{74511D66-E704-7F40-BC4F-B6C08050BC7D}"/>
              </a:ext>
            </a:extLst>
          </p:cNvPr>
          <p:cNvSpPr/>
          <p:nvPr/>
        </p:nvSpPr>
        <p:spPr>
          <a:xfrm>
            <a:off x="3437062" y="4569311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A05C2557-2AB0-6F46-A7D4-907D9FD6DCAD}"/>
              </a:ext>
            </a:extLst>
          </p:cNvPr>
          <p:cNvSpPr txBox="1"/>
          <p:nvPr/>
        </p:nvSpPr>
        <p:spPr>
          <a:xfrm>
            <a:off x="3437873" y="4570346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tângulo Arredondado 156">
            <a:extLst>
              <a:ext uri="{FF2B5EF4-FFF2-40B4-BE49-F238E27FC236}">
                <a16:creationId xmlns:a16="http://schemas.microsoft.com/office/drawing/2014/main" id="{E277367A-B1A6-7D4C-805B-B2E1A2EC66F5}"/>
              </a:ext>
            </a:extLst>
          </p:cNvPr>
          <p:cNvSpPr/>
          <p:nvPr/>
        </p:nvSpPr>
        <p:spPr>
          <a:xfrm>
            <a:off x="4423521" y="4564643"/>
            <a:ext cx="862553" cy="327945"/>
          </a:xfrm>
          <a:prstGeom prst="roundRect">
            <a:avLst/>
          </a:prstGeom>
          <a:solidFill>
            <a:srgbClr val="F6B26B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1F319146-F914-A54B-AE9B-DACD08B6FBE3}"/>
              </a:ext>
            </a:extLst>
          </p:cNvPr>
          <p:cNvSpPr txBox="1"/>
          <p:nvPr/>
        </p:nvSpPr>
        <p:spPr>
          <a:xfrm>
            <a:off x="4424328" y="4574326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60" name="Retângulo Arredondado 159">
            <a:extLst>
              <a:ext uri="{FF2B5EF4-FFF2-40B4-BE49-F238E27FC236}">
                <a16:creationId xmlns:a16="http://schemas.microsoft.com/office/drawing/2014/main" id="{DAFB874E-CA63-EC4E-ACF7-0223CB923AE6}"/>
              </a:ext>
            </a:extLst>
          </p:cNvPr>
          <p:cNvSpPr/>
          <p:nvPr/>
        </p:nvSpPr>
        <p:spPr>
          <a:xfrm>
            <a:off x="5884225" y="4404787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6CC28F7E-CBD0-FB46-B957-AF0DF1F6D6BD}"/>
              </a:ext>
            </a:extLst>
          </p:cNvPr>
          <p:cNvSpPr txBox="1"/>
          <p:nvPr/>
        </p:nvSpPr>
        <p:spPr>
          <a:xfrm>
            <a:off x="5875200" y="4464814"/>
            <a:ext cx="88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62" name="Retângulo Arredondado 161">
            <a:extLst>
              <a:ext uri="{FF2B5EF4-FFF2-40B4-BE49-F238E27FC236}">
                <a16:creationId xmlns:a16="http://schemas.microsoft.com/office/drawing/2014/main" id="{9E1B53AC-90B5-6C4F-8577-D46B6F47925E}"/>
              </a:ext>
            </a:extLst>
          </p:cNvPr>
          <p:cNvSpPr/>
          <p:nvPr/>
        </p:nvSpPr>
        <p:spPr>
          <a:xfrm>
            <a:off x="4923961" y="5561750"/>
            <a:ext cx="862553" cy="327945"/>
          </a:xfrm>
          <a:prstGeom prst="roundRect">
            <a:avLst/>
          </a:prstGeom>
          <a:solidFill>
            <a:srgbClr val="F1C24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5778DC91-6A72-584B-825D-A2F01A7D3A57}"/>
              </a:ext>
            </a:extLst>
          </p:cNvPr>
          <p:cNvSpPr txBox="1"/>
          <p:nvPr/>
        </p:nvSpPr>
        <p:spPr>
          <a:xfrm>
            <a:off x="4935537" y="5613486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tângulo Arredondado 163">
            <a:extLst>
              <a:ext uri="{FF2B5EF4-FFF2-40B4-BE49-F238E27FC236}">
                <a16:creationId xmlns:a16="http://schemas.microsoft.com/office/drawing/2014/main" id="{0177E18B-25C6-AC40-8A23-F35B909BE524}"/>
              </a:ext>
            </a:extLst>
          </p:cNvPr>
          <p:cNvSpPr/>
          <p:nvPr/>
        </p:nvSpPr>
        <p:spPr>
          <a:xfrm>
            <a:off x="4889464" y="2705766"/>
            <a:ext cx="862553" cy="327945"/>
          </a:xfrm>
          <a:prstGeom prst="roundRect">
            <a:avLst/>
          </a:prstGeom>
          <a:solidFill>
            <a:srgbClr val="F1C244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7F7844B3-00E8-B949-9344-937E2C07E4F0}"/>
              </a:ext>
            </a:extLst>
          </p:cNvPr>
          <p:cNvSpPr txBox="1"/>
          <p:nvPr/>
        </p:nvSpPr>
        <p:spPr>
          <a:xfrm>
            <a:off x="4901040" y="2767334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166" name="Retângulo Arredondado 165">
            <a:extLst>
              <a:ext uri="{FF2B5EF4-FFF2-40B4-BE49-F238E27FC236}">
                <a16:creationId xmlns:a16="http://schemas.microsoft.com/office/drawing/2014/main" id="{A187BCAB-46E7-8546-8D34-3E9C7541153A}"/>
              </a:ext>
            </a:extLst>
          </p:cNvPr>
          <p:cNvSpPr/>
          <p:nvPr/>
        </p:nvSpPr>
        <p:spPr>
          <a:xfrm>
            <a:off x="7936854" y="2991101"/>
            <a:ext cx="862553" cy="327945"/>
          </a:xfrm>
          <a:prstGeom prst="roundRect">
            <a:avLst/>
          </a:prstGeom>
          <a:solidFill>
            <a:srgbClr val="B6D7A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7" name="CaixaDeTexto 166">
            <a:extLst>
              <a:ext uri="{FF2B5EF4-FFF2-40B4-BE49-F238E27FC236}">
                <a16:creationId xmlns:a16="http://schemas.microsoft.com/office/drawing/2014/main" id="{A82FA8B3-8347-1444-89A4-389354F4BC21}"/>
              </a:ext>
            </a:extLst>
          </p:cNvPr>
          <p:cNvSpPr txBox="1"/>
          <p:nvPr/>
        </p:nvSpPr>
        <p:spPr>
          <a:xfrm>
            <a:off x="7948430" y="2994861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tângulo Arredondado 167">
            <a:extLst>
              <a:ext uri="{FF2B5EF4-FFF2-40B4-BE49-F238E27FC236}">
                <a16:creationId xmlns:a16="http://schemas.microsoft.com/office/drawing/2014/main" id="{B28B4AE1-0AB6-4C44-87CB-02634231CBE2}"/>
              </a:ext>
            </a:extLst>
          </p:cNvPr>
          <p:cNvSpPr/>
          <p:nvPr/>
        </p:nvSpPr>
        <p:spPr>
          <a:xfrm>
            <a:off x="7942641" y="6337990"/>
            <a:ext cx="862553" cy="327945"/>
          </a:xfrm>
          <a:prstGeom prst="roundRect">
            <a:avLst/>
          </a:prstGeom>
          <a:solidFill>
            <a:srgbClr val="B6D7A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BAFD5F06-EA7A-2E45-B497-F2B69EF11EE1}"/>
              </a:ext>
            </a:extLst>
          </p:cNvPr>
          <p:cNvSpPr txBox="1"/>
          <p:nvPr/>
        </p:nvSpPr>
        <p:spPr>
          <a:xfrm>
            <a:off x="7954217" y="6336242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tângulo Arredondado 169">
            <a:extLst>
              <a:ext uri="{FF2B5EF4-FFF2-40B4-BE49-F238E27FC236}">
                <a16:creationId xmlns:a16="http://schemas.microsoft.com/office/drawing/2014/main" id="{38CC1020-4C78-3B4B-ABC6-6875F1F9C442}"/>
              </a:ext>
            </a:extLst>
          </p:cNvPr>
          <p:cNvSpPr/>
          <p:nvPr/>
        </p:nvSpPr>
        <p:spPr>
          <a:xfrm>
            <a:off x="7279280" y="1337913"/>
            <a:ext cx="862553" cy="327945"/>
          </a:xfrm>
          <a:prstGeom prst="roundRect">
            <a:avLst/>
          </a:prstGeom>
          <a:solidFill>
            <a:srgbClr val="E06666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id="{37D0C71B-16B5-794D-8A2B-93D80EE17053}"/>
              </a:ext>
            </a:extLst>
          </p:cNvPr>
          <p:cNvSpPr txBox="1"/>
          <p:nvPr/>
        </p:nvSpPr>
        <p:spPr>
          <a:xfrm>
            <a:off x="7290856" y="1341809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Dynamics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1F090E04-F903-4947-B291-FCAB85029C2A}"/>
              </a:ext>
            </a:extLst>
          </p:cNvPr>
          <p:cNvGrpSpPr/>
          <p:nvPr/>
        </p:nvGrpSpPr>
        <p:grpSpPr>
          <a:xfrm>
            <a:off x="3743595" y="1124965"/>
            <a:ext cx="3080258" cy="2145478"/>
            <a:chOff x="3447452" y="4292652"/>
            <a:chExt cx="3080258" cy="2145478"/>
          </a:xfrm>
        </p:grpSpPr>
        <p:grpSp>
          <p:nvGrpSpPr>
            <p:cNvPr id="203" name="Agrupar 202">
              <a:extLst>
                <a:ext uri="{FF2B5EF4-FFF2-40B4-BE49-F238E27FC236}">
                  <a16:creationId xmlns:a16="http://schemas.microsoft.com/office/drawing/2014/main" id="{4E7C1112-1E01-6447-A16B-B799CEF5941D}"/>
                </a:ext>
              </a:extLst>
            </p:cNvPr>
            <p:cNvGrpSpPr/>
            <p:nvPr/>
          </p:nvGrpSpPr>
          <p:grpSpPr>
            <a:xfrm>
              <a:off x="3447452" y="4292652"/>
              <a:ext cx="3080258" cy="2145478"/>
              <a:chOff x="2870864" y="2715395"/>
              <a:chExt cx="3080258" cy="2145478"/>
            </a:xfrm>
          </p:grpSpPr>
          <p:grpSp>
            <p:nvGrpSpPr>
              <p:cNvPr id="219" name="Agrupar 218">
                <a:extLst>
                  <a:ext uri="{FF2B5EF4-FFF2-40B4-BE49-F238E27FC236}">
                    <a16:creationId xmlns:a16="http://schemas.microsoft.com/office/drawing/2014/main" id="{9854D5D7-E102-0147-993C-904E80F1B258}"/>
                  </a:ext>
                </a:extLst>
              </p:cNvPr>
              <p:cNvGrpSpPr/>
              <p:nvPr/>
            </p:nvGrpSpPr>
            <p:grpSpPr>
              <a:xfrm>
                <a:off x="2870864" y="2715395"/>
                <a:ext cx="3080258" cy="2145478"/>
                <a:chOff x="2870864" y="2715395"/>
                <a:chExt cx="3080258" cy="2145478"/>
              </a:xfrm>
            </p:grpSpPr>
            <p:sp>
              <p:nvSpPr>
                <p:cNvPr id="221" name="Retângulo 220">
                  <a:extLst>
                    <a:ext uri="{FF2B5EF4-FFF2-40B4-BE49-F238E27FC236}">
                      <a16:creationId xmlns:a16="http://schemas.microsoft.com/office/drawing/2014/main" id="{A101C599-E9B8-794A-AF97-6E4D29A068EE}"/>
                    </a:ext>
                  </a:extLst>
                </p:cNvPr>
                <p:cNvSpPr/>
                <p:nvPr/>
              </p:nvSpPr>
              <p:spPr>
                <a:xfrm>
                  <a:off x="2870864" y="2715395"/>
                  <a:ext cx="3080258" cy="21264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22" name="CaixaDeTexto 221">
                  <a:extLst>
                    <a:ext uri="{FF2B5EF4-FFF2-40B4-BE49-F238E27FC236}">
                      <a16:creationId xmlns:a16="http://schemas.microsoft.com/office/drawing/2014/main" id="{ACB20F9D-5237-934D-B751-6C573D3ADA42}"/>
                    </a:ext>
                  </a:extLst>
                </p:cNvPr>
                <p:cNvSpPr txBox="1"/>
                <p:nvPr/>
              </p:nvSpPr>
              <p:spPr>
                <a:xfrm>
                  <a:off x="2964374" y="2951946"/>
                  <a:ext cx="29434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1.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We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begin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with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a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Drug-Resistant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Epilepsy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(DRE)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patient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  <p:pic>
              <p:nvPicPr>
                <p:cNvPr id="223" name="Gráfico 222" descr="Seta: Curva ligeira com preenchimento sólido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F26DDE4B-BBAF-C249-B4AF-15527C74303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2114" y="4387129"/>
                  <a:ext cx="470452" cy="470452"/>
                </a:xfrm>
                <a:prstGeom prst="rect">
                  <a:avLst/>
                </a:prstGeom>
              </p:spPr>
            </p:pic>
            <p:pic>
              <p:nvPicPr>
                <p:cNvPr id="224" name="Gráfico 223" descr="Seta: Curva ligeira com preenchimento sólido">
                  <a:hlinkClick r:id="" action="ppaction://hlinkshowjump?jump=previousslide"/>
                  <a:extLst>
                    <a:ext uri="{FF2B5EF4-FFF2-40B4-BE49-F238E27FC236}">
                      <a16:creationId xmlns:a16="http://schemas.microsoft.com/office/drawing/2014/main" id="{A8B9105B-727B-1446-A5DB-5E7217E872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941102" y="4390421"/>
                  <a:ext cx="461161" cy="470452"/>
                </a:xfrm>
                <a:prstGeom prst="rect">
                  <a:avLst/>
                </a:prstGeom>
              </p:spPr>
            </p:pic>
            <p:sp>
              <p:nvSpPr>
                <p:cNvPr id="225" name="CaixaDeTexto 224">
                  <a:extLst>
                    <a:ext uri="{FF2B5EF4-FFF2-40B4-BE49-F238E27FC236}">
                      <a16:creationId xmlns:a16="http://schemas.microsoft.com/office/drawing/2014/main" id="{1B00406A-E9FE-BD48-8565-2162EB221593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700171" y="4296135"/>
                  <a:ext cx="757299" cy="2539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Previous</a:t>
                  </a:r>
                  <a:endParaRPr lang="pt-PT" sz="105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20" name="CaixaDeTexto 219">
                <a:extLst>
                  <a:ext uri="{FF2B5EF4-FFF2-40B4-BE49-F238E27FC236}">
                    <a16:creationId xmlns:a16="http://schemas.microsoft.com/office/drawing/2014/main" id="{657AF01F-B821-864E-88F6-FBB29BC4A578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431325" y="4293349"/>
                <a:ext cx="500449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5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Next</a:t>
                </a:r>
                <a:endParaRPr lang="pt-PT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26" name="Agrupar 225">
              <a:extLst>
                <a:ext uri="{FF2B5EF4-FFF2-40B4-BE49-F238E27FC236}">
                  <a16:creationId xmlns:a16="http://schemas.microsoft.com/office/drawing/2014/main" id="{1A3D7CEA-6E6A-D64D-B1BB-AFC9A2846541}"/>
                </a:ext>
              </a:extLst>
            </p:cNvPr>
            <p:cNvGrpSpPr/>
            <p:nvPr/>
          </p:nvGrpSpPr>
          <p:grpSpPr>
            <a:xfrm>
              <a:off x="4880145" y="4446192"/>
              <a:ext cx="1424861" cy="73591"/>
              <a:chOff x="6461272" y="2933738"/>
              <a:chExt cx="1424861" cy="73591"/>
            </a:xfrm>
          </p:grpSpPr>
          <p:sp>
            <p:nvSpPr>
              <p:cNvPr id="227" name="Oval 226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0A8939DD-684D-354F-BC52-B4F4FCEEC06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61272" y="2933738"/>
                <a:ext cx="74239" cy="73591"/>
              </a:xfrm>
              <a:prstGeom prst="ellipse">
                <a:avLst/>
              </a:prstGeom>
              <a:solidFill>
                <a:srgbClr val="B6D7A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8" name="Oval 227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6C1B5033-9A4F-2346-BEA5-0E059EAD29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6516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9" name="Oval 228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456B1BB1-1E76-8348-8938-B52319103AC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906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0" name="Oval 229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F7E5CA52-BC02-274E-8125-7B15AE9BEEB9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295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1" name="Oval 230">
                <a:hlinkClick r:id="rId34" action="ppaction://hlinksldjump"/>
                <a:extLst>
                  <a:ext uri="{FF2B5EF4-FFF2-40B4-BE49-F238E27FC236}">
                    <a16:creationId xmlns:a16="http://schemas.microsoft.com/office/drawing/2014/main" id="{7B051A4D-0719-5C4F-A219-8312E7BBCF9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6848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2" name="Oval 231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E104572C-8326-6143-8F71-D86CDDA5523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074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3" name="Oval 232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B5D2AB8B-B457-F546-9497-C87932F7E5E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8463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4" name="Oval 233">
                <a:hlinkClick r:id="rId37" action="ppaction://hlinksldjump"/>
                <a:extLst>
                  <a:ext uri="{FF2B5EF4-FFF2-40B4-BE49-F238E27FC236}">
                    <a16:creationId xmlns:a16="http://schemas.microsoft.com/office/drawing/2014/main" id="{8E119649-DFF9-AE49-A68F-6F5FC853267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853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5" name="Oval 234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561788C6-8207-6A4F-B112-856AD1E081E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9242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6" name="Oval 235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5AD860B2-AE64-FD48-B792-33CFE22C81D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96318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7" name="Oval 236">
                <a:hlinkClick r:id="rId40" action="ppaction://hlinksldjump"/>
                <a:extLst>
                  <a:ext uri="{FF2B5EF4-FFF2-40B4-BE49-F238E27FC236}">
                    <a16:creationId xmlns:a16="http://schemas.microsoft.com/office/drawing/2014/main" id="{7F488D78-6F21-4348-B673-643F741EC67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021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8" name="Oval 237">
                <a:hlinkClick r:id="rId41" action="ppaction://hlinksldjump"/>
                <a:extLst>
                  <a:ext uri="{FF2B5EF4-FFF2-40B4-BE49-F238E27FC236}">
                    <a16:creationId xmlns:a16="http://schemas.microsoft.com/office/drawing/2014/main" id="{BE6E1474-D3FB-0444-AC78-50823CDD0F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0410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39" name="Oval 238">
                <a:hlinkClick r:id="rId42" action="ppaction://hlinksldjump"/>
                <a:extLst>
                  <a:ext uri="{FF2B5EF4-FFF2-40B4-BE49-F238E27FC236}">
                    <a16:creationId xmlns:a16="http://schemas.microsoft.com/office/drawing/2014/main" id="{3A1608EA-1611-4449-9D10-EF9E360C00E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0800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40" name="Oval 239">
                <a:hlinkClick r:id="rId43" action="ppaction://hlinksldjump"/>
                <a:extLst>
                  <a:ext uri="{FF2B5EF4-FFF2-40B4-BE49-F238E27FC236}">
                    <a16:creationId xmlns:a16="http://schemas.microsoft.com/office/drawing/2014/main" id="{0686FF3D-0853-7C46-9AE7-7AF7186F99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189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573072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CaixaDeTexto 65">
            <a:extLst>
              <a:ext uri="{FF2B5EF4-FFF2-40B4-BE49-F238E27FC236}">
                <a16:creationId xmlns:a16="http://schemas.microsoft.com/office/drawing/2014/main" id="{2C89779F-6F6E-064B-A24C-4876DD4A7D53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Dynamics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7988ACC1-B7D2-6548-A558-B99326DA0472}"/>
              </a:ext>
            </a:extLst>
          </p:cNvPr>
          <p:cNvSpPr txBox="1"/>
          <p:nvPr/>
        </p:nvSpPr>
        <p:spPr>
          <a:xfrm>
            <a:off x="927118" y="1158554"/>
            <a:ext cx="72176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Despite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iEEG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-to-noise ratio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closed-loop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suffer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haemorrhage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movement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[12].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commonly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belonging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region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generally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epileptic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(4.2.2).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assume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inspecting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epileptogenic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Furthermore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SeizeIT2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trial [28]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explores EEG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behind-the-ear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brings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comfort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Debener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al. [29]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developed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EEG-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ear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array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demonstrated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feasibility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long-term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recordings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m 38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E25F2AC2-04F7-5741-8CC0-3B180E830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BBFC447E-3B2A-6747-B791-FA58B87D6898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Gráfico 40" descr="Balão de fala com preenchiment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5A1CC98F-59F0-F54B-ABD1-399DD90AB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42" name="CaixaDeTexto 41">
            <a:extLst>
              <a:ext uri="{FF2B5EF4-FFF2-40B4-BE49-F238E27FC236}">
                <a16:creationId xmlns:a16="http://schemas.microsoft.com/office/drawing/2014/main" id="{6D1E755E-B87C-8242-A051-ED234FB14B56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Retângulo Arredondado 42">
            <a:extLst>
              <a:ext uri="{FF2B5EF4-FFF2-40B4-BE49-F238E27FC236}">
                <a16:creationId xmlns:a16="http://schemas.microsoft.com/office/drawing/2014/main" id="{A21610B3-09EF-B94A-859D-880ACEF520EE}"/>
              </a:ext>
            </a:extLst>
          </p:cNvPr>
          <p:cNvSpPr>
            <a:spLocks noChangeAspect="1"/>
          </p:cNvSpPr>
          <p:nvPr/>
        </p:nvSpPr>
        <p:spPr>
          <a:xfrm>
            <a:off x="3617519" y="3908289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B552E220-D62C-674C-8AEB-76564219686B}"/>
              </a:ext>
            </a:extLst>
          </p:cNvPr>
          <p:cNvSpPr txBox="1">
            <a:spLocks noChangeAspect="1"/>
          </p:cNvSpPr>
          <p:nvPr/>
        </p:nvSpPr>
        <p:spPr>
          <a:xfrm>
            <a:off x="3611980" y="3917298"/>
            <a:ext cx="835178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FBC4818-C6A5-8940-AE3B-E7BFCE70F105}"/>
              </a:ext>
            </a:extLst>
          </p:cNvPr>
          <p:cNvSpPr txBox="1"/>
          <p:nvPr/>
        </p:nvSpPr>
        <p:spPr>
          <a:xfrm>
            <a:off x="4187728" y="3758757"/>
            <a:ext cx="211730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46" name="Conexão Reta 45">
            <a:extLst>
              <a:ext uri="{FF2B5EF4-FFF2-40B4-BE49-F238E27FC236}">
                <a16:creationId xmlns:a16="http://schemas.microsoft.com/office/drawing/2014/main" id="{9DA1F57B-5763-9748-9CFC-FEFFA7EE9129}"/>
              </a:ext>
            </a:extLst>
          </p:cNvPr>
          <p:cNvCxnSpPr>
            <a:cxnSpLocks/>
            <a:stCxn id="43" idx="2"/>
            <a:endCxn id="57" idx="0"/>
          </p:cNvCxnSpPr>
          <p:nvPr/>
        </p:nvCxnSpPr>
        <p:spPr>
          <a:xfrm>
            <a:off x="4038874" y="4228689"/>
            <a:ext cx="466" cy="3591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7" name="Retângulo Arredondado 46">
            <a:extLst>
              <a:ext uri="{FF2B5EF4-FFF2-40B4-BE49-F238E27FC236}">
                <a16:creationId xmlns:a16="http://schemas.microsoft.com/office/drawing/2014/main" id="{0A613A97-4B12-8740-9D44-895F06533698}"/>
              </a:ext>
            </a:extLst>
          </p:cNvPr>
          <p:cNvSpPr/>
          <p:nvPr/>
        </p:nvSpPr>
        <p:spPr>
          <a:xfrm>
            <a:off x="5892226" y="3785391"/>
            <a:ext cx="1056500" cy="5727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48" name="Retângulo Arredondado 47">
            <a:extLst>
              <a:ext uri="{FF2B5EF4-FFF2-40B4-BE49-F238E27FC236}">
                <a16:creationId xmlns:a16="http://schemas.microsoft.com/office/drawing/2014/main" id="{B0A066EB-71ED-5C4A-96DA-CE7482792845}"/>
              </a:ext>
            </a:extLst>
          </p:cNvPr>
          <p:cNvSpPr>
            <a:spLocks noChangeAspect="1"/>
          </p:cNvSpPr>
          <p:nvPr/>
        </p:nvSpPr>
        <p:spPr>
          <a:xfrm>
            <a:off x="6009342" y="3952930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9EAB8521-4908-C240-B96A-34AE26F4D23A}"/>
              </a:ext>
            </a:extLst>
          </p:cNvPr>
          <p:cNvSpPr txBox="1">
            <a:spLocks noChangeAspect="1"/>
          </p:cNvSpPr>
          <p:nvPr/>
        </p:nvSpPr>
        <p:spPr>
          <a:xfrm>
            <a:off x="6013124" y="3954473"/>
            <a:ext cx="83892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Heterogeneity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2E800043-F3D7-A140-AD0C-D5E6DF8C2D91}"/>
              </a:ext>
            </a:extLst>
          </p:cNvPr>
          <p:cNvSpPr txBox="1"/>
          <p:nvPr/>
        </p:nvSpPr>
        <p:spPr>
          <a:xfrm>
            <a:off x="5946069" y="3788932"/>
            <a:ext cx="365958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4.4</a:t>
            </a:r>
          </a:p>
        </p:txBody>
      </p:sp>
      <p:sp>
        <p:nvSpPr>
          <p:cNvPr id="51" name="Retângulo Arredondado 50">
            <a:extLst>
              <a:ext uri="{FF2B5EF4-FFF2-40B4-BE49-F238E27FC236}">
                <a16:creationId xmlns:a16="http://schemas.microsoft.com/office/drawing/2014/main" id="{BF10E949-DCCA-4246-B78A-A6A6F0FB40B0}"/>
              </a:ext>
            </a:extLst>
          </p:cNvPr>
          <p:cNvSpPr>
            <a:spLocks noChangeAspect="1"/>
          </p:cNvSpPr>
          <p:nvPr/>
        </p:nvSpPr>
        <p:spPr>
          <a:xfrm>
            <a:off x="4141848" y="4749750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52" name="Retângulo Arredondado 51">
            <a:extLst>
              <a:ext uri="{FF2B5EF4-FFF2-40B4-BE49-F238E27FC236}">
                <a16:creationId xmlns:a16="http://schemas.microsoft.com/office/drawing/2014/main" id="{8A0C7565-549B-3E4B-BE66-123B3775E863}"/>
              </a:ext>
            </a:extLst>
          </p:cNvPr>
          <p:cNvSpPr>
            <a:spLocks noChangeAspect="1"/>
          </p:cNvSpPr>
          <p:nvPr/>
        </p:nvSpPr>
        <p:spPr>
          <a:xfrm>
            <a:off x="3096195" y="4759344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63B67992-D5FE-0E48-ADA9-DDEE9360A7BC}"/>
              </a:ext>
            </a:extLst>
          </p:cNvPr>
          <p:cNvSpPr txBox="1">
            <a:spLocks noChangeAspect="1"/>
          </p:cNvSpPr>
          <p:nvPr/>
        </p:nvSpPr>
        <p:spPr>
          <a:xfrm>
            <a:off x="3092414" y="4806400"/>
            <a:ext cx="842710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EEG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B6BD27A1-0956-6243-8CB4-62D61CFA51C7}"/>
              </a:ext>
            </a:extLst>
          </p:cNvPr>
          <p:cNvSpPr txBox="1"/>
          <p:nvPr/>
        </p:nvSpPr>
        <p:spPr>
          <a:xfrm>
            <a:off x="3036507" y="4600873"/>
            <a:ext cx="40196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4.1.1</a:t>
            </a: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2CB4AC3D-EE0B-9844-92A1-E8615183F288}"/>
              </a:ext>
            </a:extLst>
          </p:cNvPr>
          <p:cNvSpPr txBox="1">
            <a:spLocks noChangeAspect="1"/>
          </p:cNvSpPr>
          <p:nvPr/>
        </p:nvSpPr>
        <p:spPr>
          <a:xfrm>
            <a:off x="4154192" y="4807300"/>
            <a:ext cx="830366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84C8C8FD-CFD6-F34E-9C48-10DF35D3430D}"/>
              </a:ext>
            </a:extLst>
          </p:cNvPr>
          <p:cNvSpPr txBox="1"/>
          <p:nvPr/>
        </p:nvSpPr>
        <p:spPr>
          <a:xfrm>
            <a:off x="4600848" y="4594805"/>
            <a:ext cx="401968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4.1.2</a:t>
            </a:r>
          </a:p>
        </p:txBody>
      </p:sp>
      <p:sp>
        <p:nvSpPr>
          <p:cNvPr id="57" name="Retângulo Arredondado 56">
            <a:extLst>
              <a:ext uri="{FF2B5EF4-FFF2-40B4-BE49-F238E27FC236}">
                <a16:creationId xmlns:a16="http://schemas.microsoft.com/office/drawing/2014/main" id="{FC70A517-11A8-EF49-A347-4A6924BCFB87}"/>
              </a:ext>
            </a:extLst>
          </p:cNvPr>
          <p:cNvSpPr/>
          <p:nvPr/>
        </p:nvSpPr>
        <p:spPr>
          <a:xfrm>
            <a:off x="2965142" y="4587877"/>
            <a:ext cx="2148396" cy="6246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cxnSp>
        <p:nvCxnSpPr>
          <p:cNvPr id="58" name="Conexão Reta 57">
            <a:extLst>
              <a:ext uri="{FF2B5EF4-FFF2-40B4-BE49-F238E27FC236}">
                <a16:creationId xmlns:a16="http://schemas.microsoft.com/office/drawing/2014/main" id="{87D47269-A9FB-D849-8A79-B4B2B392B53F}"/>
              </a:ext>
            </a:extLst>
          </p:cNvPr>
          <p:cNvCxnSpPr>
            <a:cxnSpLocks/>
            <a:stCxn id="47" idx="1"/>
            <a:endCxn id="44" idx="3"/>
          </p:cNvCxnSpPr>
          <p:nvPr/>
        </p:nvCxnSpPr>
        <p:spPr>
          <a:xfrm flipH="1">
            <a:off x="4447158" y="4071744"/>
            <a:ext cx="1445068" cy="5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Retângulo Arredondado 58">
            <a:extLst>
              <a:ext uri="{FF2B5EF4-FFF2-40B4-BE49-F238E27FC236}">
                <a16:creationId xmlns:a16="http://schemas.microsoft.com/office/drawing/2014/main" id="{DA4A719B-4F9B-4C43-A39F-9CF67DD14504}"/>
              </a:ext>
            </a:extLst>
          </p:cNvPr>
          <p:cNvSpPr/>
          <p:nvPr/>
        </p:nvSpPr>
        <p:spPr>
          <a:xfrm>
            <a:off x="4305670" y="5551022"/>
            <a:ext cx="1047563" cy="66285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60" name="Retângulo Arredondado 59">
            <a:extLst>
              <a:ext uri="{FF2B5EF4-FFF2-40B4-BE49-F238E27FC236}">
                <a16:creationId xmlns:a16="http://schemas.microsoft.com/office/drawing/2014/main" id="{C0AADE15-1655-A146-B9A6-BD2984210829}"/>
              </a:ext>
            </a:extLst>
          </p:cNvPr>
          <p:cNvSpPr>
            <a:spLocks noChangeAspect="1"/>
          </p:cNvSpPr>
          <p:nvPr/>
        </p:nvSpPr>
        <p:spPr>
          <a:xfrm>
            <a:off x="4406936" y="5750173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C6C607C0-2EEC-304D-9E69-3D8067A5C341}"/>
              </a:ext>
            </a:extLst>
          </p:cNvPr>
          <p:cNvSpPr txBox="1">
            <a:spLocks noChangeAspect="1"/>
          </p:cNvSpPr>
          <p:nvPr/>
        </p:nvSpPr>
        <p:spPr>
          <a:xfrm>
            <a:off x="4410718" y="5769472"/>
            <a:ext cx="83892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Fusion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8FEC7B6A-28D4-1440-992D-AD4B0174B11B}"/>
              </a:ext>
            </a:extLst>
          </p:cNvPr>
          <p:cNvSpPr txBox="1"/>
          <p:nvPr/>
        </p:nvSpPr>
        <p:spPr>
          <a:xfrm>
            <a:off x="4334780" y="5603931"/>
            <a:ext cx="406978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4.3</a:t>
            </a:r>
          </a:p>
        </p:txBody>
      </p:sp>
      <p:sp>
        <p:nvSpPr>
          <p:cNvPr id="63" name="Retângulo Arredondado 62">
            <a:extLst>
              <a:ext uri="{FF2B5EF4-FFF2-40B4-BE49-F238E27FC236}">
                <a16:creationId xmlns:a16="http://schemas.microsoft.com/office/drawing/2014/main" id="{F76AFCBF-FE53-AC46-BC02-F8AB8E8616AE}"/>
              </a:ext>
            </a:extLst>
          </p:cNvPr>
          <p:cNvSpPr/>
          <p:nvPr/>
        </p:nvSpPr>
        <p:spPr>
          <a:xfrm>
            <a:off x="2689359" y="5424171"/>
            <a:ext cx="1092741" cy="11463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64" name="Retângulo Arredondado 63">
            <a:extLst>
              <a:ext uri="{FF2B5EF4-FFF2-40B4-BE49-F238E27FC236}">
                <a16:creationId xmlns:a16="http://schemas.microsoft.com/office/drawing/2014/main" id="{3F9DD5C2-A3C7-1B4C-A524-CAAA1B0181AD}"/>
              </a:ext>
            </a:extLst>
          </p:cNvPr>
          <p:cNvSpPr>
            <a:spLocks noChangeAspect="1"/>
          </p:cNvSpPr>
          <p:nvPr/>
        </p:nvSpPr>
        <p:spPr>
          <a:xfrm>
            <a:off x="2838859" y="5614803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65" name="CaixaDeTexto 64">
            <a:extLst>
              <a:ext uri="{FF2B5EF4-FFF2-40B4-BE49-F238E27FC236}">
                <a16:creationId xmlns:a16="http://schemas.microsoft.com/office/drawing/2014/main" id="{CE9A3814-3832-B942-87E5-046FB7EEB8DB}"/>
              </a:ext>
            </a:extLst>
          </p:cNvPr>
          <p:cNvSpPr txBox="1">
            <a:spLocks noChangeAspect="1"/>
          </p:cNvSpPr>
          <p:nvPr/>
        </p:nvSpPr>
        <p:spPr>
          <a:xfrm>
            <a:off x="2842641" y="5634102"/>
            <a:ext cx="83892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DFD46825-F726-0648-A4BF-66156375014F}"/>
              </a:ext>
            </a:extLst>
          </p:cNvPr>
          <p:cNvSpPr txBox="1"/>
          <p:nvPr/>
        </p:nvSpPr>
        <p:spPr>
          <a:xfrm>
            <a:off x="2695684" y="5424171"/>
            <a:ext cx="85097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4.2.1</a:t>
            </a:r>
          </a:p>
        </p:txBody>
      </p:sp>
      <p:sp>
        <p:nvSpPr>
          <p:cNvPr id="69" name="Retângulo Arredondado 68">
            <a:extLst>
              <a:ext uri="{FF2B5EF4-FFF2-40B4-BE49-F238E27FC236}">
                <a16:creationId xmlns:a16="http://schemas.microsoft.com/office/drawing/2014/main" id="{93459892-A520-D74D-87B5-9C14984AF044}"/>
              </a:ext>
            </a:extLst>
          </p:cNvPr>
          <p:cNvSpPr>
            <a:spLocks noChangeAspect="1"/>
          </p:cNvSpPr>
          <p:nvPr/>
        </p:nvSpPr>
        <p:spPr>
          <a:xfrm>
            <a:off x="2832535" y="6165094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EF1612BB-20A3-2F4D-A4C3-EB98F7B72728}"/>
              </a:ext>
            </a:extLst>
          </p:cNvPr>
          <p:cNvSpPr txBox="1">
            <a:spLocks noChangeAspect="1"/>
          </p:cNvSpPr>
          <p:nvPr/>
        </p:nvSpPr>
        <p:spPr>
          <a:xfrm>
            <a:off x="2836317" y="6169865"/>
            <a:ext cx="83892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Epileptic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CaixaDeTexto 70">
            <a:extLst>
              <a:ext uri="{FF2B5EF4-FFF2-40B4-BE49-F238E27FC236}">
                <a16:creationId xmlns:a16="http://schemas.microsoft.com/office/drawing/2014/main" id="{E735B693-B417-DC45-BCC8-6BD15B837F0F}"/>
              </a:ext>
            </a:extLst>
          </p:cNvPr>
          <p:cNvSpPr txBox="1"/>
          <p:nvPr/>
        </p:nvSpPr>
        <p:spPr>
          <a:xfrm>
            <a:off x="2689360" y="5974462"/>
            <a:ext cx="85097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4.2.2</a:t>
            </a:r>
          </a:p>
        </p:txBody>
      </p:sp>
      <p:cxnSp>
        <p:nvCxnSpPr>
          <p:cNvPr id="72" name="Conexão Reta Unidirecional 71">
            <a:extLst>
              <a:ext uri="{FF2B5EF4-FFF2-40B4-BE49-F238E27FC236}">
                <a16:creationId xmlns:a16="http://schemas.microsoft.com/office/drawing/2014/main" id="{E2FAAE0E-4BF0-7C44-9C65-262C822307C9}"/>
              </a:ext>
            </a:extLst>
          </p:cNvPr>
          <p:cNvCxnSpPr>
            <a:cxnSpLocks/>
            <a:stCxn id="52" idx="2"/>
            <a:endCxn id="63" idx="0"/>
          </p:cNvCxnSpPr>
          <p:nvPr/>
        </p:nvCxnSpPr>
        <p:spPr>
          <a:xfrm flipH="1">
            <a:off x="3235730" y="5079744"/>
            <a:ext cx="281820" cy="344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xão Reta Unidirecional 72">
            <a:extLst>
              <a:ext uri="{FF2B5EF4-FFF2-40B4-BE49-F238E27FC236}">
                <a16:creationId xmlns:a16="http://schemas.microsoft.com/office/drawing/2014/main" id="{D0CF3851-826A-8F47-9CEB-29223E2B2E6E}"/>
              </a:ext>
            </a:extLst>
          </p:cNvPr>
          <p:cNvCxnSpPr>
            <a:cxnSpLocks/>
            <a:stCxn id="59" idx="0"/>
            <a:endCxn id="51" idx="2"/>
          </p:cNvCxnSpPr>
          <p:nvPr/>
        </p:nvCxnSpPr>
        <p:spPr>
          <a:xfrm flipH="1" flipV="1">
            <a:off x="4563203" y="5070150"/>
            <a:ext cx="266249" cy="480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4" name="Retângulo Arredondado 73">
            <a:extLst>
              <a:ext uri="{FF2B5EF4-FFF2-40B4-BE49-F238E27FC236}">
                <a16:creationId xmlns:a16="http://schemas.microsoft.com/office/drawing/2014/main" id="{9C2963E9-96EE-8745-9A2C-F94DD46DA832}"/>
              </a:ext>
            </a:extLst>
          </p:cNvPr>
          <p:cNvSpPr/>
          <p:nvPr/>
        </p:nvSpPr>
        <p:spPr>
          <a:xfrm>
            <a:off x="5892226" y="4538316"/>
            <a:ext cx="1056500" cy="5727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75" name="Retângulo Arredondado 74">
            <a:extLst>
              <a:ext uri="{FF2B5EF4-FFF2-40B4-BE49-F238E27FC236}">
                <a16:creationId xmlns:a16="http://schemas.microsoft.com/office/drawing/2014/main" id="{97125604-EE93-3E42-A8C6-D75B866524F3}"/>
              </a:ext>
            </a:extLst>
          </p:cNvPr>
          <p:cNvSpPr>
            <a:spLocks noChangeAspect="1"/>
          </p:cNvSpPr>
          <p:nvPr/>
        </p:nvSpPr>
        <p:spPr>
          <a:xfrm>
            <a:off x="6009342" y="4705855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76" name="CaixaDeTexto 75">
            <a:extLst>
              <a:ext uri="{FF2B5EF4-FFF2-40B4-BE49-F238E27FC236}">
                <a16:creationId xmlns:a16="http://schemas.microsoft.com/office/drawing/2014/main" id="{51B12003-5992-6E46-B3DC-7B0F97C2AECC}"/>
              </a:ext>
            </a:extLst>
          </p:cNvPr>
          <p:cNvSpPr txBox="1">
            <a:spLocks noChangeAspect="1"/>
          </p:cNvSpPr>
          <p:nvPr/>
        </p:nvSpPr>
        <p:spPr>
          <a:xfrm>
            <a:off x="6013124" y="4707398"/>
            <a:ext cx="83892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Cluster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43D506C5-F603-5440-A75C-D08AA293ED87}"/>
              </a:ext>
            </a:extLst>
          </p:cNvPr>
          <p:cNvSpPr txBox="1"/>
          <p:nvPr/>
        </p:nvSpPr>
        <p:spPr>
          <a:xfrm>
            <a:off x="5946069" y="4541857"/>
            <a:ext cx="365958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4.5</a:t>
            </a:r>
          </a:p>
        </p:txBody>
      </p:sp>
      <p:cxnSp>
        <p:nvCxnSpPr>
          <p:cNvPr id="78" name="Conexão Reta 77">
            <a:extLst>
              <a:ext uri="{FF2B5EF4-FFF2-40B4-BE49-F238E27FC236}">
                <a16:creationId xmlns:a16="http://schemas.microsoft.com/office/drawing/2014/main" id="{FD20D0E5-0DAD-FA4C-A43B-B1C0CBEDA70D}"/>
              </a:ext>
            </a:extLst>
          </p:cNvPr>
          <p:cNvCxnSpPr>
            <a:cxnSpLocks/>
            <a:stCxn id="74" idx="1"/>
            <a:endCxn id="44" idx="3"/>
          </p:cNvCxnSpPr>
          <p:nvPr/>
        </p:nvCxnSpPr>
        <p:spPr>
          <a:xfrm flipH="1" flipV="1">
            <a:off x="4447158" y="4077498"/>
            <a:ext cx="1445068" cy="74717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078758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m céu noturno&#10;&#10;Descrição gerada automaticamente">
            <a:hlinkClick r:id="rId3" action="ppaction://hlinksldjump"/>
            <a:extLst>
              <a:ext uri="{FF2B5EF4-FFF2-40B4-BE49-F238E27FC236}">
                <a16:creationId xmlns:a16="http://schemas.microsoft.com/office/drawing/2014/main" id="{2FC18DF0-AF67-2140-A3FB-AAC2ED58B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42C9AB7-5320-4241-92B5-05CA8CF9A75C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D6D26E2F-358C-D648-BF73-A290346E1351}"/>
              </a:ext>
            </a:extLst>
          </p:cNvPr>
          <p:cNvSpPr>
            <a:spLocks noChangeAspect="1"/>
          </p:cNvSpPr>
          <p:nvPr/>
        </p:nvSpPr>
        <p:spPr>
          <a:xfrm>
            <a:off x="3617519" y="3908289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84E7BF-2540-8A4B-9428-3AB84657FE8D}"/>
              </a:ext>
            </a:extLst>
          </p:cNvPr>
          <p:cNvSpPr txBox="1">
            <a:spLocks noChangeAspect="1"/>
          </p:cNvSpPr>
          <p:nvPr/>
        </p:nvSpPr>
        <p:spPr>
          <a:xfrm>
            <a:off x="3611980" y="3917298"/>
            <a:ext cx="835178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64B9A97-A8F1-5E45-9B85-74E86E138EFF}"/>
              </a:ext>
            </a:extLst>
          </p:cNvPr>
          <p:cNvSpPr txBox="1"/>
          <p:nvPr/>
        </p:nvSpPr>
        <p:spPr>
          <a:xfrm>
            <a:off x="4187728" y="3758757"/>
            <a:ext cx="211730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3" name="Conexão Reta 12">
            <a:extLst>
              <a:ext uri="{FF2B5EF4-FFF2-40B4-BE49-F238E27FC236}">
                <a16:creationId xmlns:a16="http://schemas.microsoft.com/office/drawing/2014/main" id="{F26637C7-A07D-0341-B417-E28301C7B830}"/>
              </a:ext>
            </a:extLst>
          </p:cNvPr>
          <p:cNvCxnSpPr>
            <a:cxnSpLocks/>
            <a:stCxn id="10" idx="2"/>
            <a:endCxn id="24" idx="0"/>
          </p:cNvCxnSpPr>
          <p:nvPr/>
        </p:nvCxnSpPr>
        <p:spPr>
          <a:xfrm>
            <a:off x="4038874" y="4228689"/>
            <a:ext cx="466" cy="3591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708BE2F7-C64B-BE46-B678-2A583EB8CBF8}"/>
              </a:ext>
            </a:extLst>
          </p:cNvPr>
          <p:cNvSpPr/>
          <p:nvPr/>
        </p:nvSpPr>
        <p:spPr>
          <a:xfrm>
            <a:off x="5892226" y="3785391"/>
            <a:ext cx="1056500" cy="5727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E55BD4AE-4C9A-1D4A-BA70-A862D10F2B21}"/>
              </a:ext>
            </a:extLst>
          </p:cNvPr>
          <p:cNvSpPr>
            <a:spLocks noChangeAspect="1"/>
          </p:cNvSpPr>
          <p:nvPr/>
        </p:nvSpPr>
        <p:spPr>
          <a:xfrm>
            <a:off x="6009342" y="3952930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D0E4BE7-A273-754D-A8E7-0D714EA4FE0D}"/>
              </a:ext>
            </a:extLst>
          </p:cNvPr>
          <p:cNvSpPr txBox="1">
            <a:spLocks noChangeAspect="1"/>
          </p:cNvSpPr>
          <p:nvPr/>
        </p:nvSpPr>
        <p:spPr>
          <a:xfrm>
            <a:off x="6013124" y="3954473"/>
            <a:ext cx="83892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Heterogeneity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6B04825-296E-324C-BEC8-A1087314034B}"/>
              </a:ext>
            </a:extLst>
          </p:cNvPr>
          <p:cNvSpPr txBox="1"/>
          <p:nvPr/>
        </p:nvSpPr>
        <p:spPr>
          <a:xfrm>
            <a:off x="5946069" y="3788932"/>
            <a:ext cx="365958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4.4</a:t>
            </a:r>
          </a:p>
        </p:txBody>
      </p:sp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A9C6E22E-D8BD-4B4C-A9DA-A00B912FF2FF}"/>
              </a:ext>
            </a:extLst>
          </p:cNvPr>
          <p:cNvSpPr>
            <a:spLocks noChangeAspect="1"/>
          </p:cNvSpPr>
          <p:nvPr/>
        </p:nvSpPr>
        <p:spPr>
          <a:xfrm>
            <a:off x="4141848" y="4749750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D6BE4D06-5D60-CD41-8BD2-037F1607A773}"/>
              </a:ext>
            </a:extLst>
          </p:cNvPr>
          <p:cNvSpPr>
            <a:spLocks noChangeAspect="1"/>
          </p:cNvSpPr>
          <p:nvPr/>
        </p:nvSpPr>
        <p:spPr>
          <a:xfrm>
            <a:off x="3096195" y="4759344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AC06DE5-AFF4-414F-9881-43B34C1C3033}"/>
              </a:ext>
            </a:extLst>
          </p:cNvPr>
          <p:cNvSpPr txBox="1">
            <a:spLocks noChangeAspect="1"/>
          </p:cNvSpPr>
          <p:nvPr/>
        </p:nvSpPr>
        <p:spPr>
          <a:xfrm>
            <a:off x="3092414" y="4806400"/>
            <a:ext cx="842710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EEG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67E5881-8D53-C14F-8055-D4C06DA4CBA7}"/>
              </a:ext>
            </a:extLst>
          </p:cNvPr>
          <p:cNvSpPr txBox="1"/>
          <p:nvPr/>
        </p:nvSpPr>
        <p:spPr>
          <a:xfrm>
            <a:off x="3036507" y="4600873"/>
            <a:ext cx="40196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4.1.1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A441676-BF2E-B546-B979-7E56CC0DC296}"/>
              </a:ext>
            </a:extLst>
          </p:cNvPr>
          <p:cNvSpPr txBox="1">
            <a:spLocks noChangeAspect="1"/>
          </p:cNvSpPr>
          <p:nvPr/>
        </p:nvSpPr>
        <p:spPr>
          <a:xfrm>
            <a:off x="4154192" y="4807300"/>
            <a:ext cx="830366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C79872F-74B4-D24D-9D1F-F430764CFE39}"/>
              </a:ext>
            </a:extLst>
          </p:cNvPr>
          <p:cNvSpPr txBox="1"/>
          <p:nvPr/>
        </p:nvSpPr>
        <p:spPr>
          <a:xfrm>
            <a:off x="4600848" y="4594805"/>
            <a:ext cx="401968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4.1.2</a:t>
            </a:r>
          </a:p>
        </p:txBody>
      </p:sp>
      <p:sp>
        <p:nvSpPr>
          <p:cNvPr id="24" name="Retângulo Arredondado 23">
            <a:extLst>
              <a:ext uri="{FF2B5EF4-FFF2-40B4-BE49-F238E27FC236}">
                <a16:creationId xmlns:a16="http://schemas.microsoft.com/office/drawing/2014/main" id="{9A6D6FF9-D2F3-1A4F-9B12-6C5CCBB35EC9}"/>
              </a:ext>
            </a:extLst>
          </p:cNvPr>
          <p:cNvSpPr/>
          <p:nvPr/>
        </p:nvSpPr>
        <p:spPr>
          <a:xfrm>
            <a:off x="2965142" y="4587877"/>
            <a:ext cx="2148396" cy="6246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F19CA4B6-394C-104D-B192-ABB832E08526}"/>
              </a:ext>
            </a:extLst>
          </p:cNvPr>
          <p:cNvCxnSpPr>
            <a:cxnSpLocks/>
            <a:stCxn id="14" idx="1"/>
            <a:endCxn id="11" idx="3"/>
          </p:cNvCxnSpPr>
          <p:nvPr/>
        </p:nvCxnSpPr>
        <p:spPr>
          <a:xfrm flipH="1">
            <a:off x="4447158" y="4071744"/>
            <a:ext cx="1445068" cy="5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tângulo Arredondado 25">
            <a:extLst>
              <a:ext uri="{FF2B5EF4-FFF2-40B4-BE49-F238E27FC236}">
                <a16:creationId xmlns:a16="http://schemas.microsoft.com/office/drawing/2014/main" id="{4FDDE536-7459-DE4D-ACDA-A01EA21B0E21}"/>
              </a:ext>
            </a:extLst>
          </p:cNvPr>
          <p:cNvSpPr/>
          <p:nvPr/>
        </p:nvSpPr>
        <p:spPr>
          <a:xfrm>
            <a:off x="4305670" y="5551022"/>
            <a:ext cx="1047563" cy="66285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27" name="Retângulo Arredondado 26">
            <a:extLst>
              <a:ext uri="{FF2B5EF4-FFF2-40B4-BE49-F238E27FC236}">
                <a16:creationId xmlns:a16="http://schemas.microsoft.com/office/drawing/2014/main" id="{BC5F62D0-9130-8940-B175-C329BE14AF8F}"/>
              </a:ext>
            </a:extLst>
          </p:cNvPr>
          <p:cNvSpPr>
            <a:spLocks noChangeAspect="1"/>
          </p:cNvSpPr>
          <p:nvPr/>
        </p:nvSpPr>
        <p:spPr>
          <a:xfrm>
            <a:off x="4406936" y="5750173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1FB5701-C01D-5943-82B8-5142A03FBF1F}"/>
              </a:ext>
            </a:extLst>
          </p:cNvPr>
          <p:cNvSpPr txBox="1">
            <a:spLocks noChangeAspect="1"/>
          </p:cNvSpPr>
          <p:nvPr/>
        </p:nvSpPr>
        <p:spPr>
          <a:xfrm>
            <a:off x="4410718" y="5769472"/>
            <a:ext cx="83892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Fusion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EBC02FE-228F-464B-AD77-1A5F499DCDF0}"/>
              </a:ext>
            </a:extLst>
          </p:cNvPr>
          <p:cNvSpPr txBox="1"/>
          <p:nvPr/>
        </p:nvSpPr>
        <p:spPr>
          <a:xfrm>
            <a:off x="4334780" y="5603931"/>
            <a:ext cx="406978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4.3</a:t>
            </a:r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A89129E8-CFAF-0746-89A0-C37C11FD47EE}"/>
              </a:ext>
            </a:extLst>
          </p:cNvPr>
          <p:cNvSpPr/>
          <p:nvPr/>
        </p:nvSpPr>
        <p:spPr>
          <a:xfrm>
            <a:off x="2689359" y="5424171"/>
            <a:ext cx="1092741" cy="11463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C17F4459-D748-0B4C-8FD9-D13E1AB0E381}"/>
              </a:ext>
            </a:extLst>
          </p:cNvPr>
          <p:cNvSpPr>
            <a:spLocks noChangeAspect="1"/>
          </p:cNvSpPr>
          <p:nvPr/>
        </p:nvSpPr>
        <p:spPr>
          <a:xfrm>
            <a:off x="2838859" y="5614803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CEA9C2C-6A8E-1F47-842C-181369760E9B}"/>
              </a:ext>
            </a:extLst>
          </p:cNvPr>
          <p:cNvSpPr txBox="1">
            <a:spLocks noChangeAspect="1"/>
          </p:cNvSpPr>
          <p:nvPr/>
        </p:nvSpPr>
        <p:spPr>
          <a:xfrm>
            <a:off x="2842641" y="5634102"/>
            <a:ext cx="83892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23E6B95-FDC8-8A4C-8819-9D5C9C171468}"/>
              </a:ext>
            </a:extLst>
          </p:cNvPr>
          <p:cNvSpPr txBox="1"/>
          <p:nvPr/>
        </p:nvSpPr>
        <p:spPr>
          <a:xfrm>
            <a:off x="2695684" y="5424171"/>
            <a:ext cx="85097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4.2.1</a:t>
            </a:r>
          </a:p>
        </p:txBody>
      </p: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E149750F-96EC-0B49-B03C-13E4FFCC7F50}"/>
              </a:ext>
            </a:extLst>
          </p:cNvPr>
          <p:cNvSpPr>
            <a:spLocks noChangeAspect="1"/>
          </p:cNvSpPr>
          <p:nvPr/>
        </p:nvSpPr>
        <p:spPr>
          <a:xfrm>
            <a:off x="2832535" y="6165094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62326F63-141F-DD46-BFDD-D147B91C1046}"/>
              </a:ext>
            </a:extLst>
          </p:cNvPr>
          <p:cNvSpPr txBox="1">
            <a:spLocks noChangeAspect="1"/>
          </p:cNvSpPr>
          <p:nvPr/>
        </p:nvSpPr>
        <p:spPr>
          <a:xfrm>
            <a:off x="2836317" y="6169865"/>
            <a:ext cx="83892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Epileptic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ACD4D39-B8A2-DF4D-B3AE-1BBA3FBE4897}"/>
              </a:ext>
            </a:extLst>
          </p:cNvPr>
          <p:cNvSpPr txBox="1"/>
          <p:nvPr/>
        </p:nvSpPr>
        <p:spPr>
          <a:xfrm>
            <a:off x="2689360" y="5974462"/>
            <a:ext cx="85097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4.2.2</a:t>
            </a:r>
          </a:p>
        </p:txBody>
      </p:sp>
      <p:cxnSp>
        <p:nvCxnSpPr>
          <p:cNvPr id="37" name="Conexão Reta Unidirecional 36">
            <a:extLst>
              <a:ext uri="{FF2B5EF4-FFF2-40B4-BE49-F238E27FC236}">
                <a16:creationId xmlns:a16="http://schemas.microsoft.com/office/drawing/2014/main" id="{837B819A-16FD-9F48-A63E-B15F433EC1C8}"/>
              </a:ext>
            </a:extLst>
          </p:cNvPr>
          <p:cNvCxnSpPr>
            <a:cxnSpLocks/>
            <a:stCxn id="19" idx="2"/>
            <a:endCxn id="30" idx="0"/>
          </p:cNvCxnSpPr>
          <p:nvPr/>
        </p:nvCxnSpPr>
        <p:spPr>
          <a:xfrm flipH="1">
            <a:off x="3235730" y="5079744"/>
            <a:ext cx="281820" cy="344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F52AACEB-16A1-9642-946A-0A93BCC2964A}"/>
              </a:ext>
            </a:extLst>
          </p:cNvPr>
          <p:cNvCxnSpPr>
            <a:cxnSpLocks/>
            <a:stCxn id="26" idx="0"/>
            <a:endCxn id="18" idx="2"/>
          </p:cNvCxnSpPr>
          <p:nvPr/>
        </p:nvCxnSpPr>
        <p:spPr>
          <a:xfrm flipH="1" flipV="1">
            <a:off x="4563203" y="5070150"/>
            <a:ext cx="266249" cy="480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2C89779F-6F6E-064B-A24C-4876DD4A7D53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Dynamics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7988ACC1-B7D2-6548-A558-B99326DA0472}"/>
              </a:ext>
            </a:extLst>
          </p:cNvPr>
          <p:cNvSpPr txBox="1"/>
          <p:nvPr/>
        </p:nvSpPr>
        <p:spPr>
          <a:xfrm>
            <a:off x="851407" y="1736369"/>
            <a:ext cx="7217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(4.1.2) can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explore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(e.g., MRI)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alterations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non-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neurological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physiological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occurring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pre-ictal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interval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[14].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cardiovascular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regulated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autonomous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nervous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captured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electrocardiogram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proven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carry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complementary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Hence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growing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belief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multimodal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improved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[14].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confirmations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scales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biosignals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(4.3)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might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enhance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explainability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trust (19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13),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mentioned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sections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Imagem 38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3D42A96-A600-B34A-964D-6CA8F6D70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3C3B3E44-0A6D-E442-B10D-1F50EC755B4F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3151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m céu noturno&#10;&#10;Descrição gerada automaticamente">
            <a:hlinkClick r:id="rId3" action="ppaction://hlinksldjump"/>
            <a:extLst>
              <a:ext uri="{FF2B5EF4-FFF2-40B4-BE49-F238E27FC236}">
                <a16:creationId xmlns:a16="http://schemas.microsoft.com/office/drawing/2014/main" id="{2FC18DF0-AF67-2140-A3FB-AAC2ED58BF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42C9AB7-5320-4241-92B5-05CA8CF9A75C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D6D26E2F-358C-D648-BF73-A290346E1351}"/>
              </a:ext>
            </a:extLst>
          </p:cNvPr>
          <p:cNvSpPr>
            <a:spLocks noChangeAspect="1"/>
          </p:cNvSpPr>
          <p:nvPr/>
        </p:nvSpPr>
        <p:spPr>
          <a:xfrm>
            <a:off x="3617519" y="3908289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684E7BF-2540-8A4B-9428-3AB84657FE8D}"/>
              </a:ext>
            </a:extLst>
          </p:cNvPr>
          <p:cNvSpPr txBox="1">
            <a:spLocks noChangeAspect="1"/>
          </p:cNvSpPr>
          <p:nvPr/>
        </p:nvSpPr>
        <p:spPr>
          <a:xfrm>
            <a:off x="3611980" y="3917298"/>
            <a:ext cx="835178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64B9A97-A8F1-5E45-9B85-74E86E138EFF}"/>
              </a:ext>
            </a:extLst>
          </p:cNvPr>
          <p:cNvSpPr txBox="1"/>
          <p:nvPr/>
        </p:nvSpPr>
        <p:spPr>
          <a:xfrm>
            <a:off x="4187728" y="3758757"/>
            <a:ext cx="211730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13" name="Conexão Reta 12">
            <a:extLst>
              <a:ext uri="{FF2B5EF4-FFF2-40B4-BE49-F238E27FC236}">
                <a16:creationId xmlns:a16="http://schemas.microsoft.com/office/drawing/2014/main" id="{F26637C7-A07D-0341-B417-E28301C7B830}"/>
              </a:ext>
            </a:extLst>
          </p:cNvPr>
          <p:cNvCxnSpPr>
            <a:cxnSpLocks/>
            <a:stCxn id="10" idx="2"/>
            <a:endCxn id="24" idx="0"/>
          </p:cNvCxnSpPr>
          <p:nvPr/>
        </p:nvCxnSpPr>
        <p:spPr>
          <a:xfrm>
            <a:off x="4038874" y="4228689"/>
            <a:ext cx="466" cy="3591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708BE2F7-C64B-BE46-B678-2A583EB8CBF8}"/>
              </a:ext>
            </a:extLst>
          </p:cNvPr>
          <p:cNvSpPr/>
          <p:nvPr/>
        </p:nvSpPr>
        <p:spPr>
          <a:xfrm>
            <a:off x="5892226" y="3785391"/>
            <a:ext cx="1056500" cy="5727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E55BD4AE-4C9A-1D4A-BA70-A862D10F2B21}"/>
              </a:ext>
            </a:extLst>
          </p:cNvPr>
          <p:cNvSpPr>
            <a:spLocks noChangeAspect="1"/>
          </p:cNvSpPr>
          <p:nvPr/>
        </p:nvSpPr>
        <p:spPr>
          <a:xfrm>
            <a:off x="6009342" y="3952930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ED0E4BE7-A273-754D-A8E7-0D714EA4FE0D}"/>
              </a:ext>
            </a:extLst>
          </p:cNvPr>
          <p:cNvSpPr txBox="1">
            <a:spLocks noChangeAspect="1"/>
          </p:cNvSpPr>
          <p:nvPr/>
        </p:nvSpPr>
        <p:spPr>
          <a:xfrm>
            <a:off x="6013124" y="3954473"/>
            <a:ext cx="83892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Heterogeneity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6B04825-296E-324C-BEC8-A1087314034B}"/>
              </a:ext>
            </a:extLst>
          </p:cNvPr>
          <p:cNvSpPr txBox="1"/>
          <p:nvPr/>
        </p:nvSpPr>
        <p:spPr>
          <a:xfrm>
            <a:off x="5946069" y="3788932"/>
            <a:ext cx="365958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4.4</a:t>
            </a:r>
          </a:p>
        </p:txBody>
      </p:sp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A9C6E22E-D8BD-4B4C-A9DA-A00B912FF2FF}"/>
              </a:ext>
            </a:extLst>
          </p:cNvPr>
          <p:cNvSpPr>
            <a:spLocks noChangeAspect="1"/>
          </p:cNvSpPr>
          <p:nvPr/>
        </p:nvSpPr>
        <p:spPr>
          <a:xfrm>
            <a:off x="4141848" y="4749750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D6BE4D06-5D60-CD41-8BD2-037F1607A773}"/>
              </a:ext>
            </a:extLst>
          </p:cNvPr>
          <p:cNvSpPr>
            <a:spLocks noChangeAspect="1"/>
          </p:cNvSpPr>
          <p:nvPr/>
        </p:nvSpPr>
        <p:spPr>
          <a:xfrm>
            <a:off x="3096195" y="4759344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AC06DE5-AFF4-414F-9881-43B34C1C3033}"/>
              </a:ext>
            </a:extLst>
          </p:cNvPr>
          <p:cNvSpPr txBox="1">
            <a:spLocks noChangeAspect="1"/>
          </p:cNvSpPr>
          <p:nvPr/>
        </p:nvSpPr>
        <p:spPr>
          <a:xfrm>
            <a:off x="3092414" y="4806400"/>
            <a:ext cx="842710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EEG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467E5881-8D53-C14F-8055-D4C06DA4CBA7}"/>
              </a:ext>
            </a:extLst>
          </p:cNvPr>
          <p:cNvSpPr txBox="1"/>
          <p:nvPr/>
        </p:nvSpPr>
        <p:spPr>
          <a:xfrm>
            <a:off x="3036507" y="4600873"/>
            <a:ext cx="40196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4.1.1</a:t>
            </a:r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AA441676-BF2E-B546-B979-7E56CC0DC296}"/>
              </a:ext>
            </a:extLst>
          </p:cNvPr>
          <p:cNvSpPr txBox="1">
            <a:spLocks noChangeAspect="1"/>
          </p:cNvSpPr>
          <p:nvPr/>
        </p:nvSpPr>
        <p:spPr>
          <a:xfrm>
            <a:off x="4154192" y="4807300"/>
            <a:ext cx="830366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DC79872F-74B4-D24D-9D1F-F430764CFE39}"/>
              </a:ext>
            </a:extLst>
          </p:cNvPr>
          <p:cNvSpPr txBox="1"/>
          <p:nvPr/>
        </p:nvSpPr>
        <p:spPr>
          <a:xfrm>
            <a:off x="4600848" y="4594805"/>
            <a:ext cx="401968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4.1.2</a:t>
            </a:r>
          </a:p>
        </p:txBody>
      </p:sp>
      <p:sp>
        <p:nvSpPr>
          <p:cNvPr id="24" name="Retângulo Arredondado 23">
            <a:extLst>
              <a:ext uri="{FF2B5EF4-FFF2-40B4-BE49-F238E27FC236}">
                <a16:creationId xmlns:a16="http://schemas.microsoft.com/office/drawing/2014/main" id="{9A6D6FF9-D2F3-1A4F-9B12-6C5CCBB35EC9}"/>
              </a:ext>
            </a:extLst>
          </p:cNvPr>
          <p:cNvSpPr/>
          <p:nvPr/>
        </p:nvSpPr>
        <p:spPr>
          <a:xfrm>
            <a:off x="2965142" y="4587877"/>
            <a:ext cx="2148396" cy="62469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cxnSp>
        <p:nvCxnSpPr>
          <p:cNvPr id="25" name="Conexão Reta 24">
            <a:extLst>
              <a:ext uri="{FF2B5EF4-FFF2-40B4-BE49-F238E27FC236}">
                <a16:creationId xmlns:a16="http://schemas.microsoft.com/office/drawing/2014/main" id="{F19CA4B6-394C-104D-B192-ABB832E08526}"/>
              </a:ext>
            </a:extLst>
          </p:cNvPr>
          <p:cNvCxnSpPr>
            <a:cxnSpLocks/>
            <a:stCxn id="14" idx="1"/>
            <a:endCxn id="11" idx="3"/>
          </p:cNvCxnSpPr>
          <p:nvPr/>
        </p:nvCxnSpPr>
        <p:spPr>
          <a:xfrm flipH="1">
            <a:off x="4447158" y="4071744"/>
            <a:ext cx="1445068" cy="575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etângulo Arredondado 25">
            <a:extLst>
              <a:ext uri="{FF2B5EF4-FFF2-40B4-BE49-F238E27FC236}">
                <a16:creationId xmlns:a16="http://schemas.microsoft.com/office/drawing/2014/main" id="{4FDDE536-7459-DE4D-ACDA-A01EA21B0E21}"/>
              </a:ext>
            </a:extLst>
          </p:cNvPr>
          <p:cNvSpPr/>
          <p:nvPr/>
        </p:nvSpPr>
        <p:spPr>
          <a:xfrm>
            <a:off x="4305670" y="5551022"/>
            <a:ext cx="1047563" cy="66285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27" name="Retângulo Arredondado 26">
            <a:extLst>
              <a:ext uri="{FF2B5EF4-FFF2-40B4-BE49-F238E27FC236}">
                <a16:creationId xmlns:a16="http://schemas.microsoft.com/office/drawing/2014/main" id="{BC5F62D0-9130-8940-B175-C329BE14AF8F}"/>
              </a:ext>
            </a:extLst>
          </p:cNvPr>
          <p:cNvSpPr>
            <a:spLocks noChangeAspect="1"/>
          </p:cNvSpPr>
          <p:nvPr/>
        </p:nvSpPr>
        <p:spPr>
          <a:xfrm>
            <a:off x="4406936" y="5750173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1FB5701-C01D-5943-82B8-5142A03FBF1F}"/>
              </a:ext>
            </a:extLst>
          </p:cNvPr>
          <p:cNvSpPr txBox="1">
            <a:spLocks noChangeAspect="1"/>
          </p:cNvSpPr>
          <p:nvPr/>
        </p:nvSpPr>
        <p:spPr>
          <a:xfrm>
            <a:off x="4410718" y="5769472"/>
            <a:ext cx="83892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Fusion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7EBC02FE-228F-464B-AD77-1A5F499DCDF0}"/>
              </a:ext>
            </a:extLst>
          </p:cNvPr>
          <p:cNvSpPr txBox="1"/>
          <p:nvPr/>
        </p:nvSpPr>
        <p:spPr>
          <a:xfrm>
            <a:off x="4334780" y="5603931"/>
            <a:ext cx="406978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4.3</a:t>
            </a:r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A89129E8-CFAF-0746-89A0-C37C11FD47EE}"/>
              </a:ext>
            </a:extLst>
          </p:cNvPr>
          <p:cNvSpPr/>
          <p:nvPr/>
        </p:nvSpPr>
        <p:spPr>
          <a:xfrm>
            <a:off x="2689359" y="5424171"/>
            <a:ext cx="1092741" cy="114634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C17F4459-D748-0B4C-8FD9-D13E1AB0E381}"/>
              </a:ext>
            </a:extLst>
          </p:cNvPr>
          <p:cNvSpPr>
            <a:spLocks noChangeAspect="1"/>
          </p:cNvSpPr>
          <p:nvPr/>
        </p:nvSpPr>
        <p:spPr>
          <a:xfrm>
            <a:off x="2838859" y="5614803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ECEA9C2C-6A8E-1F47-842C-181369760E9B}"/>
              </a:ext>
            </a:extLst>
          </p:cNvPr>
          <p:cNvSpPr txBox="1">
            <a:spLocks noChangeAspect="1"/>
          </p:cNvSpPr>
          <p:nvPr/>
        </p:nvSpPr>
        <p:spPr>
          <a:xfrm>
            <a:off x="2842641" y="5634102"/>
            <a:ext cx="83892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Theory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C23E6B95-FDC8-8A4C-8819-9D5C9C171468}"/>
              </a:ext>
            </a:extLst>
          </p:cNvPr>
          <p:cNvSpPr txBox="1"/>
          <p:nvPr/>
        </p:nvSpPr>
        <p:spPr>
          <a:xfrm>
            <a:off x="2695684" y="5424171"/>
            <a:ext cx="85097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4.2.1</a:t>
            </a:r>
          </a:p>
        </p:txBody>
      </p: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E149750F-96EC-0B49-B03C-13E4FFCC7F50}"/>
              </a:ext>
            </a:extLst>
          </p:cNvPr>
          <p:cNvSpPr>
            <a:spLocks noChangeAspect="1"/>
          </p:cNvSpPr>
          <p:nvPr/>
        </p:nvSpPr>
        <p:spPr>
          <a:xfrm>
            <a:off x="2832535" y="6165094"/>
            <a:ext cx="842709" cy="320400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62326F63-141F-DD46-BFDD-D147B91C1046}"/>
              </a:ext>
            </a:extLst>
          </p:cNvPr>
          <p:cNvSpPr txBox="1">
            <a:spLocks noChangeAspect="1"/>
          </p:cNvSpPr>
          <p:nvPr/>
        </p:nvSpPr>
        <p:spPr>
          <a:xfrm>
            <a:off x="2836317" y="6169865"/>
            <a:ext cx="83892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Epileptic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9ACD4D39-B8A2-DF4D-B3AE-1BBA3FBE4897}"/>
              </a:ext>
            </a:extLst>
          </p:cNvPr>
          <p:cNvSpPr txBox="1"/>
          <p:nvPr/>
        </p:nvSpPr>
        <p:spPr>
          <a:xfrm>
            <a:off x="2689360" y="5974462"/>
            <a:ext cx="850977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4.2.2</a:t>
            </a:r>
          </a:p>
        </p:txBody>
      </p:sp>
      <p:cxnSp>
        <p:nvCxnSpPr>
          <p:cNvPr id="37" name="Conexão Reta Unidirecional 36">
            <a:extLst>
              <a:ext uri="{FF2B5EF4-FFF2-40B4-BE49-F238E27FC236}">
                <a16:creationId xmlns:a16="http://schemas.microsoft.com/office/drawing/2014/main" id="{837B819A-16FD-9F48-A63E-B15F433EC1C8}"/>
              </a:ext>
            </a:extLst>
          </p:cNvPr>
          <p:cNvCxnSpPr>
            <a:cxnSpLocks/>
            <a:stCxn id="19" idx="2"/>
            <a:endCxn id="30" idx="0"/>
          </p:cNvCxnSpPr>
          <p:nvPr/>
        </p:nvCxnSpPr>
        <p:spPr>
          <a:xfrm flipH="1">
            <a:off x="3235730" y="5079744"/>
            <a:ext cx="281820" cy="344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Conexão Reta Unidirecional 37">
            <a:extLst>
              <a:ext uri="{FF2B5EF4-FFF2-40B4-BE49-F238E27FC236}">
                <a16:creationId xmlns:a16="http://schemas.microsoft.com/office/drawing/2014/main" id="{F52AACEB-16A1-9642-946A-0A93BCC2964A}"/>
              </a:ext>
            </a:extLst>
          </p:cNvPr>
          <p:cNvCxnSpPr>
            <a:cxnSpLocks/>
            <a:stCxn id="26" idx="0"/>
            <a:endCxn id="18" idx="2"/>
          </p:cNvCxnSpPr>
          <p:nvPr/>
        </p:nvCxnSpPr>
        <p:spPr>
          <a:xfrm flipH="1" flipV="1">
            <a:off x="4563203" y="5070150"/>
            <a:ext cx="266249" cy="4808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2C89779F-6F6E-064B-A24C-4876DD4A7D53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Dynamics</a:t>
            </a: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7988ACC1-B7D2-6548-A558-B99326DA0472}"/>
              </a:ext>
            </a:extLst>
          </p:cNvPr>
          <p:cNvSpPr txBox="1"/>
          <p:nvPr/>
        </p:nvSpPr>
        <p:spPr>
          <a:xfrm>
            <a:off x="851407" y="1502447"/>
            <a:ext cx="72176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Moreover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large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heterogeneity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associated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(4.4)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promotes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research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directed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deepening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understanding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disease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syndromes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characterized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distinguish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epilepsy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EEG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Furthermore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co-morbidities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arise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intellectual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psychiatric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dysfunction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[30].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generating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type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[13, 14, 31],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though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spiking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remains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unclear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[8].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Additionally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suggested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hyperexcitability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induces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time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dependency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leads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occurrence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clusters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(4.5) [13, 14].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aspect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turns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ictogenesis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[32]. </a:t>
            </a:r>
          </a:p>
        </p:txBody>
      </p:sp>
      <p:pic>
        <p:nvPicPr>
          <p:cNvPr id="39" name="Imagem 38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03D42A96-A600-B34A-964D-6CA8F6D70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3C3B3E44-0A6D-E442-B10D-1F50EC755B4F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5644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53C5B659-8E86-9348-B13F-2AEBECA6E218}"/>
              </a:ext>
            </a:extLst>
          </p:cNvPr>
          <p:cNvSpPr>
            <a:spLocks noChangeAspect="1"/>
          </p:cNvSpPr>
          <p:nvPr/>
        </p:nvSpPr>
        <p:spPr>
          <a:xfrm>
            <a:off x="2430674" y="2854691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1A45361E-47C9-A54A-8CB7-B90EE7AD4A7D}"/>
              </a:ext>
            </a:extLst>
          </p:cNvPr>
          <p:cNvSpPr txBox="1">
            <a:spLocks noChangeAspect="1"/>
          </p:cNvSpPr>
          <p:nvPr/>
        </p:nvSpPr>
        <p:spPr>
          <a:xfrm>
            <a:off x="2433651" y="2895952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Long-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recordings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124CD9B-68B1-4840-B535-542D9B44D341}"/>
              </a:ext>
            </a:extLst>
          </p:cNvPr>
          <p:cNvSpPr txBox="1"/>
          <p:nvPr/>
        </p:nvSpPr>
        <p:spPr>
          <a:xfrm>
            <a:off x="2304433" y="2664059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9.1</a:t>
            </a:r>
          </a:p>
        </p:txBody>
      </p:sp>
      <p:sp>
        <p:nvSpPr>
          <p:cNvPr id="77" name="Retângulo Arredondado 76">
            <a:extLst>
              <a:ext uri="{FF2B5EF4-FFF2-40B4-BE49-F238E27FC236}">
                <a16:creationId xmlns:a16="http://schemas.microsoft.com/office/drawing/2014/main" id="{CA95A542-0861-C54F-A78F-8CC251AAACB4}"/>
              </a:ext>
            </a:extLst>
          </p:cNvPr>
          <p:cNvSpPr/>
          <p:nvPr/>
        </p:nvSpPr>
        <p:spPr>
          <a:xfrm>
            <a:off x="2181476" y="2616692"/>
            <a:ext cx="1849345" cy="385262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1" name="Gráfico 100" descr="Balão de fala com preenchimento sólido">
            <a:hlinkClick r:id="rId3" action="ppaction://hlinksldjump"/>
            <a:extLst>
              <a:ext uri="{FF2B5EF4-FFF2-40B4-BE49-F238E27FC236}">
                <a16:creationId xmlns:a16="http://schemas.microsoft.com/office/drawing/2014/main" id="{B75AB6DB-583F-B343-9441-0C3BEB54AA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A56AAF0E-8684-8A42-B069-81E8C637F40E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ângulo Arredondado 80">
            <a:extLst>
              <a:ext uri="{FF2B5EF4-FFF2-40B4-BE49-F238E27FC236}">
                <a16:creationId xmlns:a16="http://schemas.microsoft.com/office/drawing/2014/main" id="{3A905950-CAA7-E242-84CF-6C753301F3D7}"/>
              </a:ext>
            </a:extLst>
          </p:cNvPr>
          <p:cNvSpPr>
            <a:spLocks noChangeAspect="1"/>
          </p:cNvSpPr>
          <p:nvPr/>
        </p:nvSpPr>
        <p:spPr>
          <a:xfrm>
            <a:off x="2423026" y="1500048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82" name="CaixaDeTexto 81">
            <a:extLst>
              <a:ext uri="{FF2B5EF4-FFF2-40B4-BE49-F238E27FC236}">
                <a16:creationId xmlns:a16="http://schemas.microsoft.com/office/drawing/2014/main" id="{A3AAED17-A815-934F-AAC6-495AF9EA32E4}"/>
              </a:ext>
            </a:extLst>
          </p:cNvPr>
          <p:cNvSpPr txBox="1">
            <a:spLocks noChangeAspect="1"/>
          </p:cNvSpPr>
          <p:nvPr/>
        </p:nvSpPr>
        <p:spPr>
          <a:xfrm>
            <a:off x="2407795" y="1632680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116DB532-7E4D-C745-8CD6-A7EDAA22F6A6}"/>
              </a:ext>
            </a:extLst>
          </p:cNvPr>
          <p:cNvSpPr txBox="1"/>
          <p:nvPr/>
        </p:nvSpPr>
        <p:spPr>
          <a:xfrm>
            <a:off x="2928318" y="1284891"/>
            <a:ext cx="309511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cxnSp>
        <p:nvCxnSpPr>
          <p:cNvPr id="162" name="Conexão Reta 161">
            <a:extLst>
              <a:ext uri="{FF2B5EF4-FFF2-40B4-BE49-F238E27FC236}">
                <a16:creationId xmlns:a16="http://schemas.microsoft.com/office/drawing/2014/main" id="{5C6FDE45-450C-EB4F-9610-B5C6ACF800F2}"/>
              </a:ext>
            </a:extLst>
          </p:cNvPr>
          <p:cNvCxnSpPr>
            <a:cxnSpLocks/>
            <a:stCxn id="81" idx="2"/>
            <a:endCxn id="77" idx="0"/>
          </p:cNvCxnSpPr>
          <p:nvPr/>
        </p:nvCxnSpPr>
        <p:spPr>
          <a:xfrm>
            <a:off x="3105794" y="2019228"/>
            <a:ext cx="355" cy="5974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tângulo Arredondado 43">
            <a:extLst>
              <a:ext uri="{FF2B5EF4-FFF2-40B4-BE49-F238E27FC236}">
                <a16:creationId xmlns:a16="http://schemas.microsoft.com/office/drawing/2014/main" id="{08484478-647B-A94B-AC0E-B41788EDDBF4}"/>
              </a:ext>
            </a:extLst>
          </p:cNvPr>
          <p:cNvSpPr>
            <a:spLocks noChangeAspect="1"/>
          </p:cNvSpPr>
          <p:nvPr/>
        </p:nvSpPr>
        <p:spPr>
          <a:xfrm>
            <a:off x="2428871" y="3598371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08F1A25D-D063-A546-BFE9-65C3A96AFF68}"/>
              </a:ext>
            </a:extLst>
          </p:cNvPr>
          <p:cNvSpPr txBox="1">
            <a:spLocks noChangeAspect="1"/>
          </p:cNvSpPr>
          <p:nvPr/>
        </p:nvSpPr>
        <p:spPr>
          <a:xfrm>
            <a:off x="2431848" y="3639632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6E0E3C02-AD0F-0743-9D49-94DC658954EA}"/>
              </a:ext>
            </a:extLst>
          </p:cNvPr>
          <p:cNvSpPr txBox="1"/>
          <p:nvPr/>
        </p:nvSpPr>
        <p:spPr>
          <a:xfrm>
            <a:off x="2302630" y="3416206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9.2</a:t>
            </a:r>
          </a:p>
        </p:txBody>
      </p:sp>
      <p:sp>
        <p:nvSpPr>
          <p:cNvPr id="47" name="Retângulo Arredondado 46">
            <a:extLst>
              <a:ext uri="{FF2B5EF4-FFF2-40B4-BE49-F238E27FC236}">
                <a16:creationId xmlns:a16="http://schemas.microsoft.com/office/drawing/2014/main" id="{9DE55F2A-AFB6-FE4F-B77D-CFCE32A0229C}"/>
              </a:ext>
            </a:extLst>
          </p:cNvPr>
          <p:cNvSpPr>
            <a:spLocks noChangeAspect="1"/>
          </p:cNvSpPr>
          <p:nvPr/>
        </p:nvSpPr>
        <p:spPr>
          <a:xfrm>
            <a:off x="2425184" y="4320806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FFEBDD5-1C83-F14D-895D-B0100E9EE468}"/>
              </a:ext>
            </a:extLst>
          </p:cNvPr>
          <p:cNvSpPr txBox="1">
            <a:spLocks noChangeAspect="1"/>
          </p:cNvSpPr>
          <p:nvPr/>
        </p:nvSpPr>
        <p:spPr>
          <a:xfrm>
            <a:off x="2428161" y="4362067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9FF84930-D46B-9E45-A697-400C305393A8}"/>
              </a:ext>
            </a:extLst>
          </p:cNvPr>
          <p:cNvSpPr txBox="1"/>
          <p:nvPr/>
        </p:nvSpPr>
        <p:spPr>
          <a:xfrm>
            <a:off x="2298943" y="4130174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9.3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0D840468-5D38-514E-B3FE-1A06752873A3}"/>
              </a:ext>
            </a:extLst>
          </p:cNvPr>
          <p:cNvSpPr>
            <a:spLocks noChangeAspect="1"/>
          </p:cNvSpPr>
          <p:nvPr/>
        </p:nvSpPr>
        <p:spPr>
          <a:xfrm>
            <a:off x="2423381" y="5064486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6A656615-B99C-604B-9C7C-E9326FA980C5}"/>
              </a:ext>
            </a:extLst>
          </p:cNvPr>
          <p:cNvSpPr txBox="1">
            <a:spLocks noChangeAspect="1"/>
          </p:cNvSpPr>
          <p:nvPr/>
        </p:nvSpPr>
        <p:spPr>
          <a:xfrm>
            <a:off x="2426358" y="5105747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BFF3CC2-4D9C-8340-9185-34FC1AAA2518}"/>
              </a:ext>
            </a:extLst>
          </p:cNvPr>
          <p:cNvSpPr txBox="1"/>
          <p:nvPr/>
        </p:nvSpPr>
        <p:spPr>
          <a:xfrm>
            <a:off x="2280206" y="4873854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9.4</a:t>
            </a:r>
          </a:p>
        </p:txBody>
      </p:sp>
      <p:sp>
        <p:nvSpPr>
          <p:cNvPr id="54" name="Retângulo Arredondado 53">
            <a:extLst>
              <a:ext uri="{FF2B5EF4-FFF2-40B4-BE49-F238E27FC236}">
                <a16:creationId xmlns:a16="http://schemas.microsoft.com/office/drawing/2014/main" id="{AB7B149C-353E-4B4A-8B9C-F1DACFC64206}"/>
              </a:ext>
            </a:extLst>
          </p:cNvPr>
          <p:cNvSpPr>
            <a:spLocks noChangeAspect="1"/>
          </p:cNvSpPr>
          <p:nvPr/>
        </p:nvSpPr>
        <p:spPr>
          <a:xfrm>
            <a:off x="2404818" y="5828989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527DAD63-7CCF-594D-A329-8C83D4688641}"/>
              </a:ext>
            </a:extLst>
          </p:cNvPr>
          <p:cNvSpPr txBox="1">
            <a:spLocks noChangeAspect="1"/>
          </p:cNvSpPr>
          <p:nvPr/>
        </p:nvSpPr>
        <p:spPr>
          <a:xfrm>
            <a:off x="2407795" y="5870250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</a:p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unseen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660B50DB-B0A8-0D44-AEE2-4482F18DC5B4}"/>
              </a:ext>
            </a:extLst>
          </p:cNvPr>
          <p:cNvSpPr txBox="1"/>
          <p:nvPr/>
        </p:nvSpPr>
        <p:spPr>
          <a:xfrm>
            <a:off x="2278577" y="5638357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9.5</a:t>
            </a:r>
          </a:p>
        </p:txBody>
      </p:sp>
      <p:sp>
        <p:nvSpPr>
          <p:cNvPr id="26" name="Retângulo Arredondado 25">
            <a:extLst>
              <a:ext uri="{FF2B5EF4-FFF2-40B4-BE49-F238E27FC236}">
                <a16:creationId xmlns:a16="http://schemas.microsoft.com/office/drawing/2014/main" id="{E7DC2AF0-DDCC-1A44-8BD3-09C1286A1EA5}"/>
              </a:ext>
            </a:extLst>
          </p:cNvPr>
          <p:cNvSpPr>
            <a:spLocks noChangeAspect="1"/>
          </p:cNvSpPr>
          <p:nvPr/>
        </p:nvSpPr>
        <p:spPr>
          <a:xfrm>
            <a:off x="5527776" y="3225719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67279C0B-3E4C-0D4B-93E0-37F38BF9C509}"/>
              </a:ext>
            </a:extLst>
          </p:cNvPr>
          <p:cNvSpPr txBox="1">
            <a:spLocks noChangeAspect="1"/>
          </p:cNvSpPr>
          <p:nvPr/>
        </p:nvSpPr>
        <p:spPr>
          <a:xfrm>
            <a:off x="5527776" y="3232168"/>
            <a:ext cx="1365535" cy="5770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Occurrence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FA0D68E2-84E5-9241-BA66-57A333716C7A}"/>
              </a:ext>
            </a:extLst>
          </p:cNvPr>
          <p:cNvSpPr txBox="1"/>
          <p:nvPr/>
        </p:nvSpPr>
        <p:spPr>
          <a:xfrm>
            <a:off x="5401535" y="3035087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10.1</a:t>
            </a:r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A7723E09-9995-CB45-B639-BA565EA25A37}"/>
              </a:ext>
            </a:extLst>
          </p:cNvPr>
          <p:cNvSpPr/>
          <p:nvPr/>
        </p:nvSpPr>
        <p:spPr>
          <a:xfrm>
            <a:off x="5278578" y="2987721"/>
            <a:ext cx="1849345" cy="3144084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655B8BA3-A4DA-A74E-89C8-CFC244D2FF29}"/>
              </a:ext>
            </a:extLst>
          </p:cNvPr>
          <p:cNvSpPr>
            <a:spLocks noChangeAspect="1"/>
          </p:cNvSpPr>
          <p:nvPr/>
        </p:nvSpPr>
        <p:spPr>
          <a:xfrm>
            <a:off x="5520128" y="1871076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323E8818-3E6E-124D-85DD-0792CE1A1728}"/>
              </a:ext>
            </a:extLst>
          </p:cNvPr>
          <p:cNvSpPr txBox="1">
            <a:spLocks noChangeAspect="1"/>
          </p:cNvSpPr>
          <p:nvPr/>
        </p:nvSpPr>
        <p:spPr>
          <a:xfrm>
            <a:off x="5501920" y="1927391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B2796DC8-275F-4843-A7EE-B79E6663E57D}"/>
              </a:ext>
            </a:extLst>
          </p:cNvPr>
          <p:cNvSpPr txBox="1"/>
          <p:nvPr/>
        </p:nvSpPr>
        <p:spPr>
          <a:xfrm>
            <a:off x="5990865" y="1668276"/>
            <a:ext cx="35812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6C66412A-96CF-8244-994E-E235FCFCAC0D}"/>
              </a:ext>
            </a:extLst>
          </p:cNvPr>
          <p:cNvCxnSpPr>
            <a:cxnSpLocks/>
            <a:stCxn id="30" idx="2"/>
            <a:endCxn id="29" idx="0"/>
          </p:cNvCxnSpPr>
          <p:nvPr/>
        </p:nvCxnSpPr>
        <p:spPr>
          <a:xfrm>
            <a:off x="6202896" y="2390256"/>
            <a:ext cx="355" cy="5974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4E2007E3-4942-3F4A-8843-AFD7C370C85B}"/>
              </a:ext>
            </a:extLst>
          </p:cNvPr>
          <p:cNvSpPr>
            <a:spLocks noChangeAspect="1"/>
          </p:cNvSpPr>
          <p:nvPr/>
        </p:nvSpPr>
        <p:spPr>
          <a:xfrm>
            <a:off x="5525973" y="3969399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4170C214-35E5-2E4F-A824-55D827B2F75B}"/>
              </a:ext>
            </a:extLst>
          </p:cNvPr>
          <p:cNvSpPr txBox="1">
            <a:spLocks noChangeAspect="1"/>
          </p:cNvSpPr>
          <p:nvPr/>
        </p:nvSpPr>
        <p:spPr>
          <a:xfrm>
            <a:off x="5528950" y="4010660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Horizon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99E8FAE-D0F9-604E-B0CA-61F9D08A93BE}"/>
              </a:ext>
            </a:extLst>
          </p:cNvPr>
          <p:cNvSpPr txBox="1"/>
          <p:nvPr/>
        </p:nvSpPr>
        <p:spPr>
          <a:xfrm>
            <a:off x="5399732" y="3787234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10.2</a:t>
            </a:r>
          </a:p>
        </p:txBody>
      </p:sp>
      <p:sp>
        <p:nvSpPr>
          <p:cNvPr id="37" name="Retângulo Arredondado 36">
            <a:extLst>
              <a:ext uri="{FF2B5EF4-FFF2-40B4-BE49-F238E27FC236}">
                <a16:creationId xmlns:a16="http://schemas.microsoft.com/office/drawing/2014/main" id="{34FB4C80-C63A-7648-B878-0E336B2B367D}"/>
              </a:ext>
            </a:extLst>
          </p:cNvPr>
          <p:cNvSpPr>
            <a:spLocks noChangeAspect="1"/>
          </p:cNvSpPr>
          <p:nvPr/>
        </p:nvSpPr>
        <p:spPr>
          <a:xfrm>
            <a:off x="5522286" y="4691834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8" name="CaixaDeTexto 37">
            <a:extLst>
              <a:ext uri="{FF2B5EF4-FFF2-40B4-BE49-F238E27FC236}">
                <a16:creationId xmlns:a16="http://schemas.microsoft.com/office/drawing/2014/main" id="{D7539EDD-90DA-674E-B8FC-1481969616F5}"/>
              </a:ext>
            </a:extLst>
          </p:cNvPr>
          <p:cNvSpPr txBox="1">
            <a:spLocks noChangeAspect="1"/>
          </p:cNvSpPr>
          <p:nvPr/>
        </p:nvSpPr>
        <p:spPr>
          <a:xfrm>
            <a:off x="5525263" y="4807526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1BD43E48-0119-D249-9B0C-CAC89906F26F}"/>
              </a:ext>
            </a:extLst>
          </p:cNvPr>
          <p:cNvSpPr txBox="1"/>
          <p:nvPr/>
        </p:nvSpPr>
        <p:spPr>
          <a:xfrm>
            <a:off x="5396045" y="4501202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10.3</a:t>
            </a:r>
          </a:p>
        </p:txBody>
      </p:sp>
      <p:sp>
        <p:nvSpPr>
          <p:cNvPr id="40" name="Retângulo Arredondado 39">
            <a:extLst>
              <a:ext uri="{FF2B5EF4-FFF2-40B4-BE49-F238E27FC236}">
                <a16:creationId xmlns:a16="http://schemas.microsoft.com/office/drawing/2014/main" id="{CA05AB83-DDF0-9941-98C1-1F573C5D3281}"/>
              </a:ext>
            </a:extLst>
          </p:cNvPr>
          <p:cNvSpPr>
            <a:spLocks noChangeAspect="1"/>
          </p:cNvSpPr>
          <p:nvPr/>
        </p:nvSpPr>
        <p:spPr>
          <a:xfrm>
            <a:off x="5520483" y="5435514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9C458894-D938-394F-8400-8681831B4EBC}"/>
              </a:ext>
            </a:extLst>
          </p:cNvPr>
          <p:cNvSpPr txBox="1">
            <a:spLocks noChangeAspect="1"/>
          </p:cNvSpPr>
          <p:nvPr/>
        </p:nvSpPr>
        <p:spPr>
          <a:xfrm>
            <a:off x="5523460" y="5476775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AFE21FE5-927A-004F-96AA-11E81AD8EB51}"/>
              </a:ext>
            </a:extLst>
          </p:cNvPr>
          <p:cNvSpPr txBox="1"/>
          <p:nvPr/>
        </p:nvSpPr>
        <p:spPr>
          <a:xfrm>
            <a:off x="5377308" y="5244882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10.4</a:t>
            </a: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E61703CB-FC8D-8143-942D-61452E565C8F}"/>
              </a:ext>
            </a:extLst>
          </p:cNvPr>
          <p:cNvSpPr txBox="1">
            <a:spLocks noChangeAspect="1"/>
          </p:cNvSpPr>
          <p:nvPr/>
        </p:nvSpPr>
        <p:spPr>
          <a:xfrm>
            <a:off x="1634535" y="354072"/>
            <a:ext cx="58749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Relation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Conexão Reta Unidirecional 52">
            <a:extLst>
              <a:ext uri="{FF2B5EF4-FFF2-40B4-BE49-F238E27FC236}">
                <a16:creationId xmlns:a16="http://schemas.microsoft.com/office/drawing/2014/main" id="{89D338C4-7E44-6A4B-AFAB-AA5CFF1A9459}"/>
              </a:ext>
            </a:extLst>
          </p:cNvPr>
          <p:cNvCxnSpPr>
            <a:cxnSpLocks/>
            <a:stCxn id="38" idx="1"/>
            <a:endCxn id="22" idx="3"/>
          </p:cNvCxnSpPr>
          <p:nvPr/>
        </p:nvCxnSpPr>
        <p:spPr>
          <a:xfrm flipH="1" flipV="1">
            <a:off x="3799186" y="3103701"/>
            <a:ext cx="1726077" cy="18307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7" name="Conexão Reta Unidirecional 56">
            <a:extLst>
              <a:ext uri="{FF2B5EF4-FFF2-40B4-BE49-F238E27FC236}">
                <a16:creationId xmlns:a16="http://schemas.microsoft.com/office/drawing/2014/main" id="{4DF9D42C-A303-7140-B4A8-6C6BE4FC67C9}"/>
              </a:ext>
            </a:extLst>
          </p:cNvPr>
          <p:cNvCxnSpPr>
            <a:cxnSpLocks/>
            <a:stCxn id="38" idx="1"/>
            <a:endCxn id="48" idx="3"/>
          </p:cNvCxnSpPr>
          <p:nvPr/>
        </p:nvCxnSpPr>
        <p:spPr>
          <a:xfrm flipH="1" flipV="1">
            <a:off x="3793696" y="4569816"/>
            <a:ext cx="1731567" cy="3646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xão Reta Unidirecional 57">
            <a:extLst>
              <a:ext uri="{FF2B5EF4-FFF2-40B4-BE49-F238E27FC236}">
                <a16:creationId xmlns:a16="http://schemas.microsoft.com/office/drawing/2014/main" id="{2B1CBDCE-0F4A-5847-8ACB-E18E4C3EFA7F}"/>
              </a:ext>
            </a:extLst>
          </p:cNvPr>
          <p:cNvCxnSpPr>
            <a:cxnSpLocks/>
            <a:stCxn id="41" idx="1"/>
            <a:endCxn id="48" idx="3"/>
          </p:cNvCxnSpPr>
          <p:nvPr/>
        </p:nvCxnSpPr>
        <p:spPr>
          <a:xfrm flipH="1" flipV="1">
            <a:off x="3793696" y="4569816"/>
            <a:ext cx="1729764" cy="11147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4EDFC293-20E7-DF47-9631-89DCB0656D68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" name="Imagem 60" descr="Uma imagem com céu noturno&#10;&#10;Descrição gerada automaticamente">
            <a:hlinkClick r:id="rId6" action="ppaction://hlinksldjump"/>
            <a:extLst>
              <a:ext uri="{FF2B5EF4-FFF2-40B4-BE49-F238E27FC236}">
                <a16:creationId xmlns:a16="http://schemas.microsoft.com/office/drawing/2014/main" id="{02D837C7-44DA-154D-BE77-1CBF40172D8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629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FC18DF0-AF67-2140-A3FB-AAC2ED58B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42C9AB7-5320-4241-92B5-05CA8CF9A75C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E7DCAA71-6006-2245-AD98-CEC6AC1D27C1}"/>
              </a:ext>
            </a:extLst>
          </p:cNvPr>
          <p:cNvSpPr/>
          <p:nvPr/>
        </p:nvSpPr>
        <p:spPr>
          <a:xfrm>
            <a:off x="5173134" y="3927309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EA24A2C-FA64-294D-B7D0-E766E3ED67ED}"/>
              </a:ext>
            </a:extLst>
          </p:cNvPr>
          <p:cNvSpPr txBox="1"/>
          <p:nvPr/>
        </p:nvSpPr>
        <p:spPr>
          <a:xfrm>
            <a:off x="5173134" y="3927283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668E34D-D9A9-BC4D-822C-CDFB08A1E5C2}"/>
              </a:ext>
            </a:extLst>
          </p:cNvPr>
          <p:cNvSpPr txBox="1"/>
          <p:nvPr/>
        </p:nvSpPr>
        <p:spPr>
          <a:xfrm>
            <a:off x="5173134" y="3767306"/>
            <a:ext cx="40216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10.4</a:t>
            </a:r>
          </a:p>
        </p:txBody>
      </p:sp>
      <p:sp>
        <p:nvSpPr>
          <p:cNvPr id="13" name="Retângulo Arredondado 12">
            <a:extLst>
              <a:ext uri="{FF2B5EF4-FFF2-40B4-BE49-F238E27FC236}">
                <a16:creationId xmlns:a16="http://schemas.microsoft.com/office/drawing/2014/main" id="{ED97A3C2-D223-6A4C-BF38-18B8700A7599}"/>
              </a:ext>
            </a:extLst>
          </p:cNvPr>
          <p:cNvSpPr/>
          <p:nvPr/>
        </p:nvSpPr>
        <p:spPr>
          <a:xfrm>
            <a:off x="5177509" y="5006732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61EE8CE-8D8F-DB41-93FE-A8579E504FFE}"/>
              </a:ext>
            </a:extLst>
          </p:cNvPr>
          <p:cNvSpPr txBox="1"/>
          <p:nvPr/>
        </p:nvSpPr>
        <p:spPr>
          <a:xfrm>
            <a:off x="5177509" y="4930504"/>
            <a:ext cx="85817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Horizon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48D3611-E3F1-2E42-A6CE-1F73760E6AE9}"/>
              </a:ext>
            </a:extLst>
          </p:cNvPr>
          <p:cNvSpPr txBox="1"/>
          <p:nvPr/>
        </p:nvSpPr>
        <p:spPr>
          <a:xfrm>
            <a:off x="5115573" y="4856329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10.1</a:t>
            </a:r>
          </a:p>
        </p:txBody>
      </p:sp>
      <p:sp>
        <p:nvSpPr>
          <p:cNvPr id="16" name="Retângulo Arredondado 15">
            <a:extLst>
              <a:ext uri="{FF2B5EF4-FFF2-40B4-BE49-F238E27FC236}">
                <a16:creationId xmlns:a16="http://schemas.microsoft.com/office/drawing/2014/main" id="{84704E19-9F20-554D-A500-DA3525A5CCB5}"/>
              </a:ext>
            </a:extLst>
          </p:cNvPr>
          <p:cNvSpPr/>
          <p:nvPr/>
        </p:nvSpPr>
        <p:spPr>
          <a:xfrm>
            <a:off x="5173133" y="4484521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47C76AB-027B-C843-8081-EE5965CC8083}"/>
              </a:ext>
            </a:extLst>
          </p:cNvPr>
          <p:cNvSpPr txBox="1"/>
          <p:nvPr/>
        </p:nvSpPr>
        <p:spPr>
          <a:xfrm>
            <a:off x="5173133" y="4425226"/>
            <a:ext cx="86255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Ocurrence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6F4968EF-18D1-C74F-A330-FE29DB84806A}"/>
              </a:ext>
            </a:extLst>
          </p:cNvPr>
          <p:cNvSpPr txBox="1"/>
          <p:nvPr/>
        </p:nvSpPr>
        <p:spPr>
          <a:xfrm>
            <a:off x="5116571" y="4324518"/>
            <a:ext cx="5117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10.2</a:t>
            </a:r>
          </a:p>
        </p:txBody>
      </p:sp>
      <p:sp>
        <p:nvSpPr>
          <p:cNvPr id="19" name="Retângulo Arredondado 18">
            <a:extLst>
              <a:ext uri="{FF2B5EF4-FFF2-40B4-BE49-F238E27FC236}">
                <a16:creationId xmlns:a16="http://schemas.microsoft.com/office/drawing/2014/main" id="{2131236B-7AF6-904D-9466-9BC62F953C3E}"/>
              </a:ext>
            </a:extLst>
          </p:cNvPr>
          <p:cNvSpPr/>
          <p:nvPr/>
        </p:nvSpPr>
        <p:spPr>
          <a:xfrm>
            <a:off x="4965317" y="3733438"/>
            <a:ext cx="1278467" cy="2216886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20" name="Conexão Reta 19">
            <a:extLst>
              <a:ext uri="{FF2B5EF4-FFF2-40B4-BE49-F238E27FC236}">
                <a16:creationId xmlns:a16="http://schemas.microsoft.com/office/drawing/2014/main" id="{F057AE0F-1A31-0B49-ACE7-98E9CB5B49E3}"/>
              </a:ext>
            </a:extLst>
          </p:cNvPr>
          <p:cNvCxnSpPr>
            <a:cxnSpLocks/>
            <a:stCxn id="24" idx="2"/>
            <a:endCxn id="19" idx="0"/>
          </p:cNvCxnSpPr>
          <p:nvPr/>
        </p:nvCxnSpPr>
        <p:spPr>
          <a:xfrm>
            <a:off x="5604410" y="3383903"/>
            <a:ext cx="141" cy="3495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etângulo Arredondado 20">
            <a:extLst>
              <a:ext uri="{FF2B5EF4-FFF2-40B4-BE49-F238E27FC236}">
                <a16:creationId xmlns:a16="http://schemas.microsoft.com/office/drawing/2014/main" id="{A01BF42D-5BA1-2148-9793-4FE548031B36}"/>
              </a:ext>
            </a:extLst>
          </p:cNvPr>
          <p:cNvSpPr/>
          <p:nvPr/>
        </p:nvSpPr>
        <p:spPr>
          <a:xfrm>
            <a:off x="5173133" y="5525005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52ABC2FB-FB6E-C54C-BE80-1631B42C420C}"/>
              </a:ext>
            </a:extLst>
          </p:cNvPr>
          <p:cNvSpPr txBox="1"/>
          <p:nvPr/>
        </p:nvSpPr>
        <p:spPr>
          <a:xfrm>
            <a:off x="5139264" y="5516512"/>
            <a:ext cx="9492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Period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E247C231-A8DE-A741-A414-93D58E0EC3F2}"/>
              </a:ext>
            </a:extLst>
          </p:cNvPr>
          <p:cNvSpPr txBox="1"/>
          <p:nvPr/>
        </p:nvSpPr>
        <p:spPr>
          <a:xfrm>
            <a:off x="5086461" y="5358697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10.3</a:t>
            </a:r>
          </a:p>
        </p:txBody>
      </p:sp>
      <p:sp>
        <p:nvSpPr>
          <p:cNvPr id="24" name="Retângulo Arredondado 23">
            <a:extLst>
              <a:ext uri="{FF2B5EF4-FFF2-40B4-BE49-F238E27FC236}">
                <a16:creationId xmlns:a16="http://schemas.microsoft.com/office/drawing/2014/main" id="{0C4B4D11-AF94-7547-AF3A-362C8095AAF3}"/>
              </a:ext>
            </a:extLst>
          </p:cNvPr>
          <p:cNvSpPr/>
          <p:nvPr/>
        </p:nvSpPr>
        <p:spPr>
          <a:xfrm>
            <a:off x="5173133" y="3055958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A232C350-1582-AA43-8B79-C497515FFFC0}"/>
              </a:ext>
            </a:extLst>
          </p:cNvPr>
          <p:cNvSpPr txBox="1"/>
          <p:nvPr/>
        </p:nvSpPr>
        <p:spPr>
          <a:xfrm>
            <a:off x="5164666" y="3048344"/>
            <a:ext cx="91535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3E08F2CA-4AA6-1C44-A845-653C47F1DD78}"/>
              </a:ext>
            </a:extLst>
          </p:cNvPr>
          <p:cNvSpPr txBox="1"/>
          <p:nvPr/>
        </p:nvSpPr>
        <p:spPr>
          <a:xfrm>
            <a:off x="5173133" y="2895955"/>
            <a:ext cx="3508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7" name="Retângulo Arredondado 26">
            <a:extLst>
              <a:ext uri="{FF2B5EF4-FFF2-40B4-BE49-F238E27FC236}">
                <a16:creationId xmlns:a16="http://schemas.microsoft.com/office/drawing/2014/main" id="{9C354C79-D785-2248-8953-046AFA6B95C3}"/>
              </a:ext>
            </a:extLst>
          </p:cNvPr>
          <p:cNvSpPr/>
          <p:nvPr/>
        </p:nvSpPr>
        <p:spPr>
          <a:xfrm>
            <a:off x="2916410" y="360417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9C29CFE2-F8C8-494D-BB05-F7F1E98012D5}"/>
              </a:ext>
            </a:extLst>
          </p:cNvPr>
          <p:cNvSpPr txBox="1"/>
          <p:nvPr/>
        </p:nvSpPr>
        <p:spPr>
          <a:xfrm>
            <a:off x="2916410" y="360414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Long-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term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recording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0961610-0656-0147-A23C-C320F6782BFC}"/>
              </a:ext>
            </a:extLst>
          </p:cNvPr>
          <p:cNvSpPr txBox="1"/>
          <p:nvPr/>
        </p:nvSpPr>
        <p:spPr>
          <a:xfrm>
            <a:off x="2916410" y="3444167"/>
            <a:ext cx="3508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9.1</a:t>
            </a:r>
          </a:p>
        </p:txBody>
      </p:sp>
      <p:sp>
        <p:nvSpPr>
          <p:cNvPr id="30" name="Retângulo Arredondado 29">
            <a:extLst>
              <a:ext uri="{FF2B5EF4-FFF2-40B4-BE49-F238E27FC236}">
                <a16:creationId xmlns:a16="http://schemas.microsoft.com/office/drawing/2014/main" id="{45206381-3515-024D-BE5B-DFD65849939C}"/>
              </a:ext>
            </a:extLst>
          </p:cNvPr>
          <p:cNvSpPr/>
          <p:nvPr/>
        </p:nvSpPr>
        <p:spPr>
          <a:xfrm>
            <a:off x="2920785" y="4683593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252C3161-1EB8-0744-83FC-03A044BE69D8}"/>
              </a:ext>
            </a:extLst>
          </p:cNvPr>
          <p:cNvSpPr txBox="1"/>
          <p:nvPr/>
        </p:nvSpPr>
        <p:spPr>
          <a:xfrm>
            <a:off x="2920785" y="4683567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6C5FA9DC-1A75-0C45-ABA0-6939DDE26EC4}"/>
              </a:ext>
            </a:extLst>
          </p:cNvPr>
          <p:cNvSpPr txBox="1"/>
          <p:nvPr/>
        </p:nvSpPr>
        <p:spPr>
          <a:xfrm>
            <a:off x="2858849" y="4533190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9.3</a:t>
            </a:r>
          </a:p>
        </p:txBody>
      </p:sp>
      <p:sp>
        <p:nvSpPr>
          <p:cNvPr id="33" name="Retângulo Arredondado 32">
            <a:extLst>
              <a:ext uri="{FF2B5EF4-FFF2-40B4-BE49-F238E27FC236}">
                <a16:creationId xmlns:a16="http://schemas.microsoft.com/office/drawing/2014/main" id="{A4FC73E3-4620-7D41-A73D-A2BB07D12794}"/>
              </a:ext>
            </a:extLst>
          </p:cNvPr>
          <p:cNvSpPr/>
          <p:nvPr/>
        </p:nvSpPr>
        <p:spPr>
          <a:xfrm>
            <a:off x="2916409" y="4161382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4" name="CaixaDeTexto 33">
            <a:extLst>
              <a:ext uri="{FF2B5EF4-FFF2-40B4-BE49-F238E27FC236}">
                <a16:creationId xmlns:a16="http://schemas.microsoft.com/office/drawing/2014/main" id="{C0A6AFC3-9544-BB4B-A8D3-E66DE1AE8483}"/>
              </a:ext>
            </a:extLst>
          </p:cNvPr>
          <p:cNvSpPr txBox="1"/>
          <p:nvPr/>
        </p:nvSpPr>
        <p:spPr>
          <a:xfrm>
            <a:off x="2916409" y="4161356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Continuous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A7D6738-4244-BB4C-8FFE-C8432F553EBC}"/>
              </a:ext>
            </a:extLst>
          </p:cNvPr>
          <p:cNvSpPr txBox="1"/>
          <p:nvPr/>
        </p:nvSpPr>
        <p:spPr>
          <a:xfrm>
            <a:off x="2859847" y="4001379"/>
            <a:ext cx="51172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9.2</a:t>
            </a:r>
          </a:p>
        </p:txBody>
      </p:sp>
      <p:sp>
        <p:nvSpPr>
          <p:cNvPr id="36" name="Retângulo Arredondado 35">
            <a:extLst>
              <a:ext uri="{FF2B5EF4-FFF2-40B4-BE49-F238E27FC236}">
                <a16:creationId xmlns:a16="http://schemas.microsoft.com/office/drawing/2014/main" id="{960AD9C7-6AD4-AD4F-8886-F75AFFA43934}"/>
              </a:ext>
            </a:extLst>
          </p:cNvPr>
          <p:cNvSpPr/>
          <p:nvPr/>
        </p:nvSpPr>
        <p:spPr>
          <a:xfrm>
            <a:off x="2708593" y="3410299"/>
            <a:ext cx="1278467" cy="284923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37" name="Conexão Reta 36">
            <a:extLst>
              <a:ext uri="{FF2B5EF4-FFF2-40B4-BE49-F238E27FC236}">
                <a16:creationId xmlns:a16="http://schemas.microsoft.com/office/drawing/2014/main" id="{94194981-99A7-FB46-93CF-FB9F96E2FE4D}"/>
              </a:ext>
            </a:extLst>
          </p:cNvPr>
          <p:cNvCxnSpPr>
            <a:cxnSpLocks/>
            <a:stCxn id="44" idx="2"/>
            <a:endCxn id="36" idx="0"/>
          </p:cNvCxnSpPr>
          <p:nvPr/>
        </p:nvCxnSpPr>
        <p:spPr>
          <a:xfrm>
            <a:off x="3347686" y="3060764"/>
            <a:ext cx="141" cy="34953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tângulo Arredondado 37">
            <a:extLst>
              <a:ext uri="{FF2B5EF4-FFF2-40B4-BE49-F238E27FC236}">
                <a16:creationId xmlns:a16="http://schemas.microsoft.com/office/drawing/2014/main" id="{F5CCAFFA-C9FE-084C-9AE2-B1C626FEC92F}"/>
              </a:ext>
            </a:extLst>
          </p:cNvPr>
          <p:cNvSpPr/>
          <p:nvPr/>
        </p:nvSpPr>
        <p:spPr>
          <a:xfrm>
            <a:off x="2920785" y="5766412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72E9A2CA-EE2E-6B40-88F6-4DA3A5B0D974}"/>
              </a:ext>
            </a:extLst>
          </p:cNvPr>
          <p:cNvSpPr txBox="1"/>
          <p:nvPr/>
        </p:nvSpPr>
        <p:spPr>
          <a:xfrm>
            <a:off x="2920785" y="5766386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unseen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8C11AF5B-0E46-F24D-8F7E-819FB812308F}"/>
              </a:ext>
            </a:extLst>
          </p:cNvPr>
          <p:cNvSpPr txBox="1"/>
          <p:nvPr/>
        </p:nvSpPr>
        <p:spPr>
          <a:xfrm>
            <a:off x="2858849" y="5604313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9.5</a:t>
            </a:r>
          </a:p>
        </p:txBody>
      </p:sp>
      <p:sp>
        <p:nvSpPr>
          <p:cNvPr id="41" name="Retângulo Arredondado 40">
            <a:extLst>
              <a:ext uri="{FF2B5EF4-FFF2-40B4-BE49-F238E27FC236}">
                <a16:creationId xmlns:a16="http://schemas.microsoft.com/office/drawing/2014/main" id="{CE21C8DE-283E-8A47-89D7-C41EE7A8F0BB}"/>
              </a:ext>
            </a:extLst>
          </p:cNvPr>
          <p:cNvSpPr/>
          <p:nvPr/>
        </p:nvSpPr>
        <p:spPr>
          <a:xfrm>
            <a:off x="2916409" y="5201866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8757F2D9-8BD6-F84B-AC38-910851F1243E}"/>
              </a:ext>
            </a:extLst>
          </p:cNvPr>
          <p:cNvSpPr txBox="1"/>
          <p:nvPr/>
        </p:nvSpPr>
        <p:spPr>
          <a:xfrm>
            <a:off x="2882540" y="5193373"/>
            <a:ext cx="94922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selection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BDA75E19-B194-C147-AAFC-CA9AFA58FCC4}"/>
              </a:ext>
            </a:extLst>
          </p:cNvPr>
          <p:cNvSpPr txBox="1"/>
          <p:nvPr/>
        </p:nvSpPr>
        <p:spPr>
          <a:xfrm>
            <a:off x="2829737" y="5035558"/>
            <a:ext cx="488836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9.4</a:t>
            </a:r>
          </a:p>
        </p:txBody>
      </p:sp>
      <p:sp>
        <p:nvSpPr>
          <p:cNvPr id="44" name="Retângulo Arredondado 43">
            <a:extLst>
              <a:ext uri="{FF2B5EF4-FFF2-40B4-BE49-F238E27FC236}">
                <a16:creationId xmlns:a16="http://schemas.microsoft.com/office/drawing/2014/main" id="{294C433A-A9B0-AB4A-A041-884CE525B3D2}"/>
              </a:ext>
            </a:extLst>
          </p:cNvPr>
          <p:cNvSpPr/>
          <p:nvPr/>
        </p:nvSpPr>
        <p:spPr>
          <a:xfrm>
            <a:off x="2916409" y="2732819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E1744050-B31C-1846-B4C3-670F0C7B7881}"/>
              </a:ext>
            </a:extLst>
          </p:cNvPr>
          <p:cNvSpPr txBox="1"/>
          <p:nvPr/>
        </p:nvSpPr>
        <p:spPr>
          <a:xfrm>
            <a:off x="2916409" y="2776007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467B74A-C49F-2248-B0CD-B9CC2B5AD090}"/>
              </a:ext>
            </a:extLst>
          </p:cNvPr>
          <p:cNvSpPr txBox="1"/>
          <p:nvPr/>
        </p:nvSpPr>
        <p:spPr>
          <a:xfrm>
            <a:off x="2916409" y="2572816"/>
            <a:ext cx="35083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FBD6030D-EB38-F541-A48D-7D1533BBD0B0}"/>
              </a:ext>
            </a:extLst>
          </p:cNvPr>
          <p:cNvSpPr txBox="1"/>
          <p:nvPr/>
        </p:nvSpPr>
        <p:spPr>
          <a:xfrm>
            <a:off x="1117012" y="608258"/>
            <a:ext cx="683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Relation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6BA864E3-51F6-E441-A2E4-139683BE3D2B}"/>
              </a:ext>
            </a:extLst>
          </p:cNvPr>
          <p:cNvSpPr txBox="1"/>
          <p:nvPr/>
        </p:nvSpPr>
        <p:spPr>
          <a:xfrm>
            <a:off x="927116" y="1623531"/>
            <a:ext cx="72176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Patient-specific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strategies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require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recording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set (10.4→9.3, 10.4→9.3).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leading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influences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per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(10.3→9.3).</a:t>
            </a:r>
          </a:p>
        </p:txBody>
      </p:sp>
      <p:cxnSp>
        <p:nvCxnSpPr>
          <p:cNvPr id="50" name="Conexão Reta Unidirecional 49">
            <a:extLst>
              <a:ext uri="{FF2B5EF4-FFF2-40B4-BE49-F238E27FC236}">
                <a16:creationId xmlns:a16="http://schemas.microsoft.com/office/drawing/2014/main" id="{046FE4FE-1418-5441-BC9F-36702843F0E5}"/>
              </a:ext>
            </a:extLst>
          </p:cNvPr>
          <p:cNvCxnSpPr>
            <a:cxnSpLocks/>
            <a:stCxn id="11" idx="1"/>
            <a:endCxn id="28" idx="3"/>
          </p:cNvCxnSpPr>
          <p:nvPr/>
        </p:nvCxnSpPr>
        <p:spPr>
          <a:xfrm flipH="1" flipV="1">
            <a:off x="3778962" y="3765727"/>
            <a:ext cx="1394172" cy="3231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Conexão Reta Unidirecional 52">
            <a:extLst>
              <a:ext uri="{FF2B5EF4-FFF2-40B4-BE49-F238E27FC236}">
                <a16:creationId xmlns:a16="http://schemas.microsoft.com/office/drawing/2014/main" id="{B56BF9B9-D1D7-6C41-9BA8-2459A36EC747}"/>
              </a:ext>
            </a:extLst>
          </p:cNvPr>
          <p:cNvCxnSpPr>
            <a:cxnSpLocks/>
            <a:stCxn id="11" idx="1"/>
            <a:endCxn id="31" idx="3"/>
          </p:cNvCxnSpPr>
          <p:nvPr/>
        </p:nvCxnSpPr>
        <p:spPr>
          <a:xfrm flipH="1">
            <a:off x="3783337" y="4088866"/>
            <a:ext cx="1389797" cy="7562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Conexão Reta Unidirecional 55">
            <a:extLst>
              <a:ext uri="{FF2B5EF4-FFF2-40B4-BE49-F238E27FC236}">
                <a16:creationId xmlns:a16="http://schemas.microsoft.com/office/drawing/2014/main" id="{B553F8F5-A3AC-6142-A4AF-5C49A78ABFB6}"/>
              </a:ext>
            </a:extLst>
          </p:cNvPr>
          <p:cNvCxnSpPr>
            <a:cxnSpLocks/>
            <a:stCxn id="22" idx="1"/>
            <a:endCxn id="31" idx="3"/>
          </p:cNvCxnSpPr>
          <p:nvPr/>
        </p:nvCxnSpPr>
        <p:spPr>
          <a:xfrm flipH="1" flipV="1">
            <a:off x="3783337" y="4845150"/>
            <a:ext cx="1355927" cy="8329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14112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ráfico 100" descr="Balão de fala com preenchiment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5AB6DB-583F-B343-9441-0C3BEB54A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A56AAF0E-8684-8A42-B069-81E8C637F40E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E61703CB-FC8D-8143-942D-61452E565C8F}"/>
              </a:ext>
            </a:extLst>
          </p:cNvPr>
          <p:cNvSpPr txBox="1">
            <a:spLocks noChangeAspect="1"/>
          </p:cNvSpPr>
          <p:nvPr/>
        </p:nvSpPr>
        <p:spPr>
          <a:xfrm>
            <a:off x="1634535" y="354072"/>
            <a:ext cx="5874930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Performance,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tângulo Arredondado 58">
            <a:extLst>
              <a:ext uri="{FF2B5EF4-FFF2-40B4-BE49-F238E27FC236}">
                <a16:creationId xmlns:a16="http://schemas.microsoft.com/office/drawing/2014/main" id="{77F79D87-9469-6843-B5E0-EFBD0556F9B8}"/>
              </a:ext>
            </a:extLst>
          </p:cNvPr>
          <p:cNvSpPr>
            <a:spLocks noChangeAspect="1"/>
          </p:cNvSpPr>
          <p:nvPr/>
        </p:nvSpPr>
        <p:spPr>
          <a:xfrm>
            <a:off x="2359407" y="2061176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DA91A6F-E8BC-5445-972B-75A04AFAAF61}"/>
              </a:ext>
            </a:extLst>
          </p:cNvPr>
          <p:cNvSpPr txBox="1">
            <a:spLocks noChangeAspect="1"/>
          </p:cNvSpPr>
          <p:nvPr/>
        </p:nvSpPr>
        <p:spPr>
          <a:xfrm>
            <a:off x="2353867" y="2188827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CDE6F83A-47EF-154C-A4C1-0BA80A191FF7}"/>
              </a:ext>
            </a:extLst>
          </p:cNvPr>
          <p:cNvSpPr txBox="1"/>
          <p:nvPr/>
        </p:nvSpPr>
        <p:spPr>
          <a:xfrm>
            <a:off x="2858591" y="1858376"/>
            <a:ext cx="39132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62" name="Conexão Reta 61">
            <a:extLst>
              <a:ext uri="{FF2B5EF4-FFF2-40B4-BE49-F238E27FC236}">
                <a16:creationId xmlns:a16="http://schemas.microsoft.com/office/drawing/2014/main" id="{7C7888F4-7055-DD4B-BBDD-AC411C804030}"/>
              </a:ext>
            </a:extLst>
          </p:cNvPr>
          <p:cNvCxnSpPr>
            <a:cxnSpLocks/>
            <a:stCxn id="59" idx="2"/>
            <a:endCxn id="64" idx="0"/>
          </p:cNvCxnSpPr>
          <p:nvPr/>
        </p:nvCxnSpPr>
        <p:spPr>
          <a:xfrm>
            <a:off x="3042175" y="2580356"/>
            <a:ext cx="1333" cy="5422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4" name="Retângulo Arredondado 63">
            <a:extLst>
              <a:ext uri="{FF2B5EF4-FFF2-40B4-BE49-F238E27FC236}">
                <a16:creationId xmlns:a16="http://schemas.microsoft.com/office/drawing/2014/main" id="{EF72876B-16E8-FC44-B0E3-78D08A52A43C}"/>
              </a:ext>
            </a:extLst>
          </p:cNvPr>
          <p:cNvSpPr/>
          <p:nvPr/>
        </p:nvSpPr>
        <p:spPr>
          <a:xfrm>
            <a:off x="2118835" y="3122631"/>
            <a:ext cx="1849345" cy="2574557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F9229CF4-61A9-3E4F-ADA0-D8D340E8BE7D}"/>
              </a:ext>
            </a:extLst>
          </p:cNvPr>
          <p:cNvSpPr>
            <a:spLocks noChangeAspect="1"/>
          </p:cNvSpPr>
          <p:nvPr/>
        </p:nvSpPr>
        <p:spPr>
          <a:xfrm>
            <a:off x="2375730" y="3441361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738416A5-A657-4A45-83CB-318559DE092A}"/>
              </a:ext>
            </a:extLst>
          </p:cNvPr>
          <p:cNvSpPr txBox="1">
            <a:spLocks noChangeAspect="1"/>
          </p:cNvSpPr>
          <p:nvPr/>
        </p:nvSpPr>
        <p:spPr>
          <a:xfrm>
            <a:off x="2379512" y="3487294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42115402-C4F5-824B-8ECF-C6D987976505}"/>
              </a:ext>
            </a:extLst>
          </p:cNvPr>
          <p:cNvSpPr txBox="1"/>
          <p:nvPr/>
        </p:nvSpPr>
        <p:spPr>
          <a:xfrm>
            <a:off x="2232555" y="3250729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12.3</a:t>
            </a:r>
          </a:p>
        </p:txBody>
      </p:sp>
      <p:sp>
        <p:nvSpPr>
          <p:cNvPr id="68" name="Retângulo Arredondado 67">
            <a:extLst>
              <a:ext uri="{FF2B5EF4-FFF2-40B4-BE49-F238E27FC236}">
                <a16:creationId xmlns:a16="http://schemas.microsoft.com/office/drawing/2014/main" id="{9E2C1C23-9DB7-5544-BD66-DAD197501A63}"/>
              </a:ext>
            </a:extLst>
          </p:cNvPr>
          <p:cNvSpPr>
            <a:spLocks noChangeAspect="1"/>
          </p:cNvSpPr>
          <p:nvPr/>
        </p:nvSpPr>
        <p:spPr>
          <a:xfrm>
            <a:off x="2357167" y="4205864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216B214C-0C06-7749-8822-0EA96AD1B361}"/>
              </a:ext>
            </a:extLst>
          </p:cNvPr>
          <p:cNvSpPr txBox="1">
            <a:spLocks noChangeAspect="1"/>
          </p:cNvSpPr>
          <p:nvPr/>
        </p:nvSpPr>
        <p:spPr>
          <a:xfrm>
            <a:off x="2360144" y="4332189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CaixaDeTexto 69">
            <a:extLst>
              <a:ext uri="{FF2B5EF4-FFF2-40B4-BE49-F238E27FC236}">
                <a16:creationId xmlns:a16="http://schemas.microsoft.com/office/drawing/2014/main" id="{CDCC7233-A80D-DC4B-BA53-544F4BA9A155}"/>
              </a:ext>
            </a:extLst>
          </p:cNvPr>
          <p:cNvSpPr txBox="1"/>
          <p:nvPr/>
        </p:nvSpPr>
        <p:spPr>
          <a:xfrm>
            <a:off x="2230926" y="4015232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12.1</a:t>
            </a:r>
          </a:p>
        </p:txBody>
      </p:sp>
      <p:sp>
        <p:nvSpPr>
          <p:cNvPr id="71" name="Retângulo Arredondado 70">
            <a:extLst>
              <a:ext uri="{FF2B5EF4-FFF2-40B4-BE49-F238E27FC236}">
                <a16:creationId xmlns:a16="http://schemas.microsoft.com/office/drawing/2014/main" id="{B77BF7AE-7E4F-6B45-BD7F-B80F88B81288}"/>
              </a:ext>
            </a:extLst>
          </p:cNvPr>
          <p:cNvSpPr>
            <a:spLocks noChangeAspect="1"/>
          </p:cNvSpPr>
          <p:nvPr/>
        </p:nvSpPr>
        <p:spPr>
          <a:xfrm>
            <a:off x="2360017" y="5002428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72" name="CaixaDeTexto 71">
            <a:extLst>
              <a:ext uri="{FF2B5EF4-FFF2-40B4-BE49-F238E27FC236}">
                <a16:creationId xmlns:a16="http://schemas.microsoft.com/office/drawing/2014/main" id="{085ADA45-0A0B-594A-B9DF-751297BB6E8C}"/>
              </a:ext>
            </a:extLst>
          </p:cNvPr>
          <p:cNvSpPr txBox="1">
            <a:spLocks noChangeAspect="1"/>
          </p:cNvSpPr>
          <p:nvPr/>
        </p:nvSpPr>
        <p:spPr>
          <a:xfrm>
            <a:off x="2362994" y="5128753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Specificity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CaixaDeTexto 72">
            <a:extLst>
              <a:ext uri="{FF2B5EF4-FFF2-40B4-BE49-F238E27FC236}">
                <a16:creationId xmlns:a16="http://schemas.microsoft.com/office/drawing/2014/main" id="{087963D8-5172-6F45-8EBA-DECD4D914C30}"/>
              </a:ext>
            </a:extLst>
          </p:cNvPr>
          <p:cNvSpPr txBox="1"/>
          <p:nvPr/>
        </p:nvSpPr>
        <p:spPr>
          <a:xfrm>
            <a:off x="2249489" y="4811796"/>
            <a:ext cx="850977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12.2</a:t>
            </a:r>
          </a:p>
        </p:txBody>
      </p: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739A0BE4-98EB-4E47-B8C6-78D9E2A5BA26}"/>
              </a:ext>
            </a:extLst>
          </p:cNvPr>
          <p:cNvCxnSpPr>
            <a:cxnSpLocks/>
            <a:stCxn id="68" idx="2"/>
            <a:endCxn id="71" idx="0"/>
          </p:cNvCxnSpPr>
          <p:nvPr/>
        </p:nvCxnSpPr>
        <p:spPr>
          <a:xfrm>
            <a:off x="3039935" y="4725044"/>
            <a:ext cx="2850" cy="27738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5" name="CaixaDeTexto 74">
            <a:extLst>
              <a:ext uri="{FF2B5EF4-FFF2-40B4-BE49-F238E27FC236}">
                <a16:creationId xmlns:a16="http://schemas.microsoft.com/office/drawing/2014/main" id="{2DCF1832-A3FE-CE41-AFEC-5D4372D8107B}"/>
              </a:ext>
            </a:extLst>
          </p:cNvPr>
          <p:cNvSpPr txBox="1">
            <a:spLocks noChangeAspect="1"/>
          </p:cNvSpPr>
          <p:nvPr/>
        </p:nvSpPr>
        <p:spPr>
          <a:xfrm>
            <a:off x="3037425" y="4716992"/>
            <a:ext cx="69268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trade-off</a:t>
            </a:r>
            <a:endParaRPr lang="pt-P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tângulo Arredondado 90">
            <a:extLst>
              <a:ext uri="{FF2B5EF4-FFF2-40B4-BE49-F238E27FC236}">
                <a16:creationId xmlns:a16="http://schemas.microsoft.com/office/drawing/2014/main" id="{67B4D14E-86E7-B543-B1E4-FEF7477AE100}"/>
              </a:ext>
            </a:extLst>
          </p:cNvPr>
          <p:cNvSpPr>
            <a:spLocks noChangeAspect="1"/>
          </p:cNvSpPr>
          <p:nvPr/>
        </p:nvSpPr>
        <p:spPr>
          <a:xfrm>
            <a:off x="5882018" y="3428642"/>
            <a:ext cx="1365535" cy="51918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92" name="CaixaDeTexto 91">
            <a:extLst>
              <a:ext uri="{FF2B5EF4-FFF2-40B4-BE49-F238E27FC236}">
                <a16:creationId xmlns:a16="http://schemas.microsoft.com/office/drawing/2014/main" id="{5787C6BE-733B-734A-BAE6-2D250B4D5171}"/>
              </a:ext>
            </a:extLst>
          </p:cNvPr>
          <p:cNvSpPr txBox="1">
            <a:spLocks noChangeAspect="1"/>
          </p:cNvSpPr>
          <p:nvPr/>
        </p:nvSpPr>
        <p:spPr>
          <a:xfrm>
            <a:off x="5888053" y="3486843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CaixaDeTexto 92">
            <a:extLst>
              <a:ext uri="{FF2B5EF4-FFF2-40B4-BE49-F238E27FC236}">
                <a16:creationId xmlns:a16="http://schemas.microsoft.com/office/drawing/2014/main" id="{20D0C7C5-849A-FC48-9826-B59AFB3944A3}"/>
              </a:ext>
            </a:extLst>
          </p:cNvPr>
          <p:cNvSpPr txBox="1"/>
          <p:nvPr/>
        </p:nvSpPr>
        <p:spPr>
          <a:xfrm>
            <a:off x="6381202" y="3225842"/>
            <a:ext cx="39132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94" name="Retângulo Arredondado 93">
            <a:extLst>
              <a:ext uri="{FF2B5EF4-FFF2-40B4-BE49-F238E27FC236}">
                <a16:creationId xmlns:a16="http://schemas.microsoft.com/office/drawing/2014/main" id="{380F1BA5-24A6-A84F-801A-C230CCDDCCB1}"/>
              </a:ext>
            </a:extLst>
          </p:cNvPr>
          <p:cNvSpPr>
            <a:spLocks noChangeAspect="1"/>
          </p:cNvSpPr>
          <p:nvPr/>
        </p:nvSpPr>
        <p:spPr>
          <a:xfrm>
            <a:off x="5882018" y="5021159"/>
            <a:ext cx="1365535" cy="51918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D9A8D207-CD7C-1C4E-B025-0A68599DCD6B}"/>
              </a:ext>
            </a:extLst>
          </p:cNvPr>
          <p:cNvSpPr txBox="1">
            <a:spLocks noChangeAspect="1"/>
          </p:cNvSpPr>
          <p:nvPr/>
        </p:nvSpPr>
        <p:spPr>
          <a:xfrm>
            <a:off x="5888053" y="5133952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88ACF20E-CFAD-904A-BEB1-56507E61165C}"/>
              </a:ext>
            </a:extLst>
          </p:cNvPr>
          <p:cNvSpPr txBox="1"/>
          <p:nvPr/>
        </p:nvSpPr>
        <p:spPr>
          <a:xfrm>
            <a:off x="6381202" y="4818359"/>
            <a:ext cx="39132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cxnSp>
        <p:nvCxnSpPr>
          <p:cNvPr id="97" name="Conexão Reta Unidirecional 96">
            <a:extLst>
              <a:ext uri="{FF2B5EF4-FFF2-40B4-BE49-F238E27FC236}">
                <a16:creationId xmlns:a16="http://schemas.microsoft.com/office/drawing/2014/main" id="{E147C7F9-AF0D-FD44-941D-58A9E6745043}"/>
              </a:ext>
            </a:extLst>
          </p:cNvPr>
          <p:cNvCxnSpPr>
            <a:cxnSpLocks/>
            <a:stCxn id="95" idx="1"/>
            <a:endCxn id="72" idx="3"/>
          </p:cNvCxnSpPr>
          <p:nvPr/>
        </p:nvCxnSpPr>
        <p:spPr>
          <a:xfrm flipH="1" flipV="1">
            <a:off x="3728529" y="5255711"/>
            <a:ext cx="2159524" cy="51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xão Reta Unidirecional 97">
            <a:extLst>
              <a:ext uri="{FF2B5EF4-FFF2-40B4-BE49-F238E27FC236}">
                <a16:creationId xmlns:a16="http://schemas.microsoft.com/office/drawing/2014/main" id="{1F7E07D5-9748-4540-8A1F-7AB802A5C4B8}"/>
              </a:ext>
            </a:extLst>
          </p:cNvPr>
          <p:cNvCxnSpPr>
            <a:cxnSpLocks/>
            <a:stCxn id="92" idx="1"/>
            <a:endCxn id="69" idx="3"/>
          </p:cNvCxnSpPr>
          <p:nvPr/>
        </p:nvCxnSpPr>
        <p:spPr>
          <a:xfrm flipH="1">
            <a:off x="3725679" y="3694592"/>
            <a:ext cx="2162374" cy="76455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xão Reta Unidirecional 99">
            <a:extLst>
              <a:ext uri="{FF2B5EF4-FFF2-40B4-BE49-F238E27FC236}">
                <a16:creationId xmlns:a16="http://schemas.microsoft.com/office/drawing/2014/main" id="{A88B94E4-F385-E445-97C9-AB396D9CB802}"/>
              </a:ext>
            </a:extLst>
          </p:cNvPr>
          <p:cNvCxnSpPr>
            <a:cxnSpLocks/>
            <a:stCxn id="92" idx="1"/>
            <a:endCxn id="66" idx="3"/>
          </p:cNvCxnSpPr>
          <p:nvPr/>
        </p:nvCxnSpPr>
        <p:spPr>
          <a:xfrm flipH="1">
            <a:off x="3745047" y="3694592"/>
            <a:ext cx="2143006" cy="45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2" name="CaixaDeTexto 101">
            <a:extLst>
              <a:ext uri="{FF2B5EF4-FFF2-40B4-BE49-F238E27FC236}">
                <a16:creationId xmlns:a16="http://schemas.microsoft.com/office/drawing/2014/main" id="{3C44AC1D-3E80-F947-8539-C3F26ACCF0AC}"/>
              </a:ext>
            </a:extLst>
          </p:cNvPr>
          <p:cNvSpPr txBox="1">
            <a:spLocks noChangeAspect="1"/>
          </p:cNvSpPr>
          <p:nvPr/>
        </p:nvSpPr>
        <p:spPr>
          <a:xfrm>
            <a:off x="4034423" y="3304850"/>
            <a:ext cx="162068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chance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B08799D8-D53D-554B-8DC5-55DA9084AA7C}"/>
              </a:ext>
            </a:extLst>
          </p:cNvPr>
          <p:cNvSpPr txBox="1">
            <a:spLocks noChangeAspect="1"/>
          </p:cNvSpPr>
          <p:nvPr/>
        </p:nvSpPr>
        <p:spPr>
          <a:xfrm rot="20470155">
            <a:off x="4095839" y="4033451"/>
            <a:ext cx="1620680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pt-P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D5D9DC3C-821B-5547-8044-01FE5963B4F3}"/>
              </a:ext>
            </a:extLst>
          </p:cNvPr>
          <p:cNvSpPr txBox="1">
            <a:spLocks noChangeAspect="1"/>
          </p:cNvSpPr>
          <p:nvPr/>
        </p:nvSpPr>
        <p:spPr>
          <a:xfrm>
            <a:off x="3991639" y="5228415"/>
            <a:ext cx="2027022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interventions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to false positive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alarms</a:t>
            </a:r>
            <a:endParaRPr lang="pt-P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1586112B-E7BC-5C46-BE6D-97156CB6B980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Imagem 36" descr="Uma imagem com céu noturno&#10;&#10;Descrição gerada automaticamente">
            <a:hlinkClick r:id="rId5" action="ppaction://hlinksldjump"/>
            <a:extLst>
              <a:ext uri="{FF2B5EF4-FFF2-40B4-BE49-F238E27FC236}">
                <a16:creationId xmlns:a16="http://schemas.microsoft.com/office/drawing/2014/main" id="{8F6E2C84-792C-9242-90DF-7343578387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678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Arredondado 9">
            <a:extLst>
              <a:ext uri="{FF2B5EF4-FFF2-40B4-BE49-F238E27FC236}">
                <a16:creationId xmlns:a16="http://schemas.microsoft.com/office/drawing/2014/main" id="{F09B144A-6E28-DA4C-8168-A92F2AE69916}"/>
              </a:ext>
            </a:extLst>
          </p:cNvPr>
          <p:cNvSpPr>
            <a:spLocks noChangeAspect="1"/>
          </p:cNvSpPr>
          <p:nvPr/>
        </p:nvSpPr>
        <p:spPr>
          <a:xfrm>
            <a:off x="2371084" y="2955714"/>
            <a:ext cx="842709" cy="32040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D69B790-C357-F24C-A3BA-23E26E7520B4}"/>
              </a:ext>
            </a:extLst>
          </p:cNvPr>
          <p:cNvSpPr txBox="1">
            <a:spLocks noChangeAspect="1"/>
          </p:cNvSpPr>
          <p:nvPr/>
        </p:nvSpPr>
        <p:spPr>
          <a:xfrm>
            <a:off x="2368844" y="2999554"/>
            <a:ext cx="842710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47F4F4E-34EE-3944-9EF3-16157F24E1DC}"/>
              </a:ext>
            </a:extLst>
          </p:cNvPr>
          <p:cNvSpPr txBox="1"/>
          <p:nvPr/>
        </p:nvSpPr>
        <p:spPr>
          <a:xfrm>
            <a:off x="2861801" y="2752914"/>
            <a:ext cx="391323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cxnSp>
        <p:nvCxnSpPr>
          <p:cNvPr id="13" name="Conexão Reta 12">
            <a:extLst>
              <a:ext uri="{FF2B5EF4-FFF2-40B4-BE49-F238E27FC236}">
                <a16:creationId xmlns:a16="http://schemas.microsoft.com/office/drawing/2014/main" id="{55F1EED6-21A2-CC48-A51C-F65262B1CF3A}"/>
              </a:ext>
            </a:extLst>
          </p:cNvPr>
          <p:cNvCxnSpPr>
            <a:cxnSpLocks/>
            <a:stCxn id="10" idx="2"/>
            <a:endCxn id="14" idx="0"/>
          </p:cNvCxnSpPr>
          <p:nvPr/>
        </p:nvCxnSpPr>
        <p:spPr>
          <a:xfrm flipH="1">
            <a:off x="2788691" y="3276114"/>
            <a:ext cx="3748" cy="42374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etângulo Arredondado 13">
            <a:extLst>
              <a:ext uri="{FF2B5EF4-FFF2-40B4-BE49-F238E27FC236}">
                <a16:creationId xmlns:a16="http://schemas.microsoft.com/office/drawing/2014/main" id="{235EEE7D-026D-0846-9250-F9745CA0D731}"/>
              </a:ext>
            </a:extLst>
          </p:cNvPr>
          <p:cNvSpPr/>
          <p:nvPr/>
        </p:nvSpPr>
        <p:spPr>
          <a:xfrm>
            <a:off x="2197316" y="3699858"/>
            <a:ext cx="1182750" cy="192356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5" name="Retângulo Arredondado 14">
            <a:extLst>
              <a:ext uri="{FF2B5EF4-FFF2-40B4-BE49-F238E27FC236}">
                <a16:creationId xmlns:a16="http://schemas.microsoft.com/office/drawing/2014/main" id="{556EA881-F18A-DA4A-87DC-0C0995AA332C}"/>
              </a:ext>
            </a:extLst>
          </p:cNvPr>
          <p:cNvSpPr>
            <a:spLocks noChangeAspect="1"/>
          </p:cNvSpPr>
          <p:nvPr/>
        </p:nvSpPr>
        <p:spPr>
          <a:xfrm>
            <a:off x="2362006" y="3963369"/>
            <a:ext cx="842709" cy="32040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F9CD9BA7-FAF2-D74B-90C4-C8BB5B46BBB0}"/>
              </a:ext>
            </a:extLst>
          </p:cNvPr>
          <p:cNvSpPr txBox="1">
            <a:spLocks noChangeAspect="1"/>
          </p:cNvSpPr>
          <p:nvPr/>
        </p:nvSpPr>
        <p:spPr>
          <a:xfrm>
            <a:off x="2365789" y="3966967"/>
            <a:ext cx="818238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Statistical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Validation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4ECE3AFB-7D51-F840-896D-A3832C65A92A}"/>
              </a:ext>
            </a:extLst>
          </p:cNvPr>
          <p:cNvSpPr txBox="1"/>
          <p:nvPr/>
        </p:nvSpPr>
        <p:spPr>
          <a:xfrm>
            <a:off x="2218831" y="3772737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12.3</a:t>
            </a:r>
          </a:p>
        </p:txBody>
      </p:sp>
      <p:sp>
        <p:nvSpPr>
          <p:cNvPr id="18" name="Retângulo Arredondado 17">
            <a:extLst>
              <a:ext uri="{FF2B5EF4-FFF2-40B4-BE49-F238E27FC236}">
                <a16:creationId xmlns:a16="http://schemas.microsoft.com/office/drawing/2014/main" id="{EDDEF487-F1CD-9A43-AE2A-6118D18C52AB}"/>
              </a:ext>
            </a:extLst>
          </p:cNvPr>
          <p:cNvSpPr>
            <a:spLocks noChangeAspect="1"/>
          </p:cNvSpPr>
          <p:nvPr/>
        </p:nvSpPr>
        <p:spPr>
          <a:xfrm>
            <a:off x="2343443" y="4600872"/>
            <a:ext cx="842709" cy="32040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EDF9BE6C-62FD-0346-AE49-97C2F0508A67}"/>
              </a:ext>
            </a:extLst>
          </p:cNvPr>
          <p:cNvSpPr txBox="1">
            <a:spLocks noChangeAspect="1"/>
          </p:cNvSpPr>
          <p:nvPr/>
        </p:nvSpPr>
        <p:spPr>
          <a:xfrm>
            <a:off x="2346420" y="4659461"/>
            <a:ext cx="83760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B0BF2ED-45E8-0346-B88C-E29760186BA4}"/>
              </a:ext>
            </a:extLst>
          </p:cNvPr>
          <p:cNvSpPr txBox="1"/>
          <p:nvPr/>
        </p:nvSpPr>
        <p:spPr>
          <a:xfrm>
            <a:off x="2281864" y="4410240"/>
            <a:ext cx="37991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12.1</a:t>
            </a:r>
          </a:p>
        </p:txBody>
      </p:sp>
      <p:sp>
        <p:nvSpPr>
          <p:cNvPr id="21" name="Retângulo Arredondado 20">
            <a:extLst>
              <a:ext uri="{FF2B5EF4-FFF2-40B4-BE49-F238E27FC236}">
                <a16:creationId xmlns:a16="http://schemas.microsoft.com/office/drawing/2014/main" id="{A3F5B2E1-398C-AC48-9D4D-2D9933CE5648}"/>
              </a:ext>
            </a:extLst>
          </p:cNvPr>
          <p:cNvSpPr>
            <a:spLocks noChangeAspect="1"/>
          </p:cNvSpPr>
          <p:nvPr/>
        </p:nvSpPr>
        <p:spPr>
          <a:xfrm>
            <a:off x="2346293" y="5219636"/>
            <a:ext cx="842709" cy="32040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2C720A7C-68D3-204D-8E73-04F6EF26AD8E}"/>
              </a:ext>
            </a:extLst>
          </p:cNvPr>
          <p:cNvSpPr txBox="1">
            <a:spLocks noChangeAspect="1"/>
          </p:cNvSpPr>
          <p:nvPr/>
        </p:nvSpPr>
        <p:spPr>
          <a:xfrm>
            <a:off x="2349270" y="5278225"/>
            <a:ext cx="83475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Specificity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958E8432-EB19-7F45-8EA0-1072CF70F7EE}"/>
              </a:ext>
            </a:extLst>
          </p:cNvPr>
          <p:cNvSpPr txBox="1"/>
          <p:nvPr/>
        </p:nvSpPr>
        <p:spPr>
          <a:xfrm>
            <a:off x="2276809" y="5038074"/>
            <a:ext cx="381681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12.2</a:t>
            </a:r>
          </a:p>
        </p:txBody>
      </p:sp>
      <p:cxnSp>
        <p:nvCxnSpPr>
          <p:cNvPr id="24" name="Conexão Reta 23">
            <a:extLst>
              <a:ext uri="{FF2B5EF4-FFF2-40B4-BE49-F238E27FC236}">
                <a16:creationId xmlns:a16="http://schemas.microsoft.com/office/drawing/2014/main" id="{77E97C46-1327-B24C-A63E-C8365503738F}"/>
              </a:ext>
            </a:extLst>
          </p:cNvPr>
          <p:cNvCxnSpPr>
            <a:cxnSpLocks/>
            <a:stCxn id="18" idx="2"/>
            <a:endCxn id="21" idx="0"/>
          </p:cNvCxnSpPr>
          <p:nvPr/>
        </p:nvCxnSpPr>
        <p:spPr>
          <a:xfrm>
            <a:off x="2764798" y="4921272"/>
            <a:ext cx="2850" cy="29836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5A2B01F5-7BF4-4149-8DA3-88428604AB23}"/>
              </a:ext>
            </a:extLst>
          </p:cNvPr>
          <p:cNvSpPr txBox="1">
            <a:spLocks noChangeAspect="1"/>
          </p:cNvSpPr>
          <p:nvPr/>
        </p:nvSpPr>
        <p:spPr>
          <a:xfrm>
            <a:off x="2644319" y="4934163"/>
            <a:ext cx="874054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trade-off</a:t>
            </a:r>
            <a:endParaRPr lang="pt-PT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Arredondado 25">
            <a:extLst>
              <a:ext uri="{FF2B5EF4-FFF2-40B4-BE49-F238E27FC236}">
                <a16:creationId xmlns:a16="http://schemas.microsoft.com/office/drawing/2014/main" id="{CF1B9F43-6219-ED44-9D77-FFF10FDCADBE}"/>
              </a:ext>
            </a:extLst>
          </p:cNvPr>
          <p:cNvSpPr>
            <a:spLocks noChangeAspect="1"/>
          </p:cNvSpPr>
          <p:nvPr/>
        </p:nvSpPr>
        <p:spPr>
          <a:xfrm>
            <a:off x="5949957" y="3964636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B5CCB4E-D93C-C940-9534-F0BC771B7E84}"/>
              </a:ext>
            </a:extLst>
          </p:cNvPr>
          <p:cNvSpPr txBox="1">
            <a:spLocks noChangeAspect="1"/>
          </p:cNvSpPr>
          <p:nvPr/>
        </p:nvSpPr>
        <p:spPr>
          <a:xfrm>
            <a:off x="5947526" y="3963568"/>
            <a:ext cx="836674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6A674605-D644-6945-BC5B-43368ED576E6}"/>
              </a:ext>
            </a:extLst>
          </p:cNvPr>
          <p:cNvSpPr txBox="1"/>
          <p:nvPr/>
        </p:nvSpPr>
        <p:spPr>
          <a:xfrm>
            <a:off x="6483007" y="3812637"/>
            <a:ext cx="391323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FF6D071B-0906-1D4C-B2D1-5EF29DFD0D1A}"/>
              </a:ext>
            </a:extLst>
          </p:cNvPr>
          <p:cNvSpPr>
            <a:spLocks noChangeAspect="1"/>
          </p:cNvSpPr>
          <p:nvPr/>
        </p:nvSpPr>
        <p:spPr>
          <a:xfrm>
            <a:off x="5949958" y="5245823"/>
            <a:ext cx="842709" cy="320400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8151C90F-A284-1A41-BEB6-E3AD31983FCE}"/>
              </a:ext>
            </a:extLst>
          </p:cNvPr>
          <p:cNvSpPr txBox="1">
            <a:spLocks noChangeAspect="1"/>
          </p:cNvSpPr>
          <p:nvPr/>
        </p:nvSpPr>
        <p:spPr>
          <a:xfrm>
            <a:off x="5955994" y="5299347"/>
            <a:ext cx="836674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C26F220D-E076-AD4B-96E3-A5EA6850A21C}"/>
              </a:ext>
            </a:extLst>
          </p:cNvPr>
          <p:cNvSpPr txBox="1"/>
          <p:nvPr/>
        </p:nvSpPr>
        <p:spPr>
          <a:xfrm>
            <a:off x="6491477" y="5076891"/>
            <a:ext cx="391323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cxnSp>
        <p:nvCxnSpPr>
          <p:cNvPr id="32" name="Conexão Reta Unidirecional 31">
            <a:extLst>
              <a:ext uri="{FF2B5EF4-FFF2-40B4-BE49-F238E27FC236}">
                <a16:creationId xmlns:a16="http://schemas.microsoft.com/office/drawing/2014/main" id="{AF682BAE-C111-AD4F-A19C-6FAF1959B300}"/>
              </a:ext>
            </a:extLst>
          </p:cNvPr>
          <p:cNvCxnSpPr>
            <a:cxnSpLocks/>
            <a:stCxn id="30" idx="1"/>
            <a:endCxn id="22" idx="3"/>
          </p:cNvCxnSpPr>
          <p:nvPr/>
        </p:nvCxnSpPr>
        <p:spPr>
          <a:xfrm flipH="1" flipV="1">
            <a:off x="3184027" y="5382100"/>
            <a:ext cx="2771967" cy="211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xão Reta Unidirecional 32">
            <a:extLst>
              <a:ext uri="{FF2B5EF4-FFF2-40B4-BE49-F238E27FC236}">
                <a16:creationId xmlns:a16="http://schemas.microsoft.com/office/drawing/2014/main" id="{50F45E70-6667-4640-94A6-D1A33B4A644C}"/>
              </a:ext>
            </a:extLst>
          </p:cNvPr>
          <p:cNvCxnSpPr>
            <a:cxnSpLocks/>
            <a:stCxn id="27" idx="1"/>
            <a:endCxn id="19" idx="3"/>
          </p:cNvCxnSpPr>
          <p:nvPr/>
        </p:nvCxnSpPr>
        <p:spPr>
          <a:xfrm flipH="1">
            <a:off x="3184027" y="4123768"/>
            <a:ext cx="2763499" cy="639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Conexão Reta Unidirecional 33">
            <a:extLst>
              <a:ext uri="{FF2B5EF4-FFF2-40B4-BE49-F238E27FC236}">
                <a16:creationId xmlns:a16="http://schemas.microsoft.com/office/drawing/2014/main" id="{22844DE4-1BE7-3A47-AC67-F0692BCF69F5}"/>
              </a:ext>
            </a:extLst>
          </p:cNvPr>
          <p:cNvCxnSpPr>
            <a:cxnSpLocks/>
            <a:stCxn id="27" idx="1"/>
            <a:endCxn id="16" idx="3"/>
          </p:cNvCxnSpPr>
          <p:nvPr/>
        </p:nvCxnSpPr>
        <p:spPr>
          <a:xfrm flipH="1">
            <a:off x="3184027" y="4123768"/>
            <a:ext cx="2763499" cy="3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7ACA653-C35D-F34F-9218-9F3891FBA17C}"/>
              </a:ext>
            </a:extLst>
          </p:cNvPr>
          <p:cNvSpPr txBox="1">
            <a:spLocks noChangeAspect="1"/>
          </p:cNvSpPr>
          <p:nvPr/>
        </p:nvSpPr>
        <p:spPr>
          <a:xfrm>
            <a:off x="3795163" y="3852440"/>
            <a:ext cx="1609779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above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chance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7906978A-5865-384F-86F4-773F7EFEB669}"/>
              </a:ext>
            </a:extLst>
          </p:cNvPr>
          <p:cNvSpPr txBox="1">
            <a:spLocks noChangeAspect="1"/>
          </p:cNvSpPr>
          <p:nvPr/>
        </p:nvSpPr>
        <p:spPr>
          <a:xfrm rot="20829023">
            <a:off x="3840543" y="4448710"/>
            <a:ext cx="1249743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pt-PT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D7EA8F62-DD5C-9F42-AD20-7A21465FAC0C}"/>
              </a:ext>
            </a:extLst>
          </p:cNvPr>
          <p:cNvSpPr txBox="1">
            <a:spLocks noChangeAspect="1"/>
          </p:cNvSpPr>
          <p:nvPr/>
        </p:nvSpPr>
        <p:spPr>
          <a:xfrm>
            <a:off x="3822280" y="5411891"/>
            <a:ext cx="1758572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especially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interventivons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to false positive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alarms</a:t>
            </a:r>
            <a:endParaRPr lang="pt-PT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F2F7AF1D-540B-8A43-B593-DCC424D7DFB7}"/>
              </a:ext>
            </a:extLst>
          </p:cNvPr>
          <p:cNvSpPr txBox="1"/>
          <p:nvPr/>
        </p:nvSpPr>
        <p:spPr>
          <a:xfrm>
            <a:off x="2390949" y="601323"/>
            <a:ext cx="44017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Relations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Performance,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AFBBB9AF-1E5F-FB40-9341-3AE3AA5EE0E7}"/>
              </a:ext>
            </a:extLst>
          </p:cNvPr>
          <p:cNvSpPr txBox="1"/>
          <p:nvPr/>
        </p:nvSpPr>
        <p:spPr>
          <a:xfrm>
            <a:off x="963179" y="1454778"/>
            <a:ext cx="7217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Some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suggest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presenting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overall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computing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under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receiver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operating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characteristic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curve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relating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sensitivity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speciﬁcity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 [14, 33]. 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interpreted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envisioned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specifically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(16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12.2).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instance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warning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during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maximum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0.15 FPR/h [8, 33]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upper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limit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false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alarms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cause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bearable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tolerable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levels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stress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63" name="Imagem 62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BDF08F4-BC30-E346-8C1E-FEF80C4F98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sp>
        <p:nvSpPr>
          <p:cNvPr id="64" name="CaixaDeTexto 63">
            <a:extLst>
              <a:ext uri="{FF2B5EF4-FFF2-40B4-BE49-F238E27FC236}">
                <a16:creationId xmlns:a16="http://schemas.microsoft.com/office/drawing/2014/main" id="{41F49277-8166-AD4E-B8A0-07AA4FBD0E5B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05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ráfico 100" descr="Balão de fala com preenchiment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B75AB6DB-583F-B343-9441-0C3BEB54A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104" name="CaixaDeTexto 103">
            <a:extLst>
              <a:ext uri="{FF2B5EF4-FFF2-40B4-BE49-F238E27FC236}">
                <a16:creationId xmlns:a16="http://schemas.microsoft.com/office/drawing/2014/main" id="{A56AAF0E-8684-8A42-B069-81E8C637F40E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E61703CB-FC8D-8143-942D-61452E565C8F}"/>
              </a:ext>
            </a:extLst>
          </p:cNvPr>
          <p:cNvSpPr txBox="1">
            <a:spLocks noChangeAspect="1"/>
          </p:cNvSpPr>
          <p:nvPr/>
        </p:nvSpPr>
        <p:spPr>
          <a:xfrm>
            <a:off x="1634535" y="354072"/>
            <a:ext cx="5874930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Relation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pt-PT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tângulo Arredondado 93">
            <a:extLst>
              <a:ext uri="{FF2B5EF4-FFF2-40B4-BE49-F238E27FC236}">
                <a16:creationId xmlns:a16="http://schemas.microsoft.com/office/drawing/2014/main" id="{380F1BA5-24A6-A84F-801A-C230CCDDCCB1}"/>
              </a:ext>
            </a:extLst>
          </p:cNvPr>
          <p:cNvSpPr>
            <a:spLocks noChangeAspect="1"/>
          </p:cNvSpPr>
          <p:nvPr/>
        </p:nvSpPr>
        <p:spPr>
          <a:xfrm>
            <a:off x="6206460" y="3882320"/>
            <a:ext cx="1365535" cy="51918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95" name="CaixaDeTexto 94">
            <a:extLst>
              <a:ext uri="{FF2B5EF4-FFF2-40B4-BE49-F238E27FC236}">
                <a16:creationId xmlns:a16="http://schemas.microsoft.com/office/drawing/2014/main" id="{D9A8D207-CD7C-1C4E-B025-0A68599DCD6B}"/>
              </a:ext>
            </a:extLst>
          </p:cNvPr>
          <p:cNvSpPr txBox="1">
            <a:spLocks noChangeAspect="1"/>
          </p:cNvSpPr>
          <p:nvPr/>
        </p:nvSpPr>
        <p:spPr>
          <a:xfrm>
            <a:off x="6219185" y="3931512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CaixaDeTexto 95">
            <a:extLst>
              <a:ext uri="{FF2B5EF4-FFF2-40B4-BE49-F238E27FC236}">
                <a16:creationId xmlns:a16="http://schemas.microsoft.com/office/drawing/2014/main" id="{88ACF20E-CFAD-904A-BEB1-56507E61165C}"/>
              </a:ext>
            </a:extLst>
          </p:cNvPr>
          <p:cNvSpPr txBox="1"/>
          <p:nvPr/>
        </p:nvSpPr>
        <p:spPr>
          <a:xfrm>
            <a:off x="7224768" y="3684999"/>
            <a:ext cx="39132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35" name="Retângulo Arredondado 34">
            <a:extLst>
              <a:ext uri="{FF2B5EF4-FFF2-40B4-BE49-F238E27FC236}">
                <a16:creationId xmlns:a16="http://schemas.microsoft.com/office/drawing/2014/main" id="{D9E3B6C8-5382-C843-9AD5-792A5424970E}"/>
              </a:ext>
            </a:extLst>
          </p:cNvPr>
          <p:cNvSpPr>
            <a:spLocks noChangeAspect="1"/>
          </p:cNvSpPr>
          <p:nvPr/>
        </p:nvSpPr>
        <p:spPr>
          <a:xfrm>
            <a:off x="1800793" y="3887467"/>
            <a:ext cx="1365535" cy="51918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BD0CAAE3-D354-4E44-BA84-63505194F085}"/>
              </a:ext>
            </a:extLst>
          </p:cNvPr>
          <p:cNvSpPr txBox="1">
            <a:spLocks noChangeAspect="1"/>
          </p:cNvSpPr>
          <p:nvPr/>
        </p:nvSpPr>
        <p:spPr>
          <a:xfrm>
            <a:off x="1795253" y="4015118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84DC09EF-FD6E-254E-B674-22D261887DB2}"/>
              </a:ext>
            </a:extLst>
          </p:cNvPr>
          <p:cNvSpPr txBox="1"/>
          <p:nvPr/>
        </p:nvSpPr>
        <p:spPr>
          <a:xfrm>
            <a:off x="1822726" y="3684999"/>
            <a:ext cx="391323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81" name="Conexão Reta Unidirecional 80">
            <a:extLst>
              <a:ext uri="{FF2B5EF4-FFF2-40B4-BE49-F238E27FC236}">
                <a16:creationId xmlns:a16="http://schemas.microsoft.com/office/drawing/2014/main" id="{FB33E2F3-FEA3-404B-8240-658F34812122}"/>
              </a:ext>
            </a:extLst>
          </p:cNvPr>
          <p:cNvCxnSpPr>
            <a:cxnSpLocks/>
            <a:stCxn id="42" idx="2"/>
            <a:endCxn id="35" idx="0"/>
          </p:cNvCxnSpPr>
          <p:nvPr/>
        </p:nvCxnSpPr>
        <p:spPr>
          <a:xfrm flipH="1">
            <a:off x="2483561" y="3280263"/>
            <a:ext cx="3303" cy="6072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xão Reta 81">
            <a:extLst>
              <a:ext uri="{FF2B5EF4-FFF2-40B4-BE49-F238E27FC236}">
                <a16:creationId xmlns:a16="http://schemas.microsoft.com/office/drawing/2014/main" id="{7A4DF0CB-1BC1-8B44-8422-01021BE7E0CE}"/>
              </a:ext>
            </a:extLst>
          </p:cNvPr>
          <p:cNvCxnSpPr>
            <a:cxnSpLocks/>
            <a:stCxn id="95" idx="1"/>
            <a:endCxn id="36" idx="3"/>
          </p:cNvCxnSpPr>
          <p:nvPr/>
        </p:nvCxnSpPr>
        <p:spPr>
          <a:xfrm flipH="1">
            <a:off x="3160788" y="4139261"/>
            <a:ext cx="3058397" cy="281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Retângulo Arredondado 37">
            <a:extLst>
              <a:ext uri="{FF2B5EF4-FFF2-40B4-BE49-F238E27FC236}">
                <a16:creationId xmlns:a16="http://schemas.microsoft.com/office/drawing/2014/main" id="{B4CE9623-D9E7-2947-9969-11A34B329580}"/>
              </a:ext>
            </a:extLst>
          </p:cNvPr>
          <p:cNvSpPr>
            <a:spLocks noChangeAspect="1"/>
          </p:cNvSpPr>
          <p:nvPr/>
        </p:nvSpPr>
        <p:spPr>
          <a:xfrm>
            <a:off x="1790416" y="2633813"/>
            <a:ext cx="1365535" cy="51918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B0542E5-16D7-124A-8AF5-00B03B6090F3}"/>
              </a:ext>
            </a:extLst>
          </p:cNvPr>
          <p:cNvSpPr txBox="1">
            <a:spLocks noChangeAspect="1"/>
          </p:cNvSpPr>
          <p:nvPr/>
        </p:nvSpPr>
        <p:spPr>
          <a:xfrm>
            <a:off x="1803141" y="2683005"/>
            <a:ext cx="1365535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4AE8A498-24DC-E440-A34F-F7DFA6902B80}"/>
              </a:ext>
            </a:extLst>
          </p:cNvPr>
          <p:cNvSpPr txBox="1"/>
          <p:nvPr/>
        </p:nvSpPr>
        <p:spPr>
          <a:xfrm>
            <a:off x="2808724" y="2436492"/>
            <a:ext cx="488290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15.2</a:t>
            </a:r>
          </a:p>
        </p:txBody>
      </p:sp>
      <p:sp>
        <p:nvSpPr>
          <p:cNvPr id="42" name="Retângulo Arredondado 41">
            <a:extLst>
              <a:ext uri="{FF2B5EF4-FFF2-40B4-BE49-F238E27FC236}">
                <a16:creationId xmlns:a16="http://schemas.microsoft.com/office/drawing/2014/main" id="{84BEBF71-1CD8-3A42-AD0C-4250002AA192}"/>
              </a:ext>
            </a:extLst>
          </p:cNvPr>
          <p:cNvSpPr/>
          <p:nvPr/>
        </p:nvSpPr>
        <p:spPr>
          <a:xfrm>
            <a:off x="1676715" y="2436492"/>
            <a:ext cx="1620297" cy="84377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cxnSp>
        <p:nvCxnSpPr>
          <p:cNvPr id="44" name="Conexão Reta 43">
            <a:extLst>
              <a:ext uri="{FF2B5EF4-FFF2-40B4-BE49-F238E27FC236}">
                <a16:creationId xmlns:a16="http://schemas.microsoft.com/office/drawing/2014/main" id="{9B2AFC02-83F7-4F47-8289-A4A7252D1FE3}"/>
              </a:ext>
            </a:extLst>
          </p:cNvPr>
          <p:cNvCxnSpPr>
            <a:cxnSpLocks/>
            <a:stCxn id="95" idx="1"/>
            <a:endCxn id="42" idx="3"/>
          </p:cNvCxnSpPr>
          <p:nvPr/>
        </p:nvCxnSpPr>
        <p:spPr>
          <a:xfrm flipH="1" flipV="1">
            <a:off x="3297012" y="2858378"/>
            <a:ext cx="2922173" cy="128088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E4D35CBA-4B96-DF4B-947F-18D0143861E8}"/>
              </a:ext>
            </a:extLst>
          </p:cNvPr>
          <p:cNvSpPr txBox="1"/>
          <p:nvPr/>
        </p:nvSpPr>
        <p:spPr>
          <a:xfrm>
            <a:off x="3227945" y="4139261"/>
            <a:ext cx="2783022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pt-P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71D390C-EA4B-9843-AA51-7B6799FDE9D7}"/>
              </a:ext>
            </a:extLst>
          </p:cNvPr>
          <p:cNvSpPr txBox="1"/>
          <p:nvPr/>
        </p:nvSpPr>
        <p:spPr>
          <a:xfrm rot="1487942">
            <a:off x="3329888" y="3118400"/>
            <a:ext cx="300434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utopic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case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causing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harm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016F1E1D-59AD-B044-A42E-5B016A5E86BD}"/>
              </a:ext>
            </a:extLst>
          </p:cNvPr>
          <p:cNvSpPr txBox="1"/>
          <p:nvPr/>
        </p:nvSpPr>
        <p:spPr>
          <a:xfrm>
            <a:off x="2430848" y="3296175"/>
            <a:ext cx="1738234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pt-PT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dirty="0" err="1"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endParaRPr lang="pt-PT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1EC45761-3418-E448-AF77-4DE613067416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m 24" descr="Uma imagem com céu noturno&#10;&#10;Descrição gerada automaticamente">
            <a:hlinkClick r:id="rId5" action="ppaction://hlinksldjump"/>
            <a:extLst>
              <a:ext uri="{FF2B5EF4-FFF2-40B4-BE49-F238E27FC236}">
                <a16:creationId xmlns:a16="http://schemas.microsoft.com/office/drawing/2014/main" id="{F9D913BE-1CC0-2748-9599-B73C549441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5088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2FC18DF0-AF67-2140-A3FB-AAC2ED58BF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642C9AB7-5320-4241-92B5-05CA8CF9A75C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tângulo Arredondado 25">
            <a:extLst>
              <a:ext uri="{FF2B5EF4-FFF2-40B4-BE49-F238E27FC236}">
                <a16:creationId xmlns:a16="http://schemas.microsoft.com/office/drawing/2014/main" id="{80ED7BA4-E0C0-A747-9440-F2F42447807E}"/>
              </a:ext>
            </a:extLst>
          </p:cNvPr>
          <p:cNvSpPr>
            <a:spLocks noChangeAspect="1"/>
          </p:cNvSpPr>
          <p:nvPr/>
        </p:nvSpPr>
        <p:spPr>
          <a:xfrm>
            <a:off x="6379677" y="5218846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2938EC05-BED6-9248-A13C-231F5B0840BF}"/>
              </a:ext>
            </a:extLst>
          </p:cNvPr>
          <p:cNvSpPr txBox="1">
            <a:spLocks noChangeAspect="1"/>
          </p:cNvSpPr>
          <p:nvPr/>
        </p:nvSpPr>
        <p:spPr>
          <a:xfrm>
            <a:off x="6392403" y="5223648"/>
            <a:ext cx="829984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FC5B150-DC2C-E84D-B777-281214C29494}"/>
              </a:ext>
            </a:extLst>
          </p:cNvPr>
          <p:cNvSpPr txBox="1"/>
          <p:nvPr/>
        </p:nvSpPr>
        <p:spPr>
          <a:xfrm>
            <a:off x="6279385" y="5050351"/>
            <a:ext cx="391323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9" name="Retângulo Arredondado 28">
            <a:extLst>
              <a:ext uri="{FF2B5EF4-FFF2-40B4-BE49-F238E27FC236}">
                <a16:creationId xmlns:a16="http://schemas.microsoft.com/office/drawing/2014/main" id="{0BEB41F3-4719-7242-AA1B-CF36E42A5F29}"/>
              </a:ext>
            </a:extLst>
          </p:cNvPr>
          <p:cNvSpPr>
            <a:spLocks noChangeAspect="1"/>
          </p:cNvSpPr>
          <p:nvPr/>
        </p:nvSpPr>
        <p:spPr>
          <a:xfrm>
            <a:off x="1974010" y="5223993"/>
            <a:ext cx="842709" cy="320400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F9922D9-71AA-EA41-868D-9807C1077FD9}"/>
              </a:ext>
            </a:extLst>
          </p:cNvPr>
          <p:cNvSpPr txBox="1">
            <a:spLocks noChangeAspect="1"/>
          </p:cNvSpPr>
          <p:nvPr/>
        </p:nvSpPr>
        <p:spPr>
          <a:xfrm>
            <a:off x="1968471" y="5236233"/>
            <a:ext cx="837872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CaixaDeTexto 30">
            <a:extLst>
              <a:ext uri="{FF2B5EF4-FFF2-40B4-BE49-F238E27FC236}">
                <a16:creationId xmlns:a16="http://schemas.microsoft.com/office/drawing/2014/main" id="{12F09882-AA0B-C744-8EF5-F5AEB8149BCB}"/>
              </a:ext>
            </a:extLst>
          </p:cNvPr>
          <p:cNvSpPr txBox="1"/>
          <p:nvPr/>
        </p:nvSpPr>
        <p:spPr>
          <a:xfrm>
            <a:off x="1995943" y="5021525"/>
            <a:ext cx="391323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32" name="Conexão Reta Unidirecional 31">
            <a:extLst>
              <a:ext uri="{FF2B5EF4-FFF2-40B4-BE49-F238E27FC236}">
                <a16:creationId xmlns:a16="http://schemas.microsoft.com/office/drawing/2014/main" id="{7689F14B-F22F-F748-BD81-BB119CBABCCA}"/>
              </a:ext>
            </a:extLst>
          </p:cNvPr>
          <p:cNvCxnSpPr>
            <a:cxnSpLocks/>
            <a:stCxn id="37" idx="2"/>
            <a:endCxn id="29" idx="0"/>
          </p:cNvCxnSpPr>
          <p:nvPr/>
        </p:nvCxnSpPr>
        <p:spPr>
          <a:xfrm>
            <a:off x="2394397" y="4361809"/>
            <a:ext cx="968" cy="8621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Conexão Reta 32">
            <a:extLst>
              <a:ext uri="{FF2B5EF4-FFF2-40B4-BE49-F238E27FC236}">
                <a16:creationId xmlns:a16="http://schemas.microsoft.com/office/drawing/2014/main" id="{EE0147AB-8AE0-8F49-B27A-CE8A9BDBE555}"/>
              </a:ext>
            </a:extLst>
          </p:cNvPr>
          <p:cNvCxnSpPr>
            <a:cxnSpLocks/>
            <a:stCxn id="27" idx="1"/>
            <a:endCxn id="30" idx="3"/>
          </p:cNvCxnSpPr>
          <p:nvPr/>
        </p:nvCxnSpPr>
        <p:spPr>
          <a:xfrm flipH="1">
            <a:off x="2806343" y="5383848"/>
            <a:ext cx="3586060" cy="1258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E653076C-A12F-5647-9515-C9726024BADC}"/>
              </a:ext>
            </a:extLst>
          </p:cNvPr>
          <p:cNvSpPr>
            <a:spLocks noChangeAspect="1"/>
          </p:cNvSpPr>
          <p:nvPr/>
        </p:nvSpPr>
        <p:spPr>
          <a:xfrm>
            <a:off x="1963633" y="3970339"/>
            <a:ext cx="842709" cy="320400"/>
          </a:xfrm>
          <a:prstGeom prst="roundRect">
            <a:avLst/>
          </a:prstGeom>
          <a:solidFill>
            <a:srgbClr val="B6D7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FC1A7E5-A88C-4040-BACC-7119A337AA0D}"/>
              </a:ext>
            </a:extLst>
          </p:cNvPr>
          <p:cNvSpPr txBox="1">
            <a:spLocks noChangeAspect="1"/>
          </p:cNvSpPr>
          <p:nvPr/>
        </p:nvSpPr>
        <p:spPr>
          <a:xfrm>
            <a:off x="1949725" y="3957386"/>
            <a:ext cx="842710" cy="3204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D54F59B-F9EE-8343-B250-969F8B870749}"/>
              </a:ext>
            </a:extLst>
          </p:cNvPr>
          <p:cNvSpPr txBox="1"/>
          <p:nvPr/>
        </p:nvSpPr>
        <p:spPr>
          <a:xfrm>
            <a:off x="1886609" y="3795394"/>
            <a:ext cx="419221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15.2</a:t>
            </a:r>
          </a:p>
        </p:txBody>
      </p:sp>
      <p:sp>
        <p:nvSpPr>
          <p:cNvPr id="37" name="Retângulo Arredondado 36">
            <a:extLst>
              <a:ext uri="{FF2B5EF4-FFF2-40B4-BE49-F238E27FC236}">
                <a16:creationId xmlns:a16="http://schemas.microsoft.com/office/drawing/2014/main" id="{4A84BE4E-F259-7141-A616-909AF7119B74}"/>
              </a:ext>
            </a:extLst>
          </p:cNvPr>
          <p:cNvSpPr/>
          <p:nvPr/>
        </p:nvSpPr>
        <p:spPr>
          <a:xfrm>
            <a:off x="1886609" y="3773018"/>
            <a:ext cx="1015575" cy="588791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750"/>
          </a:p>
        </p:txBody>
      </p:sp>
      <p:cxnSp>
        <p:nvCxnSpPr>
          <p:cNvPr id="38" name="Conexão Reta 37">
            <a:extLst>
              <a:ext uri="{FF2B5EF4-FFF2-40B4-BE49-F238E27FC236}">
                <a16:creationId xmlns:a16="http://schemas.microsoft.com/office/drawing/2014/main" id="{040E727A-5B3E-594B-B6C8-CA3DB5A4ED59}"/>
              </a:ext>
            </a:extLst>
          </p:cNvPr>
          <p:cNvCxnSpPr>
            <a:cxnSpLocks/>
            <a:stCxn id="27" idx="1"/>
            <a:endCxn id="37" idx="3"/>
          </p:cNvCxnSpPr>
          <p:nvPr/>
        </p:nvCxnSpPr>
        <p:spPr>
          <a:xfrm flipH="1" flipV="1">
            <a:off x="2902184" y="4067414"/>
            <a:ext cx="3490219" cy="1316434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379B8A32-E64B-BC4E-BD21-29DE610B6710}"/>
              </a:ext>
            </a:extLst>
          </p:cNvPr>
          <p:cNvSpPr txBox="1"/>
          <p:nvPr/>
        </p:nvSpPr>
        <p:spPr>
          <a:xfrm>
            <a:off x="3180489" y="5379046"/>
            <a:ext cx="2783022" cy="32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pt-PT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627468F8-6FCC-F646-8802-5313F70F675C}"/>
              </a:ext>
            </a:extLst>
          </p:cNvPr>
          <p:cNvSpPr txBox="1"/>
          <p:nvPr/>
        </p:nvSpPr>
        <p:spPr>
          <a:xfrm rot="1357460">
            <a:off x="3256717" y="4477067"/>
            <a:ext cx="3004344" cy="32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utopic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case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developing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causing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harm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A40FB708-9E53-CC43-B300-47E613E55E73}"/>
              </a:ext>
            </a:extLst>
          </p:cNvPr>
          <p:cNvSpPr txBox="1"/>
          <p:nvPr/>
        </p:nvSpPr>
        <p:spPr>
          <a:xfrm>
            <a:off x="2393648" y="4632701"/>
            <a:ext cx="1738234" cy="320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pt-PT" sz="7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dirty="0" err="1">
                <a:latin typeface="Arial" panose="020B0604020202020204" pitchFamily="34" charset="0"/>
                <a:cs typeface="Arial" panose="020B0604020202020204" pitchFamily="34" charset="0"/>
              </a:rPr>
              <a:t>significantly</a:t>
            </a:r>
            <a:endParaRPr lang="pt-PT" sz="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3138AAE6-579F-EF48-A263-79FE67AE61C7}"/>
              </a:ext>
            </a:extLst>
          </p:cNvPr>
          <p:cNvSpPr txBox="1"/>
          <p:nvPr/>
        </p:nvSpPr>
        <p:spPr>
          <a:xfrm>
            <a:off x="999240" y="601323"/>
            <a:ext cx="707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Relation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7AA55D44-D8F8-974E-BCE4-B2ECD2EB4648}"/>
              </a:ext>
            </a:extLst>
          </p:cNvPr>
          <p:cNvSpPr txBox="1"/>
          <p:nvPr/>
        </p:nvSpPr>
        <p:spPr>
          <a:xfrm>
            <a:off x="798990" y="1158554"/>
            <a:ext cx="7457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Ideally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envision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open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(8- -15) [8, 16].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Thus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emulate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real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scenario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interesting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reflect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ideal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scenario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[8].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development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constant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intervention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(15.2),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chronic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scheduled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stimulation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implantable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devices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without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side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effects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(stress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anxiety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exposure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device-related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problems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infection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intracranial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haemorrhage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tissue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reaction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skin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erosion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lead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migration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others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paradigm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would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just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focus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increasing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(15.2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8)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investigate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amount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today's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limitations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utopic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However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find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relevant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stress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purpose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research.</a:t>
            </a:r>
          </a:p>
        </p:txBody>
      </p:sp>
    </p:spTree>
    <p:extLst>
      <p:ext uri="{BB962C8B-B14F-4D97-AF65-F5344CB8AC3E}">
        <p14:creationId xmlns:p14="http://schemas.microsoft.com/office/powerpoint/2010/main" val="352562731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Arredondado 54">
            <a:extLst>
              <a:ext uri="{FF2B5EF4-FFF2-40B4-BE49-F238E27FC236}">
                <a16:creationId xmlns:a16="http://schemas.microsoft.com/office/drawing/2014/main" id="{93982AFD-2DED-4A4E-97F5-782845B1B685}"/>
              </a:ext>
            </a:extLst>
          </p:cNvPr>
          <p:cNvSpPr/>
          <p:nvPr/>
        </p:nvSpPr>
        <p:spPr>
          <a:xfrm>
            <a:off x="4428603" y="4356202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590BE1-875C-EF4E-8B2A-7EC95D3375F3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95B3B49-903C-8C4D-A278-D5CC09981BCD}"/>
              </a:ext>
            </a:extLst>
          </p:cNvPr>
          <p:cNvSpPr txBox="1"/>
          <p:nvPr/>
        </p:nvSpPr>
        <p:spPr>
          <a:xfrm>
            <a:off x="927118" y="1158554"/>
            <a:ext cx="7217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After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proper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comparison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ask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good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even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inquire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minimum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justifies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trial. 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believe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proper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trust.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literature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trust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seems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represented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reporting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high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performance (12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13)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complying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consensual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(9- -13).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analysing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longer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recordings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number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trust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increases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testing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represent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real-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conditions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[14]. 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Although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methodology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eventually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makes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incorrect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still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trust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(19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13).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great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scepticism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concerning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high-level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due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difficulty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delivering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'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[36].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Although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 more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trust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black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-box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make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wrong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lead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mistrust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because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no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human-comprehensible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[13].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DC5B517D-1AC3-AC40-8ED1-25CD3B4A79A7}"/>
              </a:ext>
            </a:extLst>
          </p:cNvPr>
          <p:cNvSpPr txBox="1"/>
          <p:nvPr/>
        </p:nvSpPr>
        <p:spPr>
          <a:xfrm>
            <a:off x="4428604" y="4408236"/>
            <a:ext cx="86255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cxnSp>
        <p:nvCxnSpPr>
          <p:cNvPr id="49" name="Conexão Reta Unidirecional 48">
            <a:extLst>
              <a:ext uri="{FF2B5EF4-FFF2-40B4-BE49-F238E27FC236}">
                <a16:creationId xmlns:a16="http://schemas.microsoft.com/office/drawing/2014/main" id="{FD3A681D-FE4B-714E-AD4A-F36981C75B63}"/>
              </a:ext>
            </a:extLst>
          </p:cNvPr>
          <p:cNvCxnSpPr>
            <a:cxnSpLocks/>
            <a:stCxn id="65" idx="0"/>
            <a:endCxn id="55" idx="2"/>
          </p:cNvCxnSpPr>
          <p:nvPr/>
        </p:nvCxnSpPr>
        <p:spPr>
          <a:xfrm flipV="1">
            <a:off x="4850911" y="4684147"/>
            <a:ext cx="8969" cy="1015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xão Reta Unidirecional 49">
            <a:extLst>
              <a:ext uri="{FF2B5EF4-FFF2-40B4-BE49-F238E27FC236}">
                <a16:creationId xmlns:a16="http://schemas.microsoft.com/office/drawing/2014/main" id="{3FFAA2EC-FE44-5A4E-9F5A-8F5A82AF6037}"/>
              </a:ext>
            </a:extLst>
          </p:cNvPr>
          <p:cNvCxnSpPr>
            <a:cxnSpLocks/>
            <a:stCxn id="58" idx="3"/>
            <a:endCxn id="48" idx="1"/>
          </p:cNvCxnSpPr>
          <p:nvPr/>
        </p:nvCxnSpPr>
        <p:spPr>
          <a:xfrm flipV="1">
            <a:off x="3175393" y="4512111"/>
            <a:ext cx="1253211" cy="70251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1BC9E4D-2346-354B-AD74-7EB0107855CD}"/>
              </a:ext>
            </a:extLst>
          </p:cNvPr>
          <p:cNvSpPr txBox="1"/>
          <p:nvPr/>
        </p:nvSpPr>
        <p:spPr>
          <a:xfrm>
            <a:off x="3881320" y="4812698"/>
            <a:ext cx="1032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3E965527-D381-5B49-B73B-CD8DF73FBD67}"/>
              </a:ext>
            </a:extLst>
          </p:cNvPr>
          <p:cNvSpPr txBox="1"/>
          <p:nvPr/>
        </p:nvSpPr>
        <p:spPr>
          <a:xfrm>
            <a:off x="5016371" y="4206869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7" name="Retângulo Arredondado 56">
            <a:extLst>
              <a:ext uri="{FF2B5EF4-FFF2-40B4-BE49-F238E27FC236}">
                <a16:creationId xmlns:a16="http://schemas.microsoft.com/office/drawing/2014/main" id="{08EE7810-1639-D943-A007-273F26D78B97}"/>
              </a:ext>
            </a:extLst>
          </p:cNvPr>
          <p:cNvSpPr/>
          <p:nvPr/>
        </p:nvSpPr>
        <p:spPr>
          <a:xfrm>
            <a:off x="2312840" y="5058715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A20CB6AD-61CC-9B4F-A599-3504B38C9271}"/>
              </a:ext>
            </a:extLst>
          </p:cNvPr>
          <p:cNvSpPr txBox="1"/>
          <p:nvPr/>
        </p:nvSpPr>
        <p:spPr>
          <a:xfrm>
            <a:off x="2312841" y="5110749"/>
            <a:ext cx="86255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Requeriments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62144830-CBD5-7E41-AE42-5566FF68749F}"/>
              </a:ext>
            </a:extLst>
          </p:cNvPr>
          <p:cNvSpPr txBox="1"/>
          <p:nvPr/>
        </p:nvSpPr>
        <p:spPr>
          <a:xfrm>
            <a:off x="2900608" y="4909382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1" name="Retângulo Arredondado 60">
            <a:extLst>
              <a:ext uri="{FF2B5EF4-FFF2-40B4-BE49-F238E27FC236}">
                <a16:creationId xmlns:a16="http://schemas.microsoft.com/office/drawing/2014/main" id="{7C0DDD01-0DD6-9640-A3C3-FFAF2F9B1937}"/>
              </a:ext>
            </a:extLst>
          </p:cNvPr>
          <p:cNvSpPr/>
          <p:nvPr/>
        </p:nvSpPr>
        <p:spPr>
          <a:xfrm>
            <a:off x="6119755" y="5058715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BACF499D-53D9-3E4E-BBA6-EA6093FD84E9}"/>
              </a:ext>
            </a:extLst>
          </p:cNvPr>
          <p:cNvSpPr txBox="1"/>
          <p:nvPr/>
        </p:nvSpPr>
        <p:spPr>
          <a:xfrm>
            <a:off x="6119756" y="5110749"/>
            <a:ext cx="86255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DC4D1682-0599-234F-86B4-5EB098D2D69C}"/>
              </a:ext>
            </a:extLst>
          </p:cNvPr>
          <p:cNvSpPr txBox="1"/>
          <p:nvPr/>
        </p:nvSpPr>
        <p:spPr>
          <a:xfrm>
            <a:off x="6707523" y="4909382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92181E3B-81CB-0848-8403-5CE4409D6C60}"/>
              </a:ext>
            </a:extLst>
          </p:cNvPr>
          <p:cNvSpPr/>
          <p:nvPr/>
        </p:nvSpPr>
        <p:spPr>
          <a:xfrm>
            <a:off x="4419634" y="5699446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D6290234-F93B-7D4D-B490-37EDF8841ADE}"/>
              </a:ext>
            </a:extLst>
          </p:cNvPr>
          <p:cNvSpPr txBox="1"/>
          <p:nvPr/>
        </p:nvSpPr>
        <p:spPr>
          <a:xfrm>
            <a:off x="4419635" y="5751480"/>
            <a:ext cx="86255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0EB68192-8D79-FD48-9464-8C27B144745C}"/>
              </a:ext>
            </a:extLst>
          </p:cNvPr>
          <p:cNvSpPr txBox="1"/>
          <p:nvPr/>
        </p:nvSpPr>
        <p:spPr>
          <a:xfrm>
            <a:off x="5007402" y="5550113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cxnSp>
        <p:nvCxnSpPr>
          <p:cNvPr id="71" name="Conexão Reta Unidirecional 70">
            <a:extLst>
              <a:ext uri="{FF2B5EF4-FFF2-40B4-BE49-F238E27FC236}">
                <a16:creationId xmlns:a16="http://schemas.microsoft.com/office/drawing/2014/main" id="{4198C42D-13B7-AC47-B2FB-8CF04EC63FBF}"/>
              </a:ext>
            </a:extLst>
          </p:cNvPr>
          <p:cNvCxnSpPr>
            <a:cxnSpLocks/>
            <a:stCxn id="62" idx="1"/>
            <a:endCxn id="48" idx="3"/>
          </p:cNvCxnSpPr>
          <p:nvPr/>
        </p:nvCxnSpPr>
        <p:spPr>
          <a:xfrm flipH="1" flipV="1">
            <a:off x="5291156" y="4512111"/>
            <a:ext cx="828600" cy="702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8" name="Gráfico 77" descr="Balão de fala com preenchiment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FDF5581-E310-1C43-B835-0E6AC9310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79" name="CaixaDeTexto 78">
            <a:extLst>
              <a:ext uri="{FF2B5EF4-FFF2-40B4-BE49-F238E27FC236}">
                <a16:creationId xmlns:a16="http://schemas.microsoft.com/office/drawing/2014/main" id="{6801AAFC-BD31-1B48-81B9-25C6EC318399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E01751B-174C-1645-B10A-56B9B5993C29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m 25" descr="Uma imagem com céu noturno&#10;&#10;Descrição gerada automaticamente">
            <a:hlinkClick r:id="rId4" action="ppaction://hlinksldjump"/>
            <a:extLst>
              <a:ext uri="{FF2B5EF4-FFF2-40B4-BE49-F238E27FC236}">
                <a16:creationId xmlns:a16="http://schemas.microsoft.com/office/drawing/2014/main" id="{8A87A379-873F-BD48-BFE4-500A90A12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6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1D7AF67C-C092-EB4E-B1D9-65EA1DD0B246}"/>
              </a:ext>
            </a:extLst>
          </p:cNvPr>
          <p:cNvSpPr/>
          <p:nvPr/>
        </p:nvSpPr>
        <p:spPr>
          <a:xfrm>
            <a:off x="-57799" y="-544994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15CECB-3110-9D44-9D93-DCF58B45B02E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720CD8-63F2-DA4D-A811-1110C265FAB9}"/>
              </a:ext>
            </a:extLst>
          </p:cNvPr>
          <p:cNvSpPr>
            <a:spLocks noChangeAspect="1"/>
          </p:cNvSpPr>
          <p:nvPr/>
        </p:nvSpPr>
        <p:spPr>
          <a:xfrm>
            <a:off x="1288356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00B02E-1940-D540-B96B-7CE882A9FB10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5E6540-15C7-3746-89C0-2604871F872F}"/>
              </a:ext>
            </a:extLst>
          </p:cNvPr>
          <p:cNvSpPr>
            <a:spLocks noChangeAspect="1"/>
          </p:cNvSpPr>
          <p:nvPr/>
        </p:nvSpPr>
        <p:spPr>
          <a:xfrm>
            <a:off x="-1273767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492FD0-73F9-B640-A529-56A538B202D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E704CF3C-2111-7346-B5A5-B068BC8DD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94488DF5-CA66-F44E-B873-3307F0855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9149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2BC52425-AE4E-C744-93D8-ABFCA6205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A98BE7DB-D120-1B41-921B-8EDA1D293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204398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C728009-0822-B141-8D94-369737699E34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893250A8-B2A0-7E49-91F0-A1BEA9D26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A9517186-CDEE-084B-BEF4-5699994F2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9" name="Gráfico 18" descr="Informações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5BA0F7FD-83C1-9E45-993C-79A18A76F9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pic>
        <p:nvPicPr>
          <p:cNvPr id="20" name="Gráfico 19" descr="Máquina de escrever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A3422AA5-89A7-084A-92E8-A6A72E6DFA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764" y="4342099"/>
            <a:ext cx="795405" cy="795405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55ABA5BE-1380-B246-8612-BD6AA84D6A76}"/>
              </a:ext>
            </a:extLst>
          </p:cNvPr>
          <p:cNvSpPr txBox="1"/>
          <p:nvPr/>
        </p:nvSpPr>
        <p:spPr>
          <a:xfrm>
            <a:off x="-126530" y="1804180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403F51B-7B3A-BC40-9901-FEC7913E84B2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5" name="Gráfico 24" descr="Office trabalhador Male com preenchimento sólido">
              <a:extLst>
                <a:ext uri="{FF2B5EF4-FFF2-40B4-BE49-F238E27FC236}">
                  <a16:creationId xmlns:a16="http://schemas.microsoft.com/office/drawing/2014/main" id="{20987A99-C37B-E24C-BCD9-5B4DC107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6" name="Gráfico 25" descr="Feminino do trabalhador do Office com preenchimento sólido">
              <a:hlinkClick r:id="rId22" action="ppaction://hlinksldjump"/>
              <a:extLst>
                <a:ext uri="{FF2B5EF4-FFF2-40B4-BE49-F238E27FC236}">
                  <a16:creationId xmlns:a16="http://schemas.microsoft.com/office/drawing/2014/main" id="{61B5575C-8259-5245-8973-A4B2B652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27" name="Gráfico 26" descr="Ligações com preenchimento sólido">
            <a:hlinkClick r:id="rId25" action="ppaction://hlinksldjump"/>
            <a:extLst>
              <a:ext uri="{FF2B5EF4-FFF2-40B4-BE49-F238E27FC236}">
                <a16:creationId xmlns:a16="http://schemas.microsoft.com/office/drawing/2014/main" id="{72C05F4B-94F9-B34F-A662-D6D8066839E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EC439F0C-D1F3-F043-A4D2-B7F71098D8E0}"/>
              </a:ext>
            </a:extLst>
          </p:cNvPr>
          <p:cNvSpPr/>
          <p:nvPr/>
        </p:nvSpPr>
        <p:spPr>
          <a:xfrm>
            <a:off x="2420081" y="290004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tx1">
                  <a:alpha val="11000"/>
                </a:schemeClr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580E8EA-F93F-0944-A58A-975BB5FC15C5}"/>
              </a:ext>
            </a:extLst>
          </p:cNvPr>
          <p:cNvSpPr txBox="1"/>
          <p:nvPr/>
        </p:nvSpPr>
        <p:spPr>
          <a:xfrm>
            <a:off x="2422410" y="290401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Confounding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CA099DE-D6D8-E443-B264-7B3BF2B0A22C}"/>
              </a:ext>
            </a:extLst>
          </p:cNvPr>
          <p:cNvSpPr txBox="1"/>
          <p:nvPr/>
        </p:nvSpPr>
        <p:spPr>
          <a:xfrm>
            <a:off x="2420082" y="1488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23EE3D28-138A-E340-8DDC-F0DC147A62D0}"/>
              </a:ext>
            </a:extLst>
          </p:cNvPr>
          <p:cNvSpPr/>
          <p:nvPr/>
        </p:nvSpPr>
        <p:spPr>
          <a:xfrm>
            <a:off x="4560071" y="289712"/>
            <a:ext cx="862552" cy="334588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6D1533F-F35D-4943-A56B-E3C7E42A75BE}"/>
              </a:ext>
            </a:extLst>
          </p:cNvPr>
          <p:cNvSpPr txBox="1"/>
          <p:nvPr/>
        </p:nvSpPr>
        <p:spPr>
          <a:xfrm>
            <a:off x="4560070" y="3599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2DD50DE-663E-E342-85CB-7FB00AEDD4F7}"/>
              </a:ext>
            </a:extLst>
          </p:cNvPr>
          <p:cNvSpPr txBox="1"/>
          <p:nvPr/>
        </p:nvSpPr>
        <p:spPr>
          <a:xfrm>
            <a:off x="4560072" y="1393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799CF1DC-EA9D-7F49-B65F-EE7D8F82E330}"/>
              </a:ext>
            </a:extLst>
          </p:cNvPr>
          <p:cNvSpPr/>
          <p:nvPr/>
        </p:nvSpPr>
        <p:spPr>
          <a:xfrm>
            <a:off x="6026827" y="275860"/>
            <a:ext cx="862553" cy="318155"/>
          </a:xfrm>
          <a:prstGeom prst="roundRect">
            <a:avLst/>
          </a:prstGeom>
          <a:solidFill>
            <a:srgbClr val="CFE3F3"/>
          </a:solidFill>
          <a:ln>
            <a:noFill/>
          </a:ln>
          <a:effectLst>
            <a:glow rad="889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A51254-E90E-2241-B97C-9B56C18EF8A2}"/>
              </a:ext>
            </a:extLst>
          </p:cNvPr>
          <p:cNvSpPr txBox="1"/>
          <p:nvPr/>
        </p:nvSpPr>
        <p:spPr>
          <a:xfrm>
            <a:off x="6026827" y="29332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72C1C5D-E4EF-8C44-99CB-C5A20B5572B2}"/>
              </a:ext>
            </a:extLst>
          </p:cNvPr>
          <p:cNvSpPr txBox="1"/>
          <p:nvPr/>
        </p:nvSpPr>
        <p:spPr>
          <a:xfrm>
            <a:off x="6026827" y="1399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tângulo Arredondado 37">
            <a:extLst>
              <a:ext uri="{FF2B5EF4-FFF2-40B4-BE49-F238E27FC236}">
                <a16:creationId xmlns:a16="http://schemas.microsoft.com/office/drawing/2014/main" id="{71EFC0B5-04F5-7346-9CB2-C78372B19BCB}"/>
              </a:ext>
            </a:extLst>
          </p:cNvPr>
          <p:cNvSpPr/>
          <p:nvPr/>
        </p:nvSpPr>
        <p:spPr>
          <a:xfrm>
            <a:off x="7939035" y="284729"/>
            <a:ext cx="862553" cy="327945"/>
          </a:xfrm>
          <a:prstGeom prst="roundRect">
            <a:avLst/>
          </a:prstGeom>
          <a:solidFill>
            <a:srgbClr val="CFE3F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2527890-04F5-984F-9BB3-69ABB69D923D}"/>
              </a:ext>
            </a:extLst>
          </p:cNvPr>
          <p:cNvSpPr txBox="1"/>
          <p:nvPr/>
        </p:nvSpPr>
        <p:spPr>
          <a:xfrm>
            <a:off x="7939035" y="294043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22CED98-EA0E-124C-A54B-56DB021D194A}"/>
              </a:ext>
            </a:extLst>
          </p:cNvPr>
          <p:cNvSpPr txBox="1"/>
          <p:nvPr/>
        </p:nvSpPr>
        <p:spPr>
          <a:xfrm>
            <a:off x="7939035" y="14357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1" name="Retângulo Arredondado 40">
            <a:extLst>
              <a:ext uri="{FF2B5EF4-FFF2-40B4-BE49-F238E27FC236}">
                <a16:creationId xmlns:a16="http://schemas.microsoft.com/office/drawing/2014/main" id="{B5DDF700-529E-D941-954D-854E8A83F9DF}"/>
              </a:ext>
            </a:extLst>
          </p:cNvPr>
          <p:cNvSpPr/>
          <p:nvPr/>
        </p:nvSpPr>
        <p:spPr>
          <a:xfrm>
            <a:off x="2420081" y="1259311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  <a:effectLst>
            <a:glow rad="889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443E4A3-06FF-3948-9D7E-712F51C03929}"/>
              </a:ext>
            </a:extLst>
          </p:cNvPr>
          <p:cNvSpPr txBox="1"/>
          <p:nvPr/>
        </p:nvSpPr>
        <p:spPr>
          <a:xfrm>
            <a:off x="2431399" y="1261123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6FFEADB-BE97-4246-9349-E8AD842E565A}"/>
              </a:ext>
            </a:extLst>
          </p:cNvPr>
          <p:cNvSpPr txBox="1"/>
          <p:nvPr/>
        </p:nvSpPr>
        <p:spPr>
          <a:xfrm>
            <a:off x="2432693" y="1135096"/>
            <a:ext cx="1910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Retângulo Arredondado 44">
            <a:extLst>
              <a:ext uri="{FF2B5EF4-FFF2-40B4-BE49-F238E27FC236}">
                <a16:creationId xmlns:a16="http://schemas.microsoft.com/office/drawing/2014/main" id="{323F7C2D-35B0-6C44-933A-DAEDBBD60C87}"/>
              </a:ext>
            </a:extLst>
          </p:cNvPr>
          <p:cNvSpPr/>
          <p:nvPr/>
        </p:nvSpPr>
        <p:spPr>
          <a:xfrm>
            <a:off x="2420081" y="2061849"/>
            <a:ext cx="862553" cy="327945"/>
          </a:xfrm>
          <a:prstGeom prst="roundRect">
            <a:avLst/>
          </a:prstGeom>
          <a:solidFill>
            <a:srgbClr val="CFE3F3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005EAFF-DBD1-9542-A9BA-31C7D4779437}"/>
              </a:ext>
            </a:extLst>
          </p:cNvPr>
          <p:cNvSpPr txBox="1"/>
          <p:nvPr/>
        </p:nvSpPr>
        <p:spPr>
          <a:xfrm>
            <a:off x="2430531" y="207116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6BF1353-9093-D643-9490-BC91A2641BA8}"/>
              </a:ext>
            </a:extLst>
          </p:cNvPr>
          <p:cNvSpPr txBox="1"/>
          <p:nvPr/>
        </p:nvSpPr>
        <p:spPr>
          <a:xfrm>
            <a:off x="2420081" y="1920700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A2C3FDB-2A64-CF40-A82E-61E130B9FD87}"/>
              </a:ext>
            </a:extLst>
          </p:cNvPr>
          <p:cNvSpPr txBox="1"/>
          <p:nvPr/>
        </p:nvSpPr>
        <p:spPr>
          <a:xfrm>
            <a:off x="2420081" y="2876042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D7D9B2A-0427-AB45-818F-BB3E42FD82F3}"/>
              </a:ext>
            </a:extLst>
          </p:cNvPr>
          <p:cNvSpPr txBox="1"/>
          <p:nvPr/>
        </p:nvSpPr>
        <p:spPr>
          <a:xfrm>
            <a:off x="2510862" y="4422653"/>
            <a:ext cx="21448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75ED7688-8C79-7940-97C1-FF2C728E7102}"/>
              </a:ext>
            </a:extLst>
          </p:cNvPr>
          <p:cNvSpPr/>
          <p:nvPr/>
        </p:nvSpPr>
        <p:spPr>
          <a:xfrm>
            <a:off x="2420078" y="5542039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8BAB6F3-5506-2248-A79A-8A6D8DD4BDB8}"/>
              </a:ext>
            </a:extLst>
          </p:cNvPr>
          <p:cNvSpPr txBox="1"/>
          <p:nvPr/>
        </p:nvSpPr>
        <p:spPr>
          <a:xfrm>
            <a:off x="2420079" y="5560076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02411EE-7A09-3242-B314-ADDBC11A8572}"/>
              </a:ext>
            </a:extLst>
          </p:cNvPr>
          <p:cNvSpPr txBox="1"/>
          <p:nvPr/>
        </p:nvSpPr>
        <p:spPr>
          <a:xfrm>
            <a:off x="2420079" y="5389610"/>
            <a:ext cx="36893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3" name="Retângulo Arredondado 52">
            <a:extLst>
              <a:ext uri="{FF2B5EF4-FFF2-40B4-BE49-F238E27FC236}">
                <a16:creationId xmlns:a16="http://schemas.microsoft.com/office/drawing/2014/main" id="{870796AF-F0E0-2445-AB1A-D5533CD35841}"/>
              </a:ext>
            </a:extLst>
          </p:cNvPr>
          <p:cNvSpPr/>
          <p:nvPr/>
        </p:nvSpPr>
        <p:spPr>
          <a:xfrm>
            <a:off x="3508612" y="6325201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FF6AE93-4069-9247-8105-9F8C4D239883}"/>
              </a:ext>
            </a:extLst>
          </p:cNvPr>
          <p:cNvSpPr txBox="1"/>
          <p:nvPr/>
        </p:nvSpPr>
        <p:spPr>
          <a:xfrm>
            <a:off x="3508612" y="632210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D502AFC-E770-FC45-9E8D-23D7B860C9C1}"/>
              </a:ext>
            </a:extLst>
          </p:cNvPr>
          <p:cNvSpPr txBox="1"/>
          <p:nvPr/>
        </p:nvSpPr>
        <p:spPr>
          <a:xfrm>
            <a:off x="4109417" y="6150921"/>
            <a:ext cx="3775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054E3CAF-79F0-0047-BD9F-D551ABC21026}"/>
              </a:ext>
            </a:extLst>
          </p:cNvPr>
          <p:cNvSpPr txBox="1"/>
          <p:nvPr/>
        </p:nvSpPr>
        <p:spPr>
          <a:xfrm>
            <a:off x="3411822" y="4409548"/>
            <a:ext cx="2959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BC9D9A92-59A6-034A-8ACD-A985BB7B5BC7}"/>
              </a:ext>
            </a:extLst>
          </p:cNvPr>
          <p:cNvSpPr txBox="1"/>
          <p:nvPr/>
        </p:nvSpPr>
        <p:spPr>
          <a:xfrm>
            <a:off x="4962551" y="4420181"/>
            <a:ext cx="3730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8" name="Retângulo Arredondado 57">
            <a:extLst>
              <a:ext uri="{FF2B5EF4-FFF2-40B4-BE49-F238E27FC236}">
                <a16:creationId xmlns:a16="http://schemas.microsoft.com/office/drawing/2014/main" id="{55EEB803-2B43-E84B-83A2-AF4E0428890D}"/>
              </a:ext>
            </a:extLst>
          </p:cNvPr>
          <p:cNvSpPr/>
          <p:nvPr/>
        </p:nvSpPr>
        <p:spPr>
          <a:xfrm>
            <a:off x="4895798" y="1658794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  <a:effectLst>
            <a:glow rad="889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9E0B99D-09F8-C24B-A2F9-401669A44EC4}"/>
              </a:ext>
            </a:extLst>
          </p:cNvPr>
          <p:cNvSpPr txBox="1"/>
          <p:nvPr/>
        </p:nvSpPr>
        <p:spPr>
          <a:xfrm>
            <a:off x="4886170" y="1671582"/>
            <a:ext cx="86255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E09D61F-0B5F-A849-A31D-08D9A5F7EFBE}"/>
              </a:ext>
            </a:extLst>
          </p:cNvPr>
          <p:cNvSpPr txBox="1"/>
          <p:nvPr/>
        </p:nvSpPr>
        <p:spPr>
          <a:xfrm>
            <a:off x="5610834" y="1511007"/>
            <a:ext cx="177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2114B26B-9C4C-7E4C-9277-C3DB465CCEC7}"/>
              </a:ext>
            </a:extLst>
          </p:cNvPr>
          <p:cNvSpPr txBox="1"/>
          <p:nvPr/>
        </p:nvSpPr>
        <p:spPr>
          <a:xfrm>
            <a:off x="5476779" y="2548830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3360B16B-AFD0-FF46-8C62-8696288B497E}"/>
              </a:ext>
            </a:extLst>
          </p:cNvPr>
          <p:cNvSpPr txBox="1"/>
          <p:nvPr/>
        </p:nvSpPr>
        <p:spPr>
          <a:xfrm>
            <a:off x="5472609" y="5421445"/>
            <a:ext cx="36893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634F7FDF-96F6-AE4D-9C24-2BB33AD57EDA}"/>
              </a:ext>
            </a:extLst>
          </p:cNvPr>
          <p:cNvSpPr txBox="1"/>
          <p:nvPr/>
        </p:nvSpPr>
        <p:spPr>
          <a:xfrm>
            <a:off x="7955536" y="1151176"/>
            <a:ext cx="1836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54DD42E-50CB-8E49-9035-17F89C96FAA0}"/>
              </a:ext>
            </a:extLst>
          </p:cNvPr>
          <p:cNvSpPr txBox="1"/>
          <p:nvPr/>
        </p:nvSpPr>
        <p:spPr>
          <a:xfrm>
            <a:off x="6427315" y="4228248"/>
            <a:ext cx="39142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6FBC96A2-0E27-9E46-B91A-F3D0FBC1F6F8}"/>
              </a:ext>
            </a:extLst>
          </p:cNvPr>
          <p:cNvSpPr/>
          <p:nvPr/>
        </p:nvSpPr>
        <p:spPr>
          <a:xfrm>
            <a:off x="7346944" y="4377919"/>
            <a:ext cx="862553" cy="327945"/>
          </a:xfrm>
          <a:prstGeom prst="roundRect">
            <a:avLst/>
          </a:prstGeom>
          <a:solidFill>
            <a:srgbClr val="F1C24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28AA743-7827-A643-BED0-1B562A4CE6B8}"/>
              </a:ext>
            </a:extLst>
          </p:cNvPr>
          <p:cNvSpPr txBox="1"/>
          <p:nvPr/>
        </p:nvSpPr>
        <p:spPr>
          <a:xfrm>
            <a:off x="7358520" y="4438303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9B6D5116-81E8-2444-90F5-E646EFFFEE92}"/>
              </a:ext>
            </a:extLst>
          </p:cNvPr>
          <p:cNvSpPr txBox="1"/>
          <p:nvPr/>
        </p:nvSpPr>
        <p:spPr>
          <a:xfrm>
            <a:off x="7839971" y="4209720"/>
            <a:ext cx="3533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8E834F6F-A263-004B-9FD1-4E022FAD5902}"/>
              </a:ext>
            </a:extLst>
          </p:cNvPr>
          <p:cNvSpPr txBox="1"/>
          <p:nvPr/>
        </p:nvSpPr>
        <p:spPr>
          <a:xfrm>
            <a:off x="8447563" y="6160959"/>
            <a:ext cx="3714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E78EDBE6-1256-F54B-BF6D-9D53E876123D}"/>
              </a:ext>
            </a:extLst>
          </p:cNvPr>
          <p:cNvSpPr txBox="1"/>
          <p:nvPr/>
        </p:nvSpPr>
        <p:spPr>
          <a:xfrm>
            <a:off x="8530614" y="2842493"/>
            <a:ext cx="31788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70" name="Conexão Reta 69">
            <a:extLst>
              <a:ext uri="{FF2B5EF4-FFF2-40B4-BE49-F238E27FC236}">
                <a16:creationId xmlns:a16="http://schemas.microsoft.com/office/drawing/2014/main" id="{01FD4080-D3C4-AE4A-905B-80983BBAEF8B}"/>
              </a:ext>
            </a:extLst>
          </p:cNvPr>
          <p:cNvCxnSpPr>
            <a:cxnSpLocks/>
            <a:stCxn id="23" idx="3"/>
            <a:endCxn id="32" idx="1"/>
          </p:cNvCxnSpPr>
          <p:nvPr/>
        </p:nvCxnSpPr>
        <p:spPr>
          <a:xfrm>
            <a:off x="3282634" y="453977"/>
            <a:ext cx="1277436" cy="980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xão Reta 70">
            <a:extLst>
              <a:ext uri="{FF2B5EF4-FFF2-40B4-BE49-F238E27FC236}">
                <a16:creationId xmlns:a16="http://schemas.microsoft.com/office/drawing/2014/main" id="{F4035C7C-6031-6A46-8A2A-D9B800331A83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 flipV="1">
            <a:off x="5422622" y="454907"/>
            <a:ext cx="604205" cy="887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xão Reta 71">
            <a:extLst>
              <a:ext uri="{FF2B5EF4-FFF2-40B4-BE49-F238E27FC236}">
                <a16:creationId xmlns:a16="http://schemas.microsoft.com/office/drawing/2014/main" id="{B89245B2-73AE-634C-A41C-76AD9A093C66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2989" cy="1192614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xão Reta 72">
            <a:extLst>
              <a:ext uri="{FF2B5EF4-FFF2-40B4-BE49-F238E27FC236}">
                <a16:creationId xmlns:a16="http://schemas.microsoft.com/office/drawing/2014/main" id="{57BA5267-1350-0E4C-AB79-BCC00F794C92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052255" cy="1192614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8F21306A-75CE-1A49-84BA-CFA26408E1CA}"/>
              </a:ext>
            </a:extLst>
          </p:cNvPr>
          <p:cNvCxnSpPr>
            <a:cxnSpLocks/>
          </p:cNvCxnSpPr>
          <p:nvPr/>
        </p:nvCxnSpPr>
        <p:spPr>
          <a:xfrm>
            <a:off x="2848298" y="3376958"/>
            <a:ext cx="1960699" cy="1185018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62CB6C7B-112D-4B4F-B482-63C7AA570DFD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6458103" y="616489"/>
            <a:ext cx="1254387" cy="718425"/>
          </a:xfrm>
          <a:prstGeom prst="line">
            <a:avLst/>
          </a:prstGeom>
          <a:ln>
            <a:solidFill>
              <a:schemeClr val="dk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79891E52-989F-BA4B-9E94-3BCAFCA29C6E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3939889" y="4889921"/>
            <a:ext cx="869108" cy="1435280"/>
          </a:xfrm>
          <a:prstGeom prst="line">
            <a:avLst/>
          </a:prstGeom>
          <a:ln>
            <a:solidFill>
              <a:schemeClr val="dk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6E9ECBD8-7492-FD4D-9E30-0F3FB992493E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2851355" y="4892545"/>
            <a:ext cx="1968275" cy="649494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xão Reta 77">
            <a:extLst>
              <a:ext uri="{FF2B5EF4-FFF2-40B4-BE49-F238E27FC236}">
                <a16:creationId xmlns:a16="http://schemas.microsoft.com/office/drawing/2014/main" id="{C1863D64-8DCB-4745-AFD9-2A27F24D9B1F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3282631" y="5712717"/>
            <a:ext cx="1631382" cy="8942"/>
          </a:xfrm>
          <a:prstGeom prst="line">
            <a:avLst/>
          </a:prstGeom>
          <a:ln w="9525" cap="flat" cmpd="sng" algn="ctr">
            <a:solidFill>
              <a:schemeClr val="dk1">
                <a:alpha val="11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9118AB32-53C4-334D-A65E-C7BEA9A67DB5}"/>
              </a:ext>
            </a:extLst>
          </p:cNvPr>
          <p:cNvCxnSpPr>
            <a:cxnSpLocks/>
            <a:stCxn id="54" idx="1"/>
            <a:endCxn id="51" idx="2"/>
          </p:cNvCxnSpPr>
          <p:nvPr/>
        </p:nvCxnSpPr>
        <p:spPr>
          <a:xfrm flipH="1" flipV="1">
            <a:off x="2851355" y="5883241"/>
            <a:ext cx="657257" cy="600446"/>
          </a:xfrm>
          <a:prstGeom prst="line">
            <a:avLst/>
          </a:prstGeom>
          <a:ln w="9525" cap="flat" cmpd="sng" algn="ctr">
            <a:solidFill>
              <a:schemeClr val="dk1">
                <a:alpha val="12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CCF6D4A0-68D3-7E43-B062-D57B2DCF7969}"/>
              </a:ext>
            </a:extLst>
          </p:cNvPr>
          <p:cNvCxnSpPr>
            <a:cxnSpLocks/>
          </p:cNvCxnSpPr>
          <p:nvPr/>
        </p:nvCxnSpPr>
        <p:spPr>
          <a:xfrm flipH="1">
            <a:off x="3282632" y="1489100"/>
            <a:ext cx="3998582" cy="1707872"/>
          </a:xfrm>
          <a:prstGeom prst="line">
            <a:avLst/>
          </a:prstGeom>
          <a:ln w="9525" cap="flat" cmpd="sng" algn="ctr">
            <a:solidFill>
              <a:schemeClr val="dk1">
                <a:alpha val="9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Conexão Reta Unidirecional 80">
            <a:extLst>
              <a:ext uri="{FF2B5EF4-FFF2-40B4-BE49-F238E27FC236}">
                <a16:creationId xmlns:a16="http://schemas.microsoft.com/office/drawing/2014/main" id="{C222E057-A851-294A-BA0C-8EAF5C8F7527}"/>
              </a:ext>
            </a:extLst>
          </p:cNvPr>
          <p:cNvCxnSpPr>
            <a:cxnSpLocks/>
            <a:stCxn id="59" idx="0"/>
            <a:endCxn id="35" idx="2"/>
          </p:cNvCxnSpPr>
          <p:nvPr/>
        </p:nvCxnSpPr>
        <p:spPr>
          <a:xfrm flipV="1">
            <a:off x="5317446" y="616489"/>
            <a:ext cx="1140657" cy="105509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xão Reta Unidirecional 81">
            <a:extLst>
              <a:ext uri="{FF2B5EF4-FFF2-40B4-BE49-F238E27FC236}">
                <a16:creationId xmlns:a16="http://schemas.microsoft.com/office/drawing/2014/main" id="{31069A1B-A86A-404F-BA1D-C15D4DF3B931}"/>
              </a:ext>
            </a:extLst>
          </p:cNvPr>
          <p:cNvCxnSpPr>
            <a:cxnSpLocks/>
            <a:stCxn id="35" idx="1"/>
            <a:endCxn id="42" idx="3"/>
          </p:cNvCxnSpPr>
          <p:nvPr/>
        </p:nvCxnSpPr>
        <p:spPr>
          <a:xfrm flipH="1">
            <a:off x="3293951" y="454907"/>
            <a:ext cx="2732876" cy="967799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7CB3929C-47DB-4145-83DA-66F77DE9851E}"/>
              </a:ext>
            </a:extLst>
          </p:cNvPr>
          <p:cNvCxnSpPr>
            <a:cxnSpLocks/>
            <a:stCxn id="41" idx="2"/>
            <a:endCxn id="45" idx="0"/>
          </p:cNvCxnSpPr>
          <p:nvPr/>
        </p:nvCxnSpPr>
        <p:spPr>
          <a:xfrm>
            <a:off x="2851358" y="1587256"/>
            <a:ext cx="0" cy="474593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xão Reta Unidirecional 83">
            <a:extLst>
              <a:ext uri="{FF2B5EF4-FFF2-40B4-BE49-F238E27FC236}">
                <a16:creationId xmlns:a16="http://schemas.microsoft.com/office/drawing/2014/main" id="{46685E51-617D-7845-BE50-69029044CAF0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2851357" y="2389794"/>
            <a:ext cx="1" cy="647225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xão Reta Unidirecional 84">
            <a:extLst>
              <a:ext uri="{FF2B5EF4-FFF2-40B4-BE49-F238E27FC236}">
                <a16:creationId xmlns:a16="http://schemas.microsoft.com/office/drawing/2014/main" id="{96F041C2-0428-D94E-95D8-0A0FC72992F8}"/>
              </a:ext>
            </a:extLst>
          </p:cNvPr>
          <p:cNvCxnSpPr>
            <a:cxnSpLocks/>
            <a:stCxn id="35" idx="3"/>
            <a:endCxn id="38" idx="1"/>
          </p:cNvCxnSpPr>
          <p:nvPr/>
        </p:nvCxnSpPr>
        <p:spPr>
          <a:xfrm flipV="1">
            <a:off x="6889379" y="448702"/>
            <a:ext cx="1049656" cy="6205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exão Reta Unidirecional 85">
            <a:extLst>
              <a:ext uri="{FF2B5EF4-FFF2-40B4-BE49-F238E27FC236}">
                <a16:creationId xmlns:a16="http://schemas.microsoft.com/office/drawing/2014/main" id="{D379CBA0-42D6-A541-AA07-75382A2D198C}"/>
              </a:ext>
            </a:extLst>
          </p:cNvPr>
          <p:cNvCxnSpPr>
            <a:cxnSpLocks/>
          </p:cNvCxnSpPr>
          <p:nvPr/>
        </p:nvCxnSpPr>
        <p:spPr>
          <a:xfrm>
            <a:off x="3282632" y="3196972"/>
            <a:ext cx="2603608" cy="1345203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xão Reta Unidirecional 86">
            <a:extLst>
              <a:ext uri="{FF2B5EF4-FFF2-40B4-BE49-F238E27FC236}">
                <a16:creationId xmlns:a16="http://schemas.microsoft.com/office/drawing/2014/main" id="{16B2952F-971E-B54E-84B7-5043680C2A75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6748792" y="4541892"/>
            <a:ext cx="598152" cy="283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xão Reta Unidirecional 87">
            <a:extLst>
              <a:ext uri="{FF2B5EF4-FFF2-40B4-BE49-F238E27FC236}">
                <a16:creationId xmlns:a16="http://schemas.microsoft.com/office/drawing/2014/main" id="{9E52D741-033A-2A44-B98E-EAB982F60F4D}"/>
              </a:ext>
            </a:extLst>
          </p:cNvPr>
          <p:cNvCxnSpPr>
            <a:cxnSpLocks/>
          </p:cNvCxnSpPr>
          <p:nvPr/>
        </p:nvCxnSpPr>
        <p:spPr>
          <a:xfrm flipH="1" flipV="1">
            <a:off x="5782519" y="5711832"/>
            <a:ext cx="2162115" cy="76455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xão Reta Unidirecional 88">
            <a:extLst>
              <a:ext uri="{FF2B5EF4-FFF2-40B4-BE49-F238E27FC236}">
                <a16:creationId xmlns:a16="http://schemas.microsoft.com/office/drawing/2014/main" id="{DDE3E764-6F7D-7945-AD48-1ECC51668A93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25002" cy="2514572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exão Reta Unidirecional 89">
            <a:extLst>
              <a:ext uri="{FF2B5EF4-FFF2-40B4-BE49-F238E27FC236}">
                <a16:creationId xmlns:a16="http://schemas.microsoft.com/office/drawing/2014/main" id="{A36CE092-C0D1-574F-8328-83F50DD46B90}"/>
              </a:ext>
            </a:extLst>
          </p:cNvPr>
          <p:cNvCxnSpPr>
            <a:cxnSpLocks/>
            <a:stCxn id="65" idx="0"/>
            <a:endCxn id="59" idx="2"/>
          </p:cNvCxnSpPr>
          <p:nvPr/>
        </p:nvCxnSpPr>
        <p:spPr>
          <a:xfrm flipH="1" flipV="1">
            <a:off x="5317446" y="1994747"/>
            <a:ext cx="2460775" cy="2383172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exão Reta Unidirecional 90">
            <a:extLst>
              <a:ext uri="{FF2B5EF4-FFF2-40B4-BE49-F238E27FC236}">
                <a16:creationId xmlns:a16="http://schemas.microsoft.com/office/drawing/2014/main" id="{8DD314A3-753E-FB4F-812C-31C15B58F2C2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8370312" y="612674"/>
            <a:ext cx="1" cy="2381129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exão Reta Unidirecional 91">
            <a:extLst>
              <a:ext uri="{FF2B5EF4-FFF2-40B4-BE49-F238E27FC236}">
                <a16:creationId xmlns:a16="http://schemas.microsoft.com/office/drawing/2014/main" id="{001E9FE3-E06A-4943-86E0-4BBA06134871}"/>
              </a:ext>
            </a:extLst>
          </p:cNvPr>
          <p:cNvCxnSpPr>
            <a:cxnSpLocks/>
          </p:cNvCxnSpPr>
          <p:nvPr/>
        </p:nvCxnSpPr>
        <p:spPr>
          <a:xfrm flipH="1">
            <a:off x="8370311" y="3321748"/>
            <a:ext cx="2" cy="3001042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E39F077D-6D16-154F-9EA9-AE1E8598A8CB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4371164" y="6465371"/>
            <a:ext cx="3573470" cy="1831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2874E6C5-2296-7C46-9684-8A3A18E9179E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7778221" y="3315642"/>
            <a:ext cx="601485" cy="1062277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xão Reta Unidirecional 94">
            <a:extLst>
              <a:ext uri="{FF2B5EF4-FFF2-40B4-BE49-F238E27FC236}">
                <a16:creationId xmlns:a16="http://schemas.microsoft.com/office/drawing/2014/main" id="{A6B05EB4-A397-1843-A538-A246E469D10F}"/>
              </a:ext>
            </a:extLst>
          </p:cNvPr>
          <p:cNvCxnSpPr>
            <a:cxnSpLocks/>
          </p:cNvCxnSpPr>
          <p:nvPr/>
        </p:nvCxnSpPr>
        <p:spPr>
          <a:xfrm flipV="1">
            <a:off x="3282632" y="3154060"/>
            <a:ext cx="4665798" cy="42912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9519CAB8-07D2-9343-968D-4BC62685C420}"/>
              </a:ext>
            </a:extLst>
          </p:cNvPr>
          <p:cNvCxnSpPr>
            <a:cxnSpLocks/>
            <a:endCxn id="59" idx="2"/>
          </p:cNvCxnSpPr>
          <p:nvPr/>
        </p:nvCxnSpPr>
        <p:spPr>
          <a:xfrm flipV="1">
            <a:off x="5310659" y="1994747"/>
            <a:ext cx="6787" cy="691201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exão Reta Unidirecional 96">
            <a:extLst>
              <a:ext uri="{FF2B5EF4-FFF2-40B4-BE49-F238E27FC236}">
                <a16:creationId xmlns:a16="http://schemas.microsoft.com/office/drawing/2014/main" id="{E2C23E33-6CC3-AE4D-8331-3370D803B903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7778221" y="4705864"/>
            <a:ext cx="592090" cy="161692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xão Reta 97">
            <a:extLst>
              <a:ext uri="{FF2B5EF4-FFF2-40B4-BE49-F238E27FC236}">
                <a16:creationId xmlns:a16="http://schemas.microsoft.com/office/drawing/2014/main" id="{7013AB32-32CC-6C42-A274-B4E709823A99}"/>
              </a:ext>
            </a:extLst>
          </p:cNvPr>
          <p:cNvCxnSpPr>
            <a:cxnSpLocks/>
          </p:cNvCxnSpPr>
          <p:nvPr/>
        </p:nvCxnSpPr>
        <p:spPr>
          <a:xfrm flipH="1">
            <a:off x="6305942" y="3149458"/>
            <a:ext cx="1626764" cy="1232270"/>
          </a:xfrm>
          <a:prstGeom prst="line">
            <a:avLst/>
          </a:prstGeom>
          <a:ln>
            <a:solidFill>
              <a:schemeClr val="dk1">
                <a:alpha val="12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exão Reta Unidirecional 98">
            <a:extLst>
              <a:ext uri="{FF2B5EF4-FFF2-40B4-BE49-F238E27FC236}">
                <a16:creationId xmlns:a16="http://schemas.microsoft.com/office/drawing/2014/main" id="{C06B5A78-445F-1C45-B24E-07422CC9EF3F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985654" cy="1355620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xão Reta Unidirecional 99">
            <a:extLst>
              <a:ext uri="{FF2B5EF4-FFF2-40B4-BE49-F238E27FC236}">
                <a16:creationId xmlns:a16="http://schemas.microsoft.com/office/drawing/2014/main" id="{81CDF56D-5D52-F64A-9FD6-D5AAB1E65BA7}"/>
              </a:ext>
            </a:extLst>
          </p:cNvPr>
          <p:cNvCxnSpPr>
            <a:cxnSpLocks/>
          </p:cNvCxnSpPr>
          <p:nvPr/>
        </p:nvCxnSpPr>
        <p:spPr>
          <a:xfrm flipV="1">
            <a:off x="2851356" y="2870200"/>
            <a:ext cx="2037655" cy="1691776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D85566C1-7D62-9B45-9418-0B0126631280}"/>
              </a:ext>
            </a:extLst>
          </p:cNvPr>
          <p:cNvCxnSpPr>
            <a:cxnSpLocks/>
          </p:cNvCxnSpPr>
          <p:nvPr/>
        </p:nvCxnSpPr>
        <p:spPr>
          <a:xfrm flipH="1" flipV="1">
            <a:off x="4819630" y="4892545"/>
            <a:ext cx="525660" cy="648135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exão Curva 101">
            <a:extLst>
              <a:ext uri="{FF2B5EF4-FFF2-40B4-BE49-F238E27FC236}">
                <a16:creationId xmlns:a16="http://schemas.microsoft.com/office/drawing/2014/main" id="{D49538A1-6E06-934A-8008-A70B879F5C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83891" y="2412081"/>
            <a:ext cx="3889998" cy="2367200"/>
          </a:xfrm>
          <a:prstGeom prst="curvedConnector3">
            <a:avLst>
              <a:gd name="adj1" fmla="val 50000"/>
            </a:avLst>
          </a:prstGeom>
          <a:ln>
            <a:solidFill>
              <a:schemeClr val="dk1">
                <a:alpha val="12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xão Reta 102">
            <a:extLst>
              <a:ext uri="{FF2B5EF4-FFF2-40B4-BE49-F238E27FC236}">
                <a16:creationId xmlns:a16="http://schemas.microsoft.com/office/drawing/2014/main" id="{D7B31E9F-97C3-1840-8089-CC829ABE7DD2}"/>
              </a:ext>
            </a:extLst>
          </p:cNvPr>
          <p:cNvCxnSpPr>
            <a:cxnSpLocks/>
          </p:cNvCxnSpPr>
          <p:nvPr/>
        </p:nvCxnSpPr>
        <p:spPr>
          <a:xfrm flipH="1">
            <a:off x="3164451" y="4730643"/>
            <a:ext cx="267248" cy="320"/>
          </a:xfrm>
          <a:prstGeom prst="line">
            <a:avLst/>
          </a:prstGeom>
          <a:ln w="9525" cap="flat" cmpd="sng" algn="ctr">
            <a:solidFill>
              <a:schemeClr val="dk1">
                <a:alpha val="1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" name="Conexão Curva 103">
            <a:extLst>
              <a:ext uri="{FF2B5EF4-FFF2-40B4-BE49-F238E27FC236}">
                <a16:creationId xmlns:a16="http://schemas.microsoft.com/office/drawing/2014/main" id="{5BDCFD4E-FD07-B74C-A792-BAEA4C495927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3284962" y="451984"/>
            <a:ext cx="3998581" cy="1028199"/>
          </a:xfrm>
          <a:prstGeom prst="curvedConnector3">
            <a:avLst>
              <a:gd name="adj1" fmla="val 46818"/>
            </a:avLst>
          </a:prstGeom>
          <a:ln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BD4D7687-3E5C-8C42-9388-D9829A73EDBC}"/>
              </a:ext>
            </a:extLst>
          </p:cNvPr>
          <p:cNvSpPr txBox="1"/>
          <p:nvPr/>
        </p:nvSpPr>
        <p:spPr>
          <a:xfrm>
            <a:off x="3292583" y="28678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5E4F5748-479F-B14D-A6EE-05A2336E8B0D}"/>
              </a:ext>
            </a:extLst>
          </p:cNvPr>
          <p:cNvSpPr txBox="1"/>
          <p:nvPr/>
        </p:nvSpPr>
        <p:spPr>
          <a:xfrm rot="1785454">
            <a:off x="7017501" y="880117"/>
            <a:ext cx="9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EEG,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76050E64-945E-4648-800C-F0AB6BA6C86D}"/>
              </a:ext>
            </a:extLst>
          </p:cNvPr>
          <p:cNvSpPr txBox="1"/>
          <p:nvPr/>
        </p:nvSpPr>
        <p:spPr>
          <a:xfrm rot="20070315">
            <a:off x="2855227" y="605337"/>
            <a:ext cx="1215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Conexão Reta Unidirecional 107">
            <a:extLst>
              <a:ext uri="{FF2B5EF4-FFF2-40B4-BE49-F238E27FC236}">
                <a16:creationId xmlns:a16="http://schemas.microsoft.com/office/drawing/2014/main" id="{6639909A-C781-5E41-A1CB-CA5338218716}"/>
              </a:ext>
            </a:extLst>
          </p:cNvPr>
          <p:cNvCxnSpPr>
            <a:cxnSpLocks/>
            <a:stCxn id="32" idx="1"/>
            <a:endCxn id="42" idx="0"/>
          </p:cNvCxnSpPr>
          <p:nvPr/>
        </p:nvCxnSpPr>
        <p:spPr>
          <a:xfrm flipH="1">
            <a:off x="2862675" y="463778"/>
            <a:ext cx="1697395" cy="797345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F0634A6D-0A76-1942-83DF-7BAB4F5F1C9A}"/>
              </a:ext>
            </a:extLst>
          </p:cNvPr>
          <p:cNvSpPr txBox="1"/>
          <p:nvPr/>
        </p:nvSpPr>
        <p:spPr>
          <a:xfrm rot="20316075">
            <a:off x="3290113" y="160948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can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Conexão Reta 109">
            <a:extLst>
              <a:ext uri="{FF2B5EF4-FFF2-40B4-BE49-F238E27FC236}">
                <a16:creationId xmlns:a16="http://schemas.microsoft.com/office/drawing/2014/main" id="{C8589989-72CD-5E44-B779-1BD4DBF0E3C7}"/>
              </a:ext>
            </a:extLst>
          </p:cNvPr>
          <p:cNvCxnSpPr>
            <a:cxnSpLocks/>
            <a:stCxn id="39" idx="1"/>
            <a:endCxn id="46" idx="3"/>
          </p:cNvCxnSpPr>
          <p:nvPr/>
        </p:nvCxnSpPr>
        <p:spPr>
          <a:xfrm flipH="1">
            <a:off x="3293083" y="455626"/>
            <a:ext cx="4645952" cy="1777121"/>
          </a:xfrm>
          <a:prstGeom prst="line">
            <a:avLst/>
          </a:prstGeom>
          <a:ln w="9525" cap="flat" cmpd="sng" algn="ctr">
            <a:solidFill>
              <a:schemeClr val="dk1">
                <a:alpha val="9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6213CAA9-8DD7-074C-B2EB-A651E76A3590}"/>
              </a:ext>
            </a:extLst>
          </p:cNvPr>
          <p:cNvSpPr txBox="1"/>
          <p:nvPr/>
        </p:nvSpPr>
        <p:spPr>
          <a:xfrm>
            <a:off x="6889378" y="291872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00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73854F42-E655-5A47-BCF6-9B16F0FC9398}"/>
              </a:ext>
            </a:extLst>
          </p:cNvPr>
          <p:cNvSpPr txBox="1"/>
          <p:nvPr/>
        </p:nvSpPr>
        <p:spPr>
          <a:xfrm>
            <a:off x="4550302" y="6225848"/>
            <a:ext cx="280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2FC4E808-024D-5C4B-A2B0-5F5273B5C052}"/>
              </a:ext>
            </a:extLst>
          </p:cNvPr>
          <p:cNvSpPr txBox="1"/>
          <p:nvPr/>
        </p:nvSpPr>
        <p:spPr>
          <a:xfrm rot="2614141">
            <a:off x="2590411" y="6118553"/>
            <a:ext cx="1054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E9FDA80B-A6EA-5248-9C4C-CD583EB5622A}"/>
              </a:ext>
            </a:extLst>
          </p:cNvPr>
          <p:cNvSpPr txBox="1"/>
          <p:nvPr/>
        </p:nvSpPr>
        <p:spPr>
          <a:xfrm rot="1213327">
            <a:off x="6299300" y="5934336"/>
            <a:ext cx="11485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22, GDPR 2018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29B8E249-C2FB-D943-B1D9-54442EE41AC3}"/>
              </a:ext>
            </a:extLst>
          </p:cNvPr>
          <p:cNvSpPr txBox="1"/>
          <p:nvPr/>
        </p:nvSpPr>
        <p:spPr>
          <a:xfrm>
            <a:off x="3320565" y="5697441"/>
            <a:ext cx="163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7CB3CB1D-A682-7C4C-8BEA-EDE6C2FFD867}"/>
              </a:ext>
            </a:extLst>
          </p:cNvPr>
          <p:cNvSpPr txBox="1"/>
          <p:nvPr/>
        </p:nvSpPr>
        <p:spPr>
          <a:xfrm>
            <a:off x="6682195" y="4556781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false positives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F5821C5D-2A54-D94D-827D-AE0D8BA606FE}"/>
              </a:ext>
            </a:extLst>
          </p:cNvPr>
          <p:cNvSpPr txBox="1"/>
          <p:nvPr/>
        </p:nvSpPr>
        <p:spPr>
          <a:xfrm>
            <a:off x="4366175" y="3230825"/>
            <a:ext cx="1032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b="1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b="1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D20AACAE-A495-E444-A107-571FAA182922}"/>
              </a:ext>
            </a:extLst>
          </p:cNvPr>
          <p:cNvSpPr txBox="1"/>
          <p:nvPr/>
        </p:nvSpPr>
        <p:spPr>
          <a:xfrm rot="1653416">
            <a:off x="3244301" y="361303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performance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AF41EB17-3DF5-1F4A-834F-483FDA79FEC4}"/>
              </a:ext>
            </a:extLst>
          </p:cNvPr>
          <p:cNvSpPr txBox="1"/>
          <p:nvPr/>
        </p:nvSpPr>
        <p:spPr>
          <a:xfrm>
            <a:off x="2789012" y="2483600"/>
            <a:ext cx="61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00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E3D559B7-1CA1-9546-B31F-B58EB675D0F4}"/>
              </a:ext>
            </a:extLst>
          </p:cNvPr>
          <p:cNvSpPr txBox="1"/>
          <p:nvPr/>
        </p:nvSpPr>
        <p:spPr>
          <a:xfrm rot="188655">
            <a:off x="6422955" y="1910331"/>
            <a:ext cx="143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pt-PT" sz="700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0B775E8C-6EFD-DE42-A2FE-AE5185F06EF6}"/>
              </a:ext>
            </a:extLst>
          </p:cNvPr>
          <p:cNvSpPr txBox="1"/>
          <p:nvPr/>
        </p:nvSpPr>
        <p:spPr>
          <a:xfrm rot="20204253">
            <a:off x="3197568" y="2293742"/>
            <a:ext cx="200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design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obeying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1E77B5F2-F632-B84B-80B8-3895B2C75255}"/>
              </a:ext>
            </a:extLst>
          </p:cNvPr>
          <p:cNvSpPr txBox="1"/>
          <p:nvPr/>
        </p:nvSpPr>
        <p:spPr>
          <a:xfrm rot="1353298">
            <a:off x="5018286" y="102956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859CBD7D-F39A-2E42-8133-E5FD7F9D1A6F}"/>
              </a:ext>
            </a:extLst>
          </p:cNvPr>
          <p:cNvSpPr txBox="1"/>
          <p:nvPr/>
        </p:nvSpPr>
        <p:spPr>
          <a:xfrm rot="20489433">
            <a:off x="7080368" y="5209078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are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take in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patient’s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AADC5A44-286B-D448-AC85-ECC77E2326A0}"/>
              </a:ext>
            </a:extLst>
          </p:cNvPr>
          <p:cNvSpPr txBox="1"/>
          <p:nvPr/>
        </p:nvSpPr>
        <p:spPr>
          <a:xfrm rot="17951193">
            <a:off x="7457854" y="3770309"/>
            <a:ext cx="1032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complacency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898B6C42-B489-4146-930E-BC991DB118F8}"/>
              </a:ext>
            </a:extLst>
          </p:cNvPr>
          <p:cNvSpPr txBox="1"/>
          <p:nvPr/>
        </p:nvSpPr>
        <p:spPr>
          <a:xfrm>
            <a:off x="5647362" y="3149458"/>
            <a:ext cx="20468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FB32A9EE-2227-F34E-B21D-22AB586092B0}"/>
              </a:ext>
            </a:extLst>
          </p:cNvPr>
          <p:cNvSpPr txBox="1"/>
          <p:nvPr/>
        </p:nvSpPr>
        <p:spPr>
          <a:xfrm rot="2676205">
            <a:off x="5695534" y="2484675"/>
            <a:ext cx="934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7F8554A1-D996-5B47-8216-3B1F06DBE905}"/>
              </a:ext>
            </a:extLst>
          </p:cNvPr>
          <p:cNvSpPr txBox="1"/>
          <p:nvPr/>
        </p:nvSpPr>
        <p:spPr>
          <a:xfrm rot="19390043">
            <a:off x="6500037" y="3672914"/>
            <a:ext cx="14568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tângulo Arredondado 148">
            <a:extLst>
              <a:ext uri="{FF2B5EF4-FFF2-40B4-BE49-F238E27FC236}">
                <a16:creationId xmlns:a16="http://schemas.microsoft.com/office/drawing/2014/main" id="{42FC9749-9C3A-E74A-8348-6A3B0E6333FC}"/>
              </a:ext>
            </a:extLst>
          </p:cNvPr>
          <p:cNvSpPr/>
          <p:nvPr/>
        </p:nvSpPr>
        <p:spPr>
          <a:xfrm>
            <a:off x="2414613" y="3046670"/>
            <a:ext cx="862553" cy="327945"/>
          </a:xfrm>
          <a:prstGeom prst="roundRect">
            <a:avLst/>
          </a:prstGeom>
          <a:solidFill>
            <a:srgbClr val="F6B26B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DC9A8113-A1B5-9948-8DE4-C4481995DA95}"/>
              </a:ext>
            </a:extLst>
          </p:cNvPr>
          <p:cNvSpPr txBox="1"/>
          <p:nvPr/>
        </p:nvSpPr>
        <p:spPr>
          <a:xfrm>
            <a:off x="2425042" y="3040999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tângulo Arredondado 152">
            <a:extLst>
              <a:ext uri="{FF2B5EF4-FFF2-40B4-BE49-F238E27FC236}">
                <a16:creationId xmlns:a16="http://schemas.microsoft.com/office/drawing/2014/main" id="{33F7D6DD-1424-5841-AD47-16BA49C48A6F}"/>
              </a:ext>
            </a:extLst>
          </p:cNvPr>
          <p:cNvSpPr/>
          <p:nvPr/>
        </p:nvSpPr>
        <p:spPr>
          <a:xfrm>
            <a:off x="2429158" y="4575547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401D5D22-2DBC-8B47-AA18-845A3E79D5C9}"/>
              </a:ext>
            </a:extLst>
          </p:cNvPr>
          <p:cNvSpPr txBox="1"/>
          <p:nvPr/>
        </p:nvSpPr>
        <p:spPr>
          <a:xfrm>
            <a:off x="2439587" y="4634376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tângulo Arredondado 154">
            <a:extLst>
              <a:ext uri="{FF2B5EF4-FFF2-40B4-BE49-F238E27FC236}">
                <a16:creationId xmlns:a16="http://schemas.microsoft.com/office/drawing/2014/main" id="{74511D66-E704-7F40-BC4F-B6C08050BC7D}"/>
              </a:ext>
            </a:extLst>
          </p:cNvPr>
          <p:cNvSpPr/>
          <p:nvPr/>
        </p:nvSpPr>
        <p:spPr>
          <a:xfrm>
            <a:off x="3437062" y="4569311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A05C2557-2AB0-6F46-A7D4-907D9FD6DCAD}"/>
              </a:ext>
            </a:extLst>
          </p:cNvPr>
          <p:cNvSpPr txBox="1"/>
          <p:nvPr/>
        </p:nvSpPr>
        <p:spPr>
          <a:xfrm>
            <a:off x="3437873" y="4570346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tângulo Arredondado 156">
            <a:extLst>
              <a:ext uri="{FF2B5EF4-FFF2-40B4-BE49-F238E27FC236}">
                <a16:creationId xmlns:a16="http://schemas.microsoft.com/office/drawing/2014/main" id="{E277367A-B1A6-7D4C-805B-B2E1A2EC66F5}"/>
              </a:ext>
            </a:extLst>
          </p:cNvPr>
          <p:cNvSpPr/>
          <p:nvPr/>
        </p:nvSpPr>
        <p:spPr>
          <a:xfrm>
            <a:off x="4423521" y="4564643"/>
            <a:ext cx="862553" cy="327945"/>
          </a:xfrm>
          <a:prstGeom prst="roundRect">
            <a:avLst/>
          </a:prstGeom>
          <a:solidFill>
            <a:srgbClr val="F6B26B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1F319146-F914-A54B-AE9B-DACD08B6FBE3}"/>
              </a:ext>
            </a:extLst>
          </p:cNvPr>
          <p:cNvSpPr txBox="1"/>
          <p:nvPr/>
        </p:nvSpPr>
        <p:spPr>
          <a:xfrm>
            <a:off x="4424328" y="4574326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60" name="Retângulo Arredondado 159">
            <a:extLst>
              <a:ext uri="{FF2B5EF4-FFF2-40B4-BE49-F238E27FC236}">
                <a16:creationId xmlns:a16="http://schemas.microsoft.com/office/drawing/2014/main" id="{DAFB874E-CA63-EC4E-ACF7-0223CB923AE6}"/>
              </a:ext>
            </a:extLst>
          </p:cNvPr>
          <p:cNvSpPr/>
          <p:nvPr/>
        </p:nvSpPr>
        <p:spPr>
          <a:xfrm>
            <a:off x="5884225" y="4404787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6CC28F7E-CBD0-FB46-B957-AF0DF1F6D6BD}"/>
              </a:ext>
            </a:extLst>
          </p:cNvPr>
          <p:cNvSpPr txBox="1"/>
          <p:nvPr/>
        </p:nvSpPr>
        <p:spPr>
          <a:xfrm>
            <a:off x="5875200" y="4464814"/>
            <a:ext cx="88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62" name="Retângulo Arredondado 161">
            <a:extLst>
              <a:ext uri="{FF2B5EF4-FFF2-40B4-BE49-F238E27FC236}">
                <a16:creationId xmlns:a16="http://schemas.microsoft.com/office/drawing/2014/main" id="{9E1B53AC-90B5-6C4F-8577-D46B6F47925E}"/>
              </a:ext>
            </a:extLst>
          </p:cNvPr>
          <p:cNvSpPr/>
          <p:nvPr/>
        </p:nvSpPr>
        <p:spPr>
          <a:xfrm>
            <a:off x="4923961" y="5561750"/>
            <a:ext cx="862553" cy="327945"/>
          </a:xfrm>
          <a:prstGeom prst="roundRect">
            <a:avLst/>
          </a:prstGeom>
          <a:solidFill>
            <a:srgbClr val="F1C24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5778DC91-6A72-584B-825D-A2F01A7D3A57}"/>
              </a:ext>
            </a:extLst>
          </p:cNvPr>
          <p:cNvSpPr txBox="1"/>
          <p:nvPr/>
        </p:nvSpPr>
        <p:spPr>
          <a:xfrm>
            <a:off x="4935537" y="5613486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tângulo Arredondado 163">
            <a:extLst>
              <a:ext uri="{FF2B5EF4-FFF2-40B4-BE49-F238E27FC236}">
                <a16:creationId xmlns:a16="http://schemas.microsoft.com/office/drawing/2014/main" id="{0177E18B-25C6-AC40-8A23-F35B909BE524}"/>
              </a:ext>
            </a:extLst>
          </p:cNvPr>
          <p:cNvSpPr/>
          <p:nvPr/>
        </p:nvSpPr>
        <p:spPr>
          <a:xfrm>
            <a:off x="4889464" y="2705766"/>
            <a:ext cx="862553" cy="327945"/>
          </a:xfrm>
          <a:prstGeom prst="roundRect">
            <a:avLst/>
          </a:prstGeom>
          <a:solidFill>
            <a:srgbClr val="F1C244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7F7844B3-00E8-B949-9344-937E2C07E4F0}"/>
              </a:ext>
            </a:extLst>
          </p:cNvPr>
          <p:cNvSpPr txBox="1"/>
          <p:nvPr/>
        </p:nvSpPr>
        <p:spPr>
          <a:xfrm>
            <a:off x="4901040" y="2767334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166" name="Retângulo Arredondado 165">
            <a:extLst>
              <a:ext uri="{FF2B5EF4-FFF2-40B4-BE49-F238E27FC236}">
                <a16:creationId xmlns:a16="http://schemas.microsoft.com/office/drawing/2014/main" id="{A187BCAB-46E7-8546-8D34-3E9C7541153A}"/>
              </a:ext>
            </a:extLst>
          </p:cNvPr>
          <p:cNvSpPr/>
          <p:nvPr/>
        </p:nvSpPr>
        <p:spPr>
          <a:xfrm>
            <a:off x="7936854" y="2991101"/>
            <a:ext cx="862553" cy="327945"/>
          </a:xfrm>
          <a:prstGeom prst="roundRect">
            <a:avLst/>
          </a:prstGeom>
          <a:solidFill>
            <a:srgbClr val="B6D7A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7" name="CaixaDeTexto 166">
            <a:extLst>
              <a:ext uri="{FF2B5EF4-FFF2-40B4-BE49-F238E27FC236}">
                <a16:creationId xmlns:a16="http://schemas.microsoft.com/office/drawing/2014/main" id="{A82FA8B3-8347-1444-89A4-389354F4BC21}"/>
              </a:ext>
            </a:extLst>
          </p:cNvPr>
          <p:cNvSpPr txBox="1"/>
          <p:nvPr/>
        </p:nvSpPr>
        <p:spPr>
          <a:xfrm>
            <a:off x="7948430" y="2994861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tângulo Arredondado 167">
            <a:extLst>
              <a:ext uri="{FF2B5EF4-FFF2-40B4-BE49-F238E27FC236}">
                <a16:creationId xmlns:a16="http://schemas.microsoft.com/office/drawing/2014/main" id="{B28B4AE1-0AB6-4C44-87CB-02634231CBE2}"/>
              </a:ext>
            </a:extLst>
          </p:cNvPr>
          <p:cNvSpPr/>
          <p:nvPr/>
        </p:nvSpPr>
        <p:spPr>
          <a:xfrm>
            <a:off x="7942641" y="6337990"/>
            <a:ext cx="862553" cy="327945"/>
          </a:xfrm>
          <a:prstGeom prst="roundRect">
            <a:avLst/>
          </a:prstGeom>
          <a:solidFill>
            <a:srgbClr val="B6D7A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BAFD5F06-EA7A-2E45-B497-F2B69EF11EE1}"/>
              </a:ext>
            </a:extLst>
          </p:cNvPr>
          <p:cNvSpPr txBox="1"/>
          <p:nvPr/>
        </p:nvSpPr>
        <p:spPr>
          <a:xfrm>
            <a:off x="7954217" y="6336242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tângulo Arredondado 169">
            <a:extLst>
              <a:ext uri="{FF2B5EF4-FFF2-40B4-BE49-F238E27FC236}">
                <a16:creationId xmlns:a16="http://schemas.microsoft.com/office/drawing/2014/main" id="{38CC1020-4C78-3B4B-ABC6-6875F1F9C442}"/>
              </a:ext>
            </a:extLst>
          </p:cNvPr>
          <p:cNvSpPr/>
          <p:nvPr/>
        </p:nvSpPr>
        <p:spPr>
          <a:xfrm>
            <a:off x="7279280" y="1320979"/>
            <a:ext cx="862553" cy="327945"/>
          </a:xfrm>
          <a:prstGeom prst="roundRect">
            <a:avLst/>
          </a:prstGeom>
          <a:solidFill>
            <a:srgbClr val="E06666"/>
          </a:solidFill>
          <a:ln>
            <a:noFill/>
          </a:ln>
          <a:effectLst>
            <a:glow rad="889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id="{37D0C71B-16B5-794D-8A2B-93D80EE17053}"/>
              </a:ext>
            </a:extLst>
          </p:cNvPr>
          <p:cNvSpPr txBox="1"/>
          <p:nvPr/>
        </p:nvSpPr>
        <p:spPr>
          <a:xfrm>
            <a:off x="7290179" y="1341809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Dynamics</a:t>
            </a:r>
          </a:p>
        </p:txBody>
      </p:sp>
      <p:grpSp>
        <p:nvGrpSpPr>
          <p:cNvPr id="3" name="Agrupar 2">
            <a:extLst>
              <a:ext uri="{FF2B5EF4-FFF2-40B4-BE49-F238E27FC236}">
                <a16:creationId xmlns:a16="http://schemas.microsoft.com/office/drawing/2014/main" id="{80CEEED4-EBA0-4248-9B31-4143CBB77742}"/>
              </a:ext>
            </a:extLst>
          </p:cNvPr>
          <p:cNvGrpSpPr/>
          <p:nvPr/>
        </p:nvGrpSpPr>
        <p:grpSpPr>
          <a:xfrm>
            <a:off x="3769679" y="2346925"/>
            <a:ext cx="3080258" cy="2145478"/>
            <a:chOff x="3186165" y="4329051"/>
            <a:chExt cx="3080258" cy="2145478"/>
          </a:xfrm>
        </p:grpSpPr>
        <p:grpSp>
          <p:nvGrpSpPr>
            <p:cNvPr id="173" name="Agrupar 172">
              <a:extLst>
                <a:ext uri="{FF2B5EF4-FFF2-40B4-BE49-F238E27FC236}">
                  <a16:creationId xmlns:a16="http://schemas.microsoft.com/office/drawing/2014/main" id="{3023679E-27B7-E54D-82AC-670222C0E8FF}"/>
                </a:ext>
              </a:extLst>
            </p:cNvPr>
            <p:cNvGrpSpPr/>
            <p:nvPr/>
          </p:nvGrpSpPr>
          <p:grpSpPr>
            <a:xfrm>
              <a:off x="3186165" y="4329051"/>
              <a:ext cx="3080258" cy="2145478"/>
              <a:chOff x="2870864" y="2715395"/>
              <a:chExt cx="3080258" cy="2145478"/>
            </a:xfrm>
          </p:grpSpPr>
          <p:grpSp>
            <p:nvGrpSpPr>
              <p:cNvPr id="204" name="Agrupar 203">
                <a:extLst>
                  <a:ext uri="{FF2B5EF4-FFF2-40B4-BE49-F238E27FC236}">
                    <a16:creationId xmlns:a16="http://schemas.microsoft.com/office/drawing/2014/main" id="{7D578179-5B6C-0944-98E0-D67FB8F3BA40}"/>
                  </a:ext>
                </a:extLst>
              </p:cNvPr>
              <p:cNvGrpSpPr/>
              <p:nvPr/>
            </p:nvGrpSpPr>
            <p:grpSpPr>
              <a:xfrm>
                <a:off x="2870864" y="2715395"/>
                <a:ext cx="3080258" cy="2145478"/>
                <a:chOff x="2870864" y="2715395"/>
                <a:chExt cx="3080258" cy="2145478"/>
              </a:xfrm>
            </p:grpSpPr>
            <p:sp>
              <p:nvSpPr>
                <p:cNvPr id="206" name="Retângulo 205">
                  <a:extLst>
                    <a:ext uri="{FF2B5EF4-FFF2-40B4-BE49-F238E27FC236}">
                      <a16:creationId xmlns:a16="http://schemas.microsoft.com/office/drawing/2014/main" id="{BF5BC60B-D45E-784B-8D47-BA3465005D13}"/>
                    </a:ext>
                  </a:extLst>
                </p:cNvPr>
                <p:cNvSpPr/>
                <p:nvPr/>
              </p:nvSpPr>
              <p:spPr>
                <a:xfrm>
                  <a:off x="2870864" y="2715395"/>
                  <a:ext cx="3080258" cy="21264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207" name="CaixaDeTexto 206">
                  <a:extLst>
                    <a:ext uri="{FF2B5EF4-FFF2-40B4-BE49-F238E27FC236}">
                      <a16:creationId xmlns:a16="http://schemas.microsoft.com/office/drawing/2014/main" id="{8C274803-1F06-7040-9086-F867C95AB202}"/>
                    </a:ext>
                  </a:extLst>
                </p:cNvPr>
                <p:cNvSpPr txBox="1"/>
                <p:nvPr/>
              </p:nvSpPr>
              <p:spPr>
                <a:xfrm>
                  <a:off x="2964374" y="2951946"/>
                  <a:ext cx="294343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2.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When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possible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,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patient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referred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to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an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epilepsy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centre to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perform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pre-surgical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monitoring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 EEG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signal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acquired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to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inspect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brain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activity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  <p:pic>
              <p:nvPicPr>
                <p:cNvPr id="208" name="Gráfico 207" descr="Seta: Curva ligeira com preenchimento sólido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892FA999-7A6E-2F4C-BD95-A3FE8616311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2114" y="4387129"/>
                  <a:ext cx="470452" cy="470452"/>
                </a:xfrm>
                <a:prstGeom prst="rect">
                  <a:avLst/>
                </a:prstGeom>
              </p:spPr>
            </p:pic>
            <p:pic>
              <p:nvPicPr>
                <p:cNvPr id="209" name="Gráfico 208" descr="Seta: Curva ligeira com preenchimento sólido">
                  <a:hlinkClick r:id="" action="ppaction://hlinkshowjump?jump=previousslide"/>
                  <a:extLst>
                    <a:ext uri="{FF2B5EF4-FFF2-40B4-BE49-F238E27FC236}">
                      <a16:creationId xmlns:a16="http://schemas.microsoft.com/office/drawing/2014/main" id="{6C472884-DC5F-4049-B222-01E799FE69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941102" y="4390421"/>
                  <a:ext cx="461161" cy="470452"/>
                </a:xfrm>
                <a:prstGeom prst="rect">
                  <a:avLst/>
                </a:prstGeom>
              </p:spPr>
            </p:pic>
            <p:sp>
              <p:nvSpPr>
                <p:cNvPr id="210" name="CaixaDeTexto 209">
                  <a:extLst>
                    <a:ext uri="{FF2B5EF4-FFF2-40B4-BE49-F238E27FC236}">
                      <a16:creationId xmlns:a16="http://schemas.microsoft.com/office/drawing/2014/main" id="{1D311E2C-1C1D-ED41-A7DF-6C0A0F2214AE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700171" y="4296135"/>
                  <a:ext cx="757299" cy="2539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Previous</a:t>
                  </a:r>
                  <a:endParaRPr lang="pt-PT" sz="105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205" name="CaixaDeTexto 204">
                <a:extLst>
                  <a:ext uri="{FF2B5EF4-FFF2-40B4-BE49-F238E27FC236}">
                    <a16:creationId xmlns:a16="http://schemas.microsoft.com/office/drawing/2014/main" id="{73D697A0-5130-3048-A23C-A5A621E54354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431325" y="4293349"/>
                <a:ext cx="500449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5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Next</a:t>
                </a:r>
                <a:endParaRPr lang="pt-PT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11" name="Agrupar 210">
              <a:extLst>
                <a:ext uri="{FF2B5EF4-FFF2-40B4-BE49-F238E27FC236}">
                  <a16:creationId xmlns:a16="http://schemas.microsoft.com/office/drawing/2014/main" id="{77A18760-98DE-E441-BB57-86024407DF27}"/>
                </a:ext>
              </a:extLst>
            </p:cNvPr>
            <p:cNvGrpSpPr/>
            <p:nvPr/>
          </p:nvGrpSpPr>
          <p:grpSpPr>
            <a:xfrm>
              <a:off x="4698734" y="4488262"/>
              <a:ext cx="1424861" cy="73591"/>
              <a:chOff x="6461272" y="2933738"/>
              <a:chExt cx="1424861" cy="73591"/>
            </a:xfrm>
          </p:grpSpPr>
          <p:sp>
            <p:nvSpPr>
              <p:cNvPr id="212" name="Oval 211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A855BACC-4BCD-214D-A10C-AAD5262563F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6127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3" name="Oval 212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4CF38B6F-1845-9642-A7FF-C5ADCEC570C2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65166" y="2933738"/>
                <a:ext cx="74239" cy="73591"/>
              </a:xfrm>
              <a:prstGeom prst="ellipse">
                <a:avLst/>
              </a:prstGeom>
              <a:solidFill>
                <a:srgbClr val="B6D7A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4" name="Oval 213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91291566-3837-744C-9E55-98B12775ED4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906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5" name="Oval 214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DFE281DA-88C8-2647-8B39-F8FA4234B6F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295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6" name="Oval 215">
                <a:hlinkClick r:id="rId34" action="ppaction://hlinksldjump"/>
                <a:extLst>
                  <a:ext uri="{FF2B5EF4-FFF2-40B4-BE49-F238E27FC236}">
                    <a16:creationId xmlns:a16="http://schemas.microsoft.com/office/drawing/2014/main" id="{F57017C0-53C3-5440-BDDB-BBF4B115C64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6848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7" name="Oval 216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23910B4C-2CF9-8041-9FCC-A6B7C9493954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074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8" name="Oval 217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F7F10012-C08C-3649-AD4F-6662C8C33C6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8463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9" name="Oval 218">
                <a:hlinkClick r:id="rId37" action="ppaction://hlinksldjump"/>
                <a:extLst>
                  <a:ext uri="{FF2B5EF4-FFF2-40B4-BE49-F238E27FC236}">
                    <a16:creationId xmlns:a16="http://schemas.microsoft.com/office/drawing/2014/main" id="{0057F885-8E3E-F848-9A6F-BDB8BB05AFC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853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0" name="Oval 219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1DB25EA3-15D6-BE4F-A71D-30436C06E6A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9242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1" name="Oval 220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12BE9E91-5DD5-F74E-AED8-6758EA04E2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96318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2" name="Oval 221">
                <a:hlinkClick r:id="rId40" action="ppaction://hlinksldjump"/>
                <a:extLst>
                  <a:ext uri="{FF2B5EF4-FFF2-40B4-BE49-F238E27FC236}">
                    <a16:creationId xmlns:a16="http://schemas.microsoft.com/office/drawing/2014/main" id="{8F819F08-49D4-644B-8DC1-D60434D3A85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021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3" name="Oval 222">
                <a:hlinkClick r:id="rId41" action="ppaction://hlinksldjump"/>
                <a:extLst>
                  <a:ext uri="{FF2B5EF4-FFF2-40B4-BE49-F238E27FC236}">
                    <a16:creationId xmlns:a16="http://schemas.microsoft.com/office/drawing/2014/main" id="{1B554B15-3466-BF49-B4A5-BE27690FB987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0410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4" name="Oval 223">
                <a:hlinkClick r:id="rId42" action="ppaction://hlinksldjump"/>
                <a:extLst>
                  <a:ext uri="{FF2B5EF4-FFF2-40B4-BE49-F238E27FC236}">
                    <a16:creationId xmlns:a16="http://schemas.microsoft.com/office/drawing/2014/main" id="{128F79A5-39A6-2E43-BD8E-16D5791E2E7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0800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5" name="Oval 224">
                <a:hlinkClick r:id="rId43" action="ppaction://hlinksldjump"/>
                <a:extLst>
                  <a:ext uri="{FF2B5EF4-FFF2-40B4-BE49-F238E27FC236}">
                    <a16:creationId xmlns:a16="http://schemas.microsoft.com/office/drawing/2014/main" id="{0D4A955C-1AA1-DD4C-8A0F-805F1E4A171A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189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12502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Arredondado 54">
            <a:extLst>
              <a:ext uri="{FF2B5EF4-FFF2-40B4-BE49-F238E27FC236}">
                <a16:creationId xmlns:a16="http://schemas.microsoft.com/office/drawing/2014/main" id="{93982AFD-2DED-4A4E-97F5-782845B1B685}"/>
              </a:ext>
            </a:extLst>
          </p:cNvPr>
          <p:cNvSpPr/>
          <p:nvPr/>
        </p:nvSpPr>
        <p:spPr>
          <a:xfrm>
            <a:off x="4428603" y="4356202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590BE1-875C-EF4E-8B2A-7EC95D3375F3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95B3B49-903C-8C4D-A278-D5CC09981BCD}"/>
              </a:ext>
            </a:extLst>
          </p:cNvPr>
          <p:cNvSpPr txBox="1"/>
          <p:nvPr/>
        </p:nvSpPr>
        <p:spPr>
          <a:xfrm>
            <a:off x="927118" y="1158554"/>
            <a:ext cx="72176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IV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Neuropace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RNS®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[12] (NCT00572195) can use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independent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detections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highly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configurable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adjusted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physician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ensures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detection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performs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threshold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based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extracted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line-length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bandpass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area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comparing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inter-ictal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activity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believe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simple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explainable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obtain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underlying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behind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phase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NeuroVista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[11] (NCT01043406)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step,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extracting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similar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intuitive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line-length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Teager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-Kaiser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average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training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machine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learning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produced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measure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seizure-risk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seizure-susceptibility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state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uses as input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set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channels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X 6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filter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normalization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options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X 3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methods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involved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layers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creating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inspired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k-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nearest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neighbours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(k-NN)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classifiers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each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layer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considers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different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seizure-risk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proximity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event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DC5B517D-1AC3-AC40-8ED1-25CD3B4A79A7}"/>
              </a:ext>
            </a:extLst>
          </p:cNvPr>
          <p:cNvSpPr txBox="1"/>
          <p:nvPr/>
        </p:nvSpPr>
        <p:spPr>
          <a:xfrm>
            <a:off x="4428604" y="4408236"/>
            <a:ext cx="86255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cxnSp>
        <p:nvCxnSpPr>
          <p:cNvPr id="49" name="Conexão Reta Unidirecional 48">
            <a:extLst>
              <a:ext uri="{FF2B5EF4-FFF2-40B4-BE49-F238E27FC236}">
                <a16:creationId xmlns:a16="http://schemas.microsoft.com/office/drawing/2014/main" id="{FD3A681D-FE4B-714E-AD4A-F36981C75B63}"/>
              </a:ext>
            </a:extLst>
          </p:cNvPr>
          <p:cNvCxnSpPr>
            <a:cxnSpLocks/>
            <a:stCxn id="65" idx="0"/>
            <a:endCxn id="55" idx="2"/>
          </p:cNvCxnSpPr>
          <p:nvPr/>
        </p:nvCxnSpPr>
        <p:spPr>
          <a:xfrm flipV="1">
            <a:off x="4850911" y="4684147"/>
            <a:ext cx="8969" cy="1015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xão Reta Unidirecional 49">
            <a:extLst>
              <a:ext uri="{FF2B5EF4-FFF2-40B4-BE49-F238E27FC236}">
                <a16:creationId xmlns:a16="http://schemas.microsoft.com/office/drawing/2014/main" id="{3FFAA2EC-FE44-5A4E-9F5A-8F5A82AF6037}"/>
              </a:ext>
            </a:extLst>
          </p:cNvPr>
          <p:cNvCxnSpPr>
            <a:cxnSpLocks/>
            <a:stCxn id="58" idx="3"/>
            <a:endCxn id="48" idx="1"/>
          </p:cNvCxnSpPr>
          <p:nvPr/>
        </p:nvCxnSpPr>
        <p:spPr>
          <a:xfrm flipV="1">
            <a:off x="3175393" y="4512111"/>
            <a:ext cx="1253211" cy="70251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1BC9E4D-2346-354B-AD74-7EB0107855CD}"/>
              </a:ext>
            </a:extLst>
          </p:cNvPr>
          <p:cNvSpPr txBox="1"/>
          <p:nvPr/>
        </p:nvSpPr>
        <p:spPr>
          <a:xfrm>
            <a:off x="3881320" y="4812698"/>
            <a:ext cx="1032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3E965527-D381-5B49-B73B-CD8DF73FBD67}"/>
              </a:ext>
            </a:extLst>
          </p:cNvPr>
          <p:cNvSpPr txBox="1"/>
          <p:nvPr/>
        </p:nvSpPr>
        <p:spPr>
          <a:xfrm>
            <a:off x="5016371" y="4206869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7" name="Retângulo Arredondado 56">
            <a:extLst>
              <a:ext uri="{FF2B5EF4-FFF2-40B4-BE49-F238E27FC236}">
                <a16:creationId xmlns:a16="http://schemas.microsoft.com/office/drawing/2014/main" id="{08EE7810-1639-D943-A007-273F26D78B97}"/>
              </a:ext>
            </a:extLst>
          </p:cNvPr>
          <p:cNvSpPr/>
          <p:nvPr/>
        </p:nvSpPr>
        <p:spPr>
          <a:xfrm>
            <a:off x="2312840" y="5058715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A20CB6AD-61CC-9B4F-A599-3504B38C9271}"/>
              </a:ext>
            </a:extLst>
          </p:cNvPr>
          <p:cNvSpPr txBox="1"/>
          <p:nvPr/>
        </p:nvSpPr>
        <p:spPr>
          <a:xfrm>
            <a:off x="2312841" y="5110749"/>
            <a:ext cx="86255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Requeriments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62144830-CBD5-7E41-AE42-5566FF68749F}"/>
              </a:ext>
            </a:extLst>
          </p:cNvPr>
          <p:cNvSpPr txBox="1"/>
          <p:nvPr/>
        </p:nvSpPr>
        <p:spPr>
          <a:xfrm>
            <a:off x="2900608" y="4909382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1" name="Retângulo Arredondado 60">
            <a:extLst>
              <a:ext uri="{FF2B5EF4-FFF2-40B4-BE49-F238E27FC236}">
                <a16:creationId xmlns:a16="http://schemas.microsoft.com/office/drawing/2014/main" id="{7C0DDD01-0DD6-9640-A3C3-FFAF2F9B1937}"/>
              </a:ext>
            </a:extLst>
          </p:cNvPr>
          <p:cNvSpPr/>
          <p:nvPr/>
        </p:nvSpPr>
        <p:spPr>
          <a:xfrm>
            <a:off x="6119755" y="5058715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BACF499D-53D9-3E4E-BBA6-EA6093FD84E9}"/>
              </a:ext>
            </a:extLst>
          </p:cNvPr>
          <p:cNvSpPr txBox="1"/>
          <p:nvPr/>
        </p:nvSpPr>
        <p:spPr>
          <a:xfrm>
            <a:off x="6119756" y="5110749"/>
            <a:ext cx="86255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DC4D1682-0599-234F-86B4-5EB098D2D69C}"/>
              </a:ext>
            </a:extLst>
          </p:cNvPr>
          <p:cNvSpPr txBox="1"/>
          <p:nvPr/>
        </p:nvSpPr>
        <p:spPr>
          <a:xfrm>
            <a:off x="6707523" y="4909382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92181E3B-81CB-0848-8403-5CE4409D6C60}"/>
              </a:ext>
            </a:extLst>
          </p:cNvPr>
          <p:cNvSpPr/>
          <p:nvPr/>
        </p:nvSpPr>
        <p:spPr>
          <a:xfrm>
            <a:off x="4419634" y="5699446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D6290234-F93B-7D4D-B490-37EDF8841ADE}"/>
              </a:ext>
            </a:extLst>
          </p:cNvPr>
          <p:cNvSpPr txBox="1"/>
          <p:nvPr/>
        </p:nvSpPr>
        <p:spPr>
          <a:xfrm>
            <a:off x="4419635" y="5751480"/>
            <a:ext cx="86255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0EB68192-8D79-FD48-9464-8C27B144745C}"/>
              </a:ext>
            </a:extLst>
          </p:cNvPr>
          <p:cNvSpPr txBox="1"/>
          <p:nvPr/>
        </p:nvSpPr>
        <p:spPr>
          <a:xfrm>
            <a:off x="5007402" y="5550113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cxnSp>
        <p:nvCxnSpPr>
          <p:cNvPr id="71" name="Conexão Reta Unidirecional 70">
            <a:extLst>
              <a:ext uri="{FF2B5EF4-FFF2-40B4-BE49-F238E27FC236}">
                <a16:creationId xmlns:a16="http://schemas.microsoft.com/office/drawing/2014/main" id="{4198C42D-13B7-AC47-B2FB-8CF04EC63FBF}"/>
              </a:ext>
            </a:extLst>
          </p:cNvPr>
          <p:cNvCxnSpPr>
            <a:cxnSpLocks/>
            <a:stCxn id="62" idx="1"/>
            <a:endCxn id="48" idx="3"/>
          </p:cNvCxnSpPr>
          <p:nvPr/>
        </p:nvCxnSpPr>
        <p:spPr>
          <a:xfrm flipH="1" flipV="1">
            <a:off x="5291156" y="4512111"/>
            <a:ext cx="828600" cy="702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8" name="Gráfico 77" descr="Balão de fala com preenchiment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FDF5581-E310-1C43-B835-0E6AC9310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79" name="CaixaDeTexto 78">
            <a:extLst>
              <a:ext uri="{FF2B5EF4-FFF2-40B4-BE49-F238E27FC236}">
                <a16:creationId xmlns:a16="http://schemas.microsoft.com/office/drawing/2014/main" id="{6801AAFC-BD31-1B48-81B9-25C6EC318399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E01751B-174C-1645-B10A-56B9B5993C29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m 25" descr="Uma imagem com céu noturno&#10;&#10;Descrição gerada automaticamente">
            <a:hlinkClick r:id="rId4" action="ppaction://hlinksldjump"/>
            <a:extLst>
              <a:ext uri="{FF2B5EF4-FFF2-40B4-BE49-F238E27FC236}">
                <a16:creationId xmlns:a16="http://schemas.microsoft.com/office/drawing/2014/main" id="{8A87A379-873F-BD48-BFE4-500A90A12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87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Arredondado 54">
            <a:extLst>
              <a:ext uri="{FF2B5EF4-FFF2-40B4-BE49-F238E27FC236}">
                <a16:creationId xmlns:a16="http://schemas.microsoft.com/office/drawing/2014/main" id="{93982AFD-2DED-4A4E-97F5-782845B1B685}"/>
              </a:ext>
            </a:extLst>
          </p:cNvPr>
          <p:cNvSpPr/>
          <p:nvPr/>
        </p:nvSpPr>
        <p:spPr>
          <a:xfrm>
            <a:off x="4428603" y="4356202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8590BE1-875C-EF4E-8B2A-7EC95D3375F3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695B3B49-903C-8C4D-A278-D5CC09981BCD}"/>
              </a:ext>
            </a:extLst>
          </p:cNvPr>
          <p:cNvSpPr txBox="1"/>
          <p:nvPr/>
        </p:nvSpPr>
        <p:spPr>
          <a:xfrm>
            <a:off x="927118" y="1158554"/>
            <a:ext cx="7217641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Neurovista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transparent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other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underlying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despite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espiried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k-NN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tree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classifiers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intrinsically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interpretable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reduced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set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Calculating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a 16-dimension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feature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furthered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divided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pt-PT" sz="1200" baseline="30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partitions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surfaces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human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comprehensible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Nevertheless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extracted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intuitive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decision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produce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very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human-intuitive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output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obtained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simultaneously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compares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window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whose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proximity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risk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considered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performing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multiple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data-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distribution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classification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more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robust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noise.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ensured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firstly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accessed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pre-acquired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patient-specific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secondly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satisfactory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received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DC5B517D-1AC3-AC40-8ED1-25CD3B4A79A7}"/>
              </a:ext>
            </a:extLst>
          </p:cNvPr>
          <p:cNvSpPr txBox="1"/>
          <p:nvPr/>
        </p:nvSpPr>
        <p:spPr>
          <a:xfrm>
            <a:off x="4428604" y="4408236"/>
            <a:ext cx="86255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cxnSp>
        <p:nvCxnSpPr>
          <p:cNvPr id="49" name="Conexão Reta Unidirecional 48">
            <a:extLst>
              <a:ext uri="{FF2B5EF4-FFF2-40B4-BE49-F238E27FC236}">
                <a16:creationId xmlns:a16="http://schemas.microsoft.com/office/drawing/2014/main" id="{FD3A681D-FE4B-714E-AD4A-F36981C75B63}"/>
              </a:ext>
            </a:extLst>
          </p:cNvPr>
          <p:cNvCxnSpPr>
            <a:cxnSpLocks/>
            <a:stCxn id="65" idx="0"/>
            <a:endCxn id="55" idx="2"/>
          </p:cNvCxnSpPr>
          <p:nvPr/>
        </p:nvCxnSpPr>
        <p:spPr>
          <a:xfrm flipV="1">
            <a:off x="4850911" y="4684147"/>
            <a:ext cx="8969" cy="1015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xão Reta Unidirecional 49">
            <a:extLst>
              <a:ext uri="{FF2B5EF4-FFF2-40B4-BE49-F238E27FC236}">
                <a16:creationId xmlns:a16="http://schemas.microsoft.com/office/drawing/2014/main" id="{3FFAA2EC-FE44-5A4E-9F5A-8F5A82AF6037}"/>
              </a:ext>
            </a:extLst>
          </p:cNvPr>
          <p:cNvCxnSpPr>
            <a:cxnSpLocks/>
            <a:stCxn id="58" idx="3"/>
            <a:endCxn id="48" idx="1"/>
          </p:cNvCxnSpPr>
          <p:nvPr/>
        </p:nvCxnSpPr>
        <p:spPr>
          <a:xfrm flipV="1">
            <a:off x="3175393" y="4512111"/>
            <a:ext cx="1253211" cy="70251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1BC9E4D-2346-354B-AD74-7EB0107855CD}"/>
              </a:ext>
            </a:extLst>
          </p:cNvPr>
          <p:cNvSpPr txBox="1"/>
          <p:nvPr/>
        </p:nvSpPr>
        <p:spPr>
          <a:xfrm>
            <a:off x="3881320" y="4812698"/>
            <a:ext cx="1032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3E965527-D381-5B49-B73B-CD8DF73FBD67}"/>
              </a:ext>
            </a:extLst>
          </p:cNvPr>
          <p:cNvSpPr txBox="1"/>
          <p:nvPr/>
        </p:nvSpPr>
        <p:spPr>
          <a:xfrm>
            <a:off x="5016371" y="4206869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7" name="Retângulo Arredondado 56">
            <a:extLst>
              <a:ext uri="{FF2B5EF4-FFF2-40B4-BE49-F238E27FC236}">
                <a16:creationId xmlns:a16="http://schemas.microsoft.com/office/drawing/2014/main" id="{08EE7810-1639-D943-A007-273F26D78B97}"/>
              </a:ext>
            </a:extLst>
          </p:cNvPr>
          <p:cNvSpPr/>
          <p:nvPr/>
        </p:nvSpPr>
        <p:spPr>
          <a:xfrm>
            <a:off x="2312840" y="5058715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A20CB6AD-61CC-9B4F-A599-3504B38C9271}"/>
              </a:ext>
            </a:extLst>
          </p:cNvPr>
          <p:cNvSpPr txBox="1"/>
          <p:nvPr/>
        </p:nvSpPr>
        <p:spPr>
          <a:xfrm>
            <a:off x="2312841" y="5110749"/>
            <a:ext cx="86255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Requeriments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62144830-CBD5-7E41-AE42-5566FF68749F}"/>
              </a:ext>
            </a:extLst>
          </p:cNvPr>
          <p:cNvSpPr txBox="1"/>
          <p:nvPr/>
        </p:nvSpPr>
        <p:spPr>
          <a:xfrm>
            <a:off x="2900608" y="4909382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1" name="Retângulo Arredondado 60">
            <a:extLst>
              <a:ext uri="{FF2B5EF4-FFF2-40B4-BE49-F238E27FC236}">
                <a16:creationId xmlns:a16="http://schemas.microsoft.com/office/drawing/2014/main" id="{7C0DDD01-0DD6-9640-A3C3-FFAF2F9B1937}"/>
              </a:ext>
            </a:extLst>
          </p:cNvPr>
          <p:cNvSpPr/>
          <p:nvPr/>
        </p:nvSpPr>
        <p:spPr>
          <a:xfrm>
            <a:off x="6119755" y="5058715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BACF499D-53D9-3E4E-BBA6-EA6093FD84E9}"/>
              </a:ext>
            </a:extLst>
          </p:cNvPr>
          <p:cNvSpPr txBox="1"/>
          <p:nvPr/>
        </p:nvSpPr>
        <p:spPr>
          <a:xfrm>
            <a:off x="6119756" y="5110749"/>
            <a:ext cx="86255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DC4D1682-0599-234F-86B4-5EB098D2D69C}"/>
              </a:ext>
            </a:extLst>
          </p:cNvPr>
          <p:cNvSpPr txBox="1"/>
          <p:nvPr/>
        </p:nvSpPr>
        <p:spPr>
          <a:xfrm>
            <a:off x="6707523" y="4909382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92181E3B-81CB-0848-8403-5CE4409D6C60}"/>
              </a:ext>
            </a:extLst>
          </p:cNvPr>
          <p:cNvSpPr/>
          <p:nvPr/>
        </p:nvSpPr>
        <p:spPr>
          <a:xfrm>
            <a:off x="4419634" y="5699446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D6290234-F93B-7D4D-B490-37EDF8841ADE}"/>
              </a:ext>
            </a:extLst>
          </p:cNvPr>
          <p:cNvSpPr txBox="1"/>
          <p:nvPr/>
        </p:nvSpPr>
        <p:spPr>
          <a:xfrm>
            <a:off x="4419635" y="5751480"/>
            <a:ext cx="86255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0EB68192-8D79-FD48-9464-8C27B144745C}"/>
              </a:ext>
            </a:extLst>
          </p:cNvPr>
          <p:cNvSpPr txBox="1"/>
          <p:nvPr/>
        </p:nvSpPr>
        <p:spPr>
          <a:xfrm>
            <a:off x="5007402" y="5550113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cxnSp>
        <p:nvCxnSpPr>
          <p:cNvPr id="71" name="Conexão Reta Unidirecional 70">
            <a:extLst>
              <a:ext uri="{FF2B5EF4-FFF2-40B4-BE49-F238E27FC236}">
                <a16:creationId xmlns:a16="http://schemas.microsoft.com/office/drawing/2014/main" id="{4198C42D-13B7-AC47-B2FB-8CF04EC63FBF}"/>
              </a:ext>
            </a:extLst>
          </p:cNvPr>
          <p:cNvCxnSpPr>
            <a:cxnSpLocks/>
            <a:stCxn id="62" idx="1"/>
            <a:endCxn id="48" idx="3"/>
          </p:cNvCxnSpPr>
          <p:nvPr/>
        </p:nvCxnSpPr>
        <p:spPr>
          <a:xfrm flipH="1" flipV="1">
            <a:off x="5291156" y="4512111"/>
            <a:ext cx="828600" cy="702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8" name="Gráfico 77" descr="Balão de fala com preenchiment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3FDF5581-E310-1C43-B835-0E6AC93102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79" name="CaixaDeTexto 78">
            <a:extLst>
              <a:ext uri="{FF2B5EF4-FFF2-40B4-BE49-F238E27FC236}">
                <a16:creationId xmlns:a16="http://schemas.microsoft.com/office/drawing/2014/main" id="{6801AAFC-BD31-1B48-81B9-25C6EC318399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5E01751B-174C-1645-B10A-56B9B5993C29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m 25" descr="Uma imagem com céu noturno&#10;&#10;Descrição gerada automaticamente">
            <a:hlinkClick r:id="rId4" action="ppaction://hlinksldjump"/>
            <a:extLst>
              <a:ext uri="{FF2B5EF4-FFF2-40B4-BE49-F238E27FC236}">
                <a16:creationId xmlns:a16="http://schemas.microsoft.com/office/drawing/2014/main" id="{8A87A379-873F-BD48-BFE4-500A90A12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8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Arredondado 54">
            <a:extLst>
              <a:ext uri="{FF2B5EF4-FFF2-40B4-BE49-F238E27FC236}">
                <a16:creationId xmlns:a16="http://schemas.microsoft.com/office/drawing/2014/main" id="{93982AFD-2DED-4A4E-97F5-782845B1B685}"/>
              </a:ext>
            </a:extLst>
          </p:cNvPr>
          <p:cNvSpPr/>
          <p:nvPr/>
        </p:nvSpPr>
        <p:spPr>
          <a:xfrm>
            <a:off x="4428603" y="4356202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pic>
        <p:nvPicPr>
          <p:cNvPr id="5" name="Imagem 4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A4E6FA5-6338-5F48-89C5-69623EF64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8590BE1-875C-EF4E-8B2A-7EC95D3375F3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DC5B517D-1AC3-AC40-8ED1-25CD3B4A79A7}"/>
              </a:ext>
            </a:extLst>
          </p:cNvPr>
          <p:cNvSpPr txBox="1"/>
          <p:nvPr/>
        </p:nvSpPr>
        <p:spPr>
          <a:xfrm>
            <a:off x="4428604" y="4408236"/>
            <a:ext cx="86255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cxnSp>
        <p:nvCxnSpPr>
          <p:cNvPr id="49" name="Conexão Reta Unidirecional 48">
            <a:extLst>
              <a:ext uri="{FF2B5EF4-FFF2-40B4-BE49-F238E27FC236}">
                <a16:creationId xmlns:a16="http://schemas.microsoft.com/office/drawing/2014/main" id="{FD3A681D-FE4B-714E-AD4A-F36981C75B63}"/>
              </a:ext>
            </a:extLst>
          </p:cNvPr>
          <p:cNvCxnSpPr>
            <a:cxnSpLocks/>
            <a:stCxn id="65" idx="0"/>
            <a:endCxn id="55" idx="2"/>
          </p:cNvCxnSpPr>
          <p:nvPr/>
        </p:nvCxnSpPr>
        <p:spPr>
          <a:xfrm flipV="1">
            <a:off x="4850911" y="4684147"/>
            <a:ext cx="8969" cy="1015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xão Reta Unidirecional 49">
            <a:extLst>
              <a:ext uri="{FF2B5EF4-FFF2-40B4-BE49-F238E27FC236}">
                <a16:creationId xmlns:a16="http://schemas.microsoft.com/office/drawing/2014/main" id="{3FFAA2EC-FE44-5A4E-9F5A-8F5A82AF6037}"/>
              </a:ext>
            </a:extLst>
          </p:cNvPr>
          <p:cNvCxnSpPr>
            <a:cxnSpLocks/>
            <a:stCxn id="58" idx="3"/>
            <a:endCxn id="48" idx="1"/>
          </p:cNvCxnSpPr>
          <p:nvPr/>
        </p:nvCxnSpPr>
        <p:spPr>
          <a:xfrm flipV="1">
            <a:off x="3175393" y="4512111"/>
            <a:ext cx="1253211" cy="70251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1BC9E4D-2346-354B-AD74-7EB0107855CD}"/>
              </a:ext>
            </a:extLst>
          </p:cNvPr>
          <p:cNvSpPr txBox="1"/>
          <p:nvPr/>
        </p:nvSpPr>
        <p:spPr>
          <a:xfrm>
            <a:off x="3881320" y="4812698"/>
            <a:ext cx="1032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3E965527-D381-5B49-B73B-CD8DF73FBD67}"/>
              </a:ext>
            </a:extLst>
          </p:cNvPr>
          <p:cNvSpPr txBox="1"/>
          <p:nvPr/>
        </p:nvSpPr>
        <p:spPr>
          <a:xfrm>
            <a:off x="5016371" y="4206869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7" name="Retângulo Arredondado 56">
            <a:extLst>
              <a:ext uri="{FF2B5EF4-FFF2-40B4-BE49-F238E27FC236}">
                <a16:creationId xmlns:a16="http://schemas.microsoft.com/office/drawing/2014/main" id="{08EE7810-1639-D943-A007-273F26D78B97}"/>
              </a:ext>
            </a:extLst>
          </p:cNvPr>
          <p:cNvSpPr/>
          <p:nvPr/>
        </p:nvSpPr>
        <p:spPr>
          <a:xfrm>
            <a:off x="2312840" y="5058715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A20CB6AD-61CC-9B4F-A599-3504B38C9271}"/>
              </a:ext>
            </a:extLst>
          </p:cNvPr>
          <p:cNvSpPr txBox="1"/>
          <p:nvPr/>
        </p:nvSpPr>
        <p:spPr>
          <a:xfrm>
            <a:off x="2312841" y="5110749"/>
            <a:ext cx="86255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Requeriments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62144830-CBD5-7E41-AE42-5566FF68749F}"/>
              </a:ext>
            </a:extLst>
          </p:cNvPr>
          <p:cNvSpPr txBox="1"/>
          <p:nvPr/>
        </p:nvSpPr>
        <p:spPr>
          <a:xfrm>
            <a:off x="2900608" y="4909382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1" name="Retângulo Arredondado 60">
            <a:extLst>
              <a:ext uri="{FF2B5EF4-FFF2-40B4-BE49-F238E27FC236}">
                <a16:creationId xmlns:a16="http://schemas.microsoft.com/office/drawing/2014/main" id="{7C0DDD01-0DD6-9640-A3C3-FFAF2F9B1937}"/>
              </a:ext>
            </a:extLst>
          </p:cNvPr>
          <p:cNvSpPr/>
          <p:nvPr/>
        </p:nvSpPr>
        <p:spPr>
          <a:xfrm>
            <a:off x="6119755" y="5058715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BACF499D-53D9-3E4E-BBA6-EA6093FD84E9}"/>
              </a:ext>
            </a:extLst>
          </p:cNvPr>
          <p:cNvSpPr txBox="1"/>
          <p:nvPr/>
        </p:nvSpPr>
        <p:spPr>
          <a:xfrm>
            <a:off x="6119756" y="5110749"/>
            <a:ext cx="86255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DC4D1682-0599-234F-86B4-5EB098D2D69C}"/>
              </a:ext>
            </a:extLst>
          </p:cNvPr>
          <p:cNvSpPr txBox="1"/>
          <p:nvPr/>
        </p:nvSpPr>
        <p:spPr>
          <a:xfrm>
            <a:off x="6707523" y="4909382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92181E3B-81CB-0848-8403-5CE4409D6C60}"/>
              </a:ext>
            </a:extLst>
          </p:cNvPr>
          <p:cNvSpPr/>
          <p:nvPr/>
        </p:nvSpPr>
        <p:spPr>
          <a:xfrm>
            <a:off x="4419634" y="5699446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D6290234-F93B-7D4D-B490-37EDF8841ADE}"/>
              </a:ext>
            </a:extLst>
          </p:cNvPr>
          <p:cNvSpPr txBox="1"/>
          <p:nvPr/>
        </p:nvSpPr>
        <p:spPr>
          <a:xfrm>
            <a:off x="4419635" y="5751480"/>
            <a:ext cx="86255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0EB68192-8D79-FD48-9464-8C27B144745C}"/>
              </a:ext>
            </a:extLst>
          </p:cNvPr>
          <p:cNvSpPr txBox="1"/>
          <p:nvPr/>
        </p:nvSpPr>
        <p:spPr>
          <a:xfrm>
            <a:off x="5007402" y="5550113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cxnSp>
        <p:nvCxnSpPr>
          <p:cNvPr id="71" name="Conexão Reta Unidirecional 70">
            <a:extLst>
              <a:ext uri="{FF2B5EF4-FFF2-40B4-BE49-F238E27FC236}">
                <a16:creationId xmlns:a16="http://schemas.microsoft.com/office/drawing/2014/main" id="{4198C42D-13B7-AC47-B2FB-8CF04EC63FBF}"/>
              </a:ext>
            </a:extLst>
          </p:cNvPr>
          <p:cNvCxnSpPr>
            <a:cxnSpLocks/>
            <a:stCxn id="62" idx="1"/>
            <a:endCxn id="48" idx="3"/>
          </p:cNvCxnSpPr>
          <p:nvPr/>
        </p:nvCxnSpPr>
        <p:spPr>
          <a:xfrm flipH="1" flipV="1">
            <a:off x="5291156" y="4512111"/>
            <a:ext cx="828600" cy="702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B1ECD32B-9746-3548-B532-58439B7BBB47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A8656D1-526C-E543-B0F1-DC5D2457CB17}"/>
              </a:ext>
            </a:extLst>
          </p:cNvPr>
          <p:cNvSpPr txBox="1"/>
          <p:nvPr/>
        </p:nvSpPr>
        <p:spPr>
          <a:xfrm>
            <a:off x="927118" y="1158554"/>
            <a:ext cx="721764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trials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demonstrate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despite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scientifc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community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efforts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develop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consequent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in performance,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necessary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fully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explainable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trust.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Additionally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Seizure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trial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demonstrates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possibility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necessarily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intrinsically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interpretable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produce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human-comprehensible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ensuring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safety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handling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bias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achieving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robustness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Trust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matter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concern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designs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study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High-level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potential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handle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require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strong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efforts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towards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providing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(19- -20).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Current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physiology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source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basis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(19- -4).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exchange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beliefs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[37],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acceptance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among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scientists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22" name="Gráfico 21" descr="Balão de fala com preenchimento sólido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18AE549-291C-484A-AE6D-0B6433F3B1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2000" y="6130361"/>
            <a:ext cx="531697" cy="531697"/>
          </a:xfrm>
          <a:prstGeom prst="rect">
            <a:avLst/>
          </a:prstGeom>
        </p:spPr>
      </p:pic>
      <p:sp>
        <p:nvSpPr>
          <p:cNvPr id="23" name="CaixaDeTexto 22">
            <a:extLst>
              <a:ext uri="{FF2B5EF4-FFF2-40B4-BE49-F238E27FC236}">
                <a16:creationId xmlns:a16="http://schemas.microsoft.com/office/drawing/2014/main" id="{68292083-9C3F-DD41-9A0A-DAE87A0D8290}"/>
              </a:ext>
            </a:extLst>
          </p:cNvPr>
          <p:cNvSpPr txBox="1">
            <a:spLocks noChangeAspect="1"/>
          </p:cNvSpPr>
          <p:nvPr/>
        </p:nvSpPr>
        <p:spPr>
          <a:xfrm>
            <a:off x="527152" y="6520624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Info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04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tângulo Arredondado 54">
            <a:extLst>
              <a:ext uri="{FF2B5EF4-FFF2-40B4-BE49-F238E27FC236}">
                <a16:creationId xmlns:a16="http://schemas.microsoft.com/office/drawing/2014/main" id="{93982AFD-2DED-4A4E-97F5-782845B1B685}"/>
              </a:ext>
            </a:extLst>
          </p:cNvPr>
          <p:cNvSpPr/>
          <p:nvPr/>
        </p:nvSpPr>
        <p:spPr>
          <a:xfrm>
            <a:off x="4428603" y="4356202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pic>
        <p:nvPicPr>
          <p:cNvPr id="5" name="Imagem 4" descr="Uma imagem com céu noturno&#10;&#10;Descrição gerada automaticamente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6A4E6FA5-6338-5F48-89C5-69623EF64A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532" y="6203411"/>
            <a:ext cx="367102" cy="367102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8590BE1-875C-EF4E-8B2A-7EC95D3375F3}"/>
              </a:ext>
            </a:extLst>
          </p:cNvPr>
          <p:cNvSpPr txBox="1"/>
          <p:nvPr/>
        </p:nvSpPr>
        <p:spPr>
          <a:xfrm>
            <a:off x="2390949" y="601323"/>
            <a:ext cx="440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DC5B517D-1AC3-AC40-8ED1-25CD3B4A79A7}"/>
              </a:ext>
            </a:extLst>
          </p:cNvPr>
          <p:cNvSpPr txBox="1"/>
          <p:nvPr/>
        </p:nvSpPr>
        <p:spPr>
          <a:xfrm>
            <a:off x="4428604" y="4408236"/>
            <a:ext cx="86255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cxnSp>
        <p:nvCxnSpPr>
          <p:cNvPr id="49" name="Conexão Reta Unidirecional 48">
            <a:extLst>
              <a:ext uri="{FF2B5EF4-FFF2-40B4-BE49-F238E27FC236}">
                <a16:creationId xmlns:a16="http://schemas.microsoft.com/office/drawing/2014/main" id="{FD3A681D-FE4B-714E-AD4A-F36981C75B63}"/>
              </a:ext>
            </a:extLst>
          </p:cNvPr>
          <p:cNvCxnSpPr>
            <a:cxnSpLocks/>
            <a:stCxn id="65" idx="0"/>
            <a:endCxn id="55" idx="2"/>
          </p:cNvCxnSpPr>
          <p:nvPr/>
        </p:nvCxnSpPr>
        <p:spPr>
          <a:xfrm flipV="1">
            <a:off x="4850911" y="4684147"/>
            <a:ext cx="8969" cy="10152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Conexão Reta Unidirecional 49">
            <a:extLst>
              <a:ext uri="{FF2B5EF4-FFF2-40B4-BE49-F238E27FC236}">
                <a16:creationId xmlns:a16="http://schemas.microsoft.com/office/drawing/2014/main" id="{3FFAA2EC-FE44-5A4E-9F5A-8F5A82AF6037}"/>
              </a:ext>
            </a:extLst>
          </p:cNvPr>
          <p:cNvCxnSpPr>
            <a:cxnSpLocks/>
            <a:stCxn id="58" idx="3"/>
            <a:endCxn id="48" idx="1"/>
          </p:cNvCxnSpPr>
          <p:nvPr/>
        </p:nvCxnSpPr>
        <p:spPr>
          <a:xfrm flipV="1">
            <a:off x="3175393" y="4512111"/>
            <a:ext cx="1253211" cy="702513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1BC9E4D-2346-354B-AD74-7EB0107855CD}"/>
              </a:ext>
            </a:extLst>
          </p:cNvPr>
          <p:cNvSpPr txBox="1"/>
          <p:nvPr/>
        </p:nvSpPr>
        <p:spPr>
          <a:xfrm>
            <a:off x="3881320" y="4812698"/>
            <a:ext cx="1032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3E965527-D381-5B49-B73B-CD8DF73FBD67}"/>
              </a:ext>
            </a:extLst>
          </p:cNvPr>
          <p:cNvSpPr txBox="1"/>
          <p:nvPr/>
        </p:nvSpPr>
        <p:spPr>
          <a:xfrm>
            <a:off x="5016371" y="4206869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57" name="Retângulo Arredondado 56">
            <a:extLst>
              <a:ext uri="{FF2B5EF4-FFF2-40B4-BE49-F238E27FC236}">
                <a16:creationId xmlns:a16="http://schemas.microsoft.com/office/drawing/2014/main" id="{08EE7810-1639-D943-A007-273F26D78B97}"/>
              </a:ext>
            </a:extLst>
          </p:cNvPr>
          <p:cNvSpPr/>
          <p:nvPr/>
        </p:nvSpPr>
        <p:spPr>
          <a:xfrm>
            <a:off x="2312840" y="5058715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A20CB6AD-61CC-9B4F-A599-3504B38C9271}"/>
              </a:ext>
            </a:extLst>
          </p:cNvPr>
          <p:cNvSpPr txBox="1"/>
          <p:nvPr/>
        </p:nvSpPr>
        <p:spPr>
          <a:xfrm>
            <a:off x="2312841" y="5110749"/>
            <a:ext cx="86255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Requeriments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62144830-CBD5-7E41-AE42-5566FF68749F}"/>
              </a:ext>
            </a:extLst>
          </p:cNvPr>
          <p:cNvSpPr txBox="1"/>
          <p:nvPr/>
        </p:nvSpPr>
        <p:spPr>
          <a:xfrm>
            <a:off x="2900608" y="4909382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1" name="Retângulo Arredondado 60">
            <a:extLst>
              <a:ext uri="{FF2B5EF4-FFF2-40B4-BE49-F238E27FC236}">
                <a16:creationId xmlns:a16="http://schemas.microsoft.com/office/drawing/2014/main" id="{7C0DDD01-0DD6-9640-A3C3-FFAF2F9B1937}"/>
              </a:ext>
            </a:extLst>
          </p:cNvPr>
          <p:cNvSpPr/>
          <p:nvPr/>
        </p:nvSpPr>
        <p:spPr>
          <a:xfrm>
            <a:off x="6119755" y="5058715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BACF499D-53D9-3E4E-BBA6-EA6093FD84E9}"/>
              </a:ext>
            </a:extLst>
          </p:cNvPr>
          <p:cNvSpPr txBox="1"/>
          <p:nvPr/>
        </p:nvSpPr>
        <p:spPr>
          <a:xfrm>
            <a:off x="6119756" y="5110749"/>
            <a:ext cx="86255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DC4D1682-0599-234F-86B4-5EB098D2D69C}"/>
              </a:ext>
            </a:extLst>
          </p:cNvPr>
          <p:cNvSpPr txBox="1"/>
          <p:nvPr/>
        </p:nvSpPr>
        <p:spPr>
          <a:xfrm>
            <a:off x="6707523" y="4909382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92181E3B-81CB-0848-8403-5CE4409D6C60}"/>
              </a:ext>
            </a:extLst>
          </p:cNvPr>
          <p:cNvSpPr/>
          <p:nvPr/>
        </p:nvSpPr>
        <p:spPr>
          <a:xfrm>
            <a:off x="4419634" y="5699446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D6290234-F93B-7D4D-B490-37EDF8841ADE}"/>
              </a:ext>
            </a:extLst>
          </p:cNvPr>
          <p:cNvSpPr txBox="1"/>
          <p:nvPr/>
        </p:nvSpPr>
        <p:spPr>
          <a:xfrm>
            <a:off x="4419635" y="5751480"/>
            <a:ext cx="862552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0EB68192-8D79-FD48-9464-8C27B144745C}"/>
              </a:ext>
            </a:extLst>
          </p:cNvPr>
          <p:cNvSpPr txBox="1"/>
          <p:nvPr/>
        </p:nvSpPr>
        <p:spPr>
          <a:xfrm>
            <a:off x="5007402" y="5550113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cxnSp>
        <p:nvCxnSpPr>
          <p:cNvPr id="71" name="Conexão Reta Unidirecional 70">
            <a:extLst>
              <a:ext uri="{FF2B5EF4-FFF2-40B4-BE49-F238E27FC236}">
                <a16:creationId xmlns:a16="http://schemas.microsoft.com/office/drawing/2014/main" id="{4198C42D-13B7-AC47-B2FB-8CF04EC63FBF}"/>
              </a:ext>
            </a:extLst>
          </p:cNvPr>
          <p:cNvCxnSpPr>
            <a:cxnSpLocks/>
            <a:stCxn id="62" idx="1"/>
            <a:endCxn id="48" idx="3"/>
          </p:cNvCxnSpPr>
          <p:nvPr/>
        </p:nvCxnSpPr>
        <p:spPr>
          <a:xfrm flipH="1" flipV="1">
            <a:off x="5291156" y="4512111"/>
            <a:ext cx="828600" cy="7025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7" name="CaixaDeTexto 76">
            <a:extLst>
              <a:ext uri="{FF2B5EF4-FFF2-40B4-BE49-F238E27FC236}">
                <a16:creationId xmlns:a16="http://schemas.microsoft.com/office/drawing/2014/main" id="{B1ECD32B-9746-3548-B532-58439B7BBB47}"/>
              </a:ext>
            </a:extLst>
          </p:cNvPr>
          <p:cNvSpPr txBox="1">
            <a:spLocks noChangeAspect="1"/>
          </p:cNvSpPr>
          <p:nvPr/>
        </p:nvSpPr>
        <p:spPr>
          <a:xfrm>
            <a:off x="-278587" y="6523525"/>
            <a:ext cx="1365535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pt-PT" sz="10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CA8656D1-526C-E543-B0F1-DC5D2457CB17}"/>
              </a:ext>
            </a:extLst>
          </p:cNvPr>
          <p:cNvSpPr txBox="1"/>
          <p:nvPr/>
        </p:nvSpPr>
        <p:spPr>
          <a:xfrm>
            <a:off x="927118" y="1158554"/>
            <a:ext cx="721764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Note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consider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relation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trust (16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13) as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concerns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solely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algorithm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design.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Additionally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mention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connection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between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(16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19)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directly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despite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considering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concerning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decisions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fact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rights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covered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22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2018 General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Protection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Regulation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(GDPR) [15, 38, 47].</a:t>
            </a:r>
          </a:p>
          <a:p>
            <a:pPr algn="just"/>
            <a:endParaRPr lang="pt-PT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believe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trust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concern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field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experts,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as data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scientists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Nevertheless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comfort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trust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proper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are fundamental.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implicitly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relation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committee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(16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3),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represented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act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volunteering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volunteers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demonstrates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trust in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researchers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having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already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shown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commitment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ensured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adequate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200" dirty="0" err="1"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r>
              <a:rPr lang="pt-PT" sz="1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2154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1D7AF67C-C092-EB4E-B1D9-65EA1DD0B246}"/>
              </a:ext>
            </a:extLst>
          </p:cNvPr>
          <p:cNvSpPr/>
          <p:nvPr/>
        </p:nvSpPr>
        <p:spPr>
          <a:xfrm>
            <a:off x="-57799" y="-544994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15CECB-3110-9D44-9D93-DCF58B45B02E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720CD8-63F2-DA4D-A811-1110C265FAB9}"/>
              </a:ext>
            </a:extLst>
          </p:cNvPr>
          <p:cNvSpPr>
            <a:spLocks noChangeAspect="1"/>
          </p:cNvSpPr>
          <p:nvPr/>
        </p:nvSpPr>
        <p:spPr>
          <a:xfrm>
            <a:off x="1288356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00B02E-1940-D540-B96B-7CE882A9FB10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5E6540-15C7-3746-89C0-2604871F872F}"/>
              </a:ext>
            </a:extLst>
          </p:cNvPr>
          <p:cNvSpPr>
            <a:spLocks noChangeAspect="1"/>
          </p:cNvSpPr>
          <p:nvPr/>
        </p:nvSpPr>
        <p:spPr>
          <a:xfrm>
            <a:off x="-1273767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492FD0-73F9-B640-A529-56A538B202D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E704CF3C-2111-7346-B5A5-B068BC8DD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94488DF5-CA66-F44E-B873-3307F0855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9149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2BC52425-AE4E-C744-93D8-ABFCA6205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A98BE7DB-D120-1B41-921B-8EDA1D293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204398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C728009-0822-B141-8D94-369737699E34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893250A8-B2A0-7E49-91F0-A1BEA9D26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A9517186-CDEE-084B-BEF4-5699994F2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9" name="Gráfico 18" descr="Informações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5BA0F7FD-83C1-9E45-993C-79A18A76F9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pic>
        <p:nvPicPr>
          <p:cNvPr id="20" name="Gráfico 19" descr="Máquina de escrever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A3422AA5-89A7-084A-92E8-A6A72E6DFA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764" y="4342099"/>
            <a:ext cx="795405" cy="795405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55ABA5BE-1380-B246-8612-BD6AA84D6A76}"/>
              </a:ext>
            </a:extLst>
          </p:cNvPr>
          <p:cNvSpPr txBox="1"/>
          <p:nvPr/>
        </p:nvSpPr>
        <p:spPr>
          <a:xfrm>
            <a:off x="-126530" y="1804180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403F51B-7B3A-BC40-9901-FEC7913E84B2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5" name="Gráfico 24" descr="Office trabalhador Male com preenchimento sólido">
              <a:extLst>
                <a:ext uri="{FF2B5EF4-FFF2-40B4-BE49-F238E27FC236}">
                  <a16:creationId xmlns:a16="http://schemas.microsoft.com/office/drawing/2014/main" id="{20987A99-C37B-E24C-BCD9-5B4DC107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6" name="Gráfico 25" descr="Feminino do trabalhador do Office com preenchimento sólido">
              <a:hlinkClick r:id="rId22" action="ppaction://hlinksldjump"/>
              <a:extLst>
                <a:ext uri="{FF2B5EF4-FFF2-40B4-BE49-F238E27FC236}">
                  <a16:creationId xmlns:a16="http://schemas.microsoft.com/office/drawing/2014/main" id="{61B5575C-8259-5245-8973-A4B2B652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27" name="Gráfico 26" descr="Ligações com preenchimento sólido">
            <a:hlinkClick r:id="rId25" action="ppaction://hlinksldjump"/>
            <a:extLst>
              <a:ext uri="{FF2B5EF4-FFF2-40B4-BE49-F238E27FC236}">
                <a16:creationId xmlns:a16="http://schemas.microsoft.com/office/drawing/2014/main" id="{72C05F4B-94F9-B34F-A662-D6D8066839E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EC439F0C-D1F3-F043-A4D2-B7F71098D8E0}"/>
              </a:ext>
            </a:extLst>
          </p:cNvPr>
          <p:cNvSpPr/>
          <p:nvPr/>
        </p:nvSpPr>
        <p:spPr>
          <a:xfrm>
            <a:off x="2420081" y="290004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tx1">
                  <a:alpha val="11000"/>
                </a:schemeClr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580E8EA-F93F-0944-A58A-975BB5FC15C5}"/>
              </a:ext>
            </a:extLst>
          </p:cNvPr>
          <p:cNvSpPr txBox="1"/>
          <p:nvPr/>
        </p:nvSpPr>
        <p:spPr>
          <a:xfrm>
            <a:off x="2422410" y="290401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Confounding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CA099DE-D6D8-E443-B264-7B3BF2B0A22C}"/>
              </a:ext>
            </a:extLst>
          </p:cNvPr>
          <p:cNvSpPr txBox="1"/>
          <p:nvPr/>
        </p:nvSpPr>
        <p:spPr>
          <a:xfrm>
            <a:off x="2420082" y="1488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23EE3D28-138A-E340-8DDC-F0DC147A62D0}"/>
              </a:ext>
            </a:extLst>
          </p:cNvPr>
          <p:cNvSpPr/>
          <p:nvPr/>
        </p:nvSpPr>
        <p:spPr>
          <a:xfrm>
            <a:off x="4560071" y="289712"/>
            <a:ext cx="862552" cy="334588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6D1533F-F35D-4943-A56B-E3C7E42A75BE}"/>
              </a:ext>
            </a:extLst>
          </p:cNvPr>
          <p:cNvSpPr txBox="1"/>
          <p:nvPr/>
        </p:nvSpPr>
        <p:spPr>
          <a:xfrm>
            <a:off x="4560070" y="3599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2DD50DE-663E-E342-85CB-7FB00AEDD4F7}"/>
              </a:ext>
            </a:extLst>
          </p:cNvPr>
          <p:cNvSpPr txBox="1"/>
          <p:nvPr/>
        </p:nvSpPr>
        <p:spPr>
          <a:xfrm>
            <a:off x="4560072" y="1393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799CF1DC-EA9D-7F49-B65F-EE7D8F82E330}"/>
              </a:ext>
            </a:extLst>
          </p:cNvPr>
          <p:cNvSpPr/>
          <p:nvPr/>
        </p:nvSpPr>
        <p:spPr>
          <a:xfrm>
            <a:off x="6026827" y="292794"/>
            <a:ext cx="862553" cy="31815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A51254-E90E-2241-B97C-9B56C18EF8A2}"/>
              </a:ext>
            </a:extLst>
          </p:cNvPr>
          <p:cNvSpPr txBox="1"/>
          <p:nvPr/>
        </p:nvSpPr>
        <p:spPr>
          <a:xfrm>
            <a:off x="6026827" y="29332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72C1C5D-E4EF-8C44-99CB-C5A20B5572B2}"/>
              </a:ext>
            </a:extLst>
          </p:cNvPr>
          <p:cNvSpPr txBox="1"/>
          <p:nvPr/>
        </p:nvSpPr>
        <p:spPr>
          <a:xfrm>
            <a:off x="6026827" y="1399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tângulo Arredondado 37">
            <a:extLst>
              <a:ext uri="{FF2B5EF4-FFF2-40B4-BE49-F238E27FC236}">
                <a16:creationId xmlns:a16="http://schemas.microsoft.com/office/drawing/2014/main" id="{71EFC0B5-04F5-7346-9CB2-C78372B19BCB}"/>
              </a:ext>
            </a:extLst>
          </p:cNvPr>
          <p:cNvSpPr/>
          <p:nvPr/>
        </p:nvSpPr>
        <p:spPr>
          <a:xfrm>
            <a:off x="7939035" y="284729"/>
            <a:ext cx="862553" cy="327945"/>
          </a:xfrm>
          <a:prstGeom prst="roundRect">
            <a:avLst/>
          </a:prstGeom>
          <a:solidFill>
            <a:srgbClr val="CFE3F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2527890-04F5-984F-9BB3-69ABB69D923D}"/>
              </a:ext>
            </a:extLst>
          </p:cNvPr>
          <p:cNvSpPr txBox="1"/>
          <p:nvPr/>
        </p:nvSpPr>
        <p:spPr>
          <a:xfrm>
            <a:off x="7939035" y="294043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22CED98-EA0E-124C-A54B-56DB021D194A}"/>
              </a:ext>
            </a:extLst>
          </p:cNvPr>
          <p:cNvSpPr txBox="1"/>
          <p:nvPr/>
        </p:nvSpPr>
        <p:spPr>
          <a:xfrm>
            <a:off x="7939035" y="14357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1" name="Retângulo Arredondado 40">
            <a:extLst>
              <a:ext uri="{FF2B5EF4-FFF2-40B4-BE49-F238E27FC236}">
                <a16:creationId xmlns:a16="http://schemas.microsoft.com/office/drawing/2014/main" id="{B5DDF700-529E-D941-954D-854E8A83F9DF}"/>
              </a:ext>
            </a:extLst>
          </p:cNvPr>
          <p:cNvSpPr/>
          <p:nvPr/>
        </p:nvSpPr>
        <p:spPr>
          <a:xfrm>
            <a:off x="2420081" y="1276245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443E4A3-06FF-3948-9D7E-712F51C03929}"/>
              </a:ext>
            </a:extLst>
          </p:cNvPr>
          <p:cNvSpPr txBox="1"/>
          <p:nvPr/>
        </p:nvSpPr>
        <p:spPr>
          <a:xfrm>
            <a:off x="2431399" y="1278057"/>
            <a:ext cx="862552" cy="323165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6FFEADB-BE97-4246-9349-E8AD842E565A}"/>
              </a:ext>
            </a:extLst>
          </p:cNvPr>
          <p:cNvSpPr txBox="1"/>
          <p:nvPr/>
        </p:nvSpPr>
        <p:spPr>
          <a:xfrm>
            <a:off x="2432693" y="1135096"/>
            <a:ext cx="191064" cy="207749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Retângulo Arredondado 44">
            <a:extLst>
              <a:ext uri="{FF2B5EF4-FFF2-40B4-BE49-F238E27FC236}">
                <a16:creationId xmlns:a16="http://schemas.microsoft.com/office/drawing/2014/main" id="{323F7C2D-35B0-6C44-933A-DAEDBBD60C87}"/>
              </a:ext>
            </a:extLst>
          </p:cNvPr>
          <p:cNvSpPr/>
          <p:nvPr/>
        </p:nvSpPr>
        <p:spPr>
          <a:xfrm>
            <a:off x="2420081" y="2061849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005EAFF-DBD1-9542-A9BA-31C7D4779437}"/>
              </a:ext>
            </a:extLst>
          </p:cNvPr>
          <p:cNvSpPr txBox="1"/>
          <p:nvPr/>
        </p:nvSpPr>
        <p:spPr>
          <a:xfrm>
            <a:off x="2430531" y="2062020"/>
            <a:ext cx="862552" cy="323165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6BF1353-9093-D643-9490-BC91A2641BA8}"/>
              </a:ext>
            </a:extLst>
          </p:cNvPr>
          <p:cNvSpPr txBox="1"/>
          <p:nvPr/>
        </p:nvSpPr>
        <p:spPr>
          <a:xfrm>
            <a:off x="2420081" y="1920700"/>
            <a:ext cx="203675" cy="207749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A2C3FDB-2A64-CF40-A82E-61E130B9FD87}"/>
              </a:ext>
            </a:extLst>
          </p:cNvPr>
          <p:cNvSpPr txBox="1"/>
          <p:nvPr/>
        </p:nvSpPr>
        <p:spPr>
          <a:xfrm>
            <a:off x="2420081" y="2876042"/>
            <a:ext cx="203675" cy="207749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D7D9B2A-0427-AB45-818F-BB3E42FD82F3}"/>
              </a:ext>
            </a:extLst>
          </p:cNvPr>
          <p:cNvSpPr txBox="1"/>
          <p:nvPr/>
        </p:nvSpPr>
        <p:spPr>
          <a:xfrm>
            <a:off x="2510862" y="4422653"/>
            <a:ext cx="21448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75ED7688-8C79-7940-97C1-FF2C728E7102}"/>
              </a:ext>
            </a:extLst>
          </p:cNvPr>
          <p:cNvSpPr/>
          <p:nvPr/>
        </p:nvSpPr>
        <p:spPr>
          <a:xfrm>
            <a:off x="2420078" y="5542039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8BAB6F3-5506-2248-A79A-8A6D8DD4BDB8}"/>
              </a:ext>
            </a:extLst>
          </p:cNvPr>
          <p:cNvSpPr txBox="1"/>
          <p:nvPr/>
        </p:nvSpPr>
        <p:spPr>
          <a:xfrm>
            <a:off x="2420079" y="5560076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02411EE-7A09-3242-B314-ADDBC11A8572}"/>
              </a:ext>
            </a:extLst>
          </p:cNvPr>
          <p:cNvSpPr txBox="1"/>
          <p:nvPr/>
        </p:nvSpPr>
        <p:spPr>
          <a:xfrm>
            <a:off x="2420079" y="5389610"/>
            <a:ext cx="36893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3" name="Retângulo Arredondado 52">
            <a:extLst>
              <a:ext uri="{FF2B5EF4-FFF2-40B4-BE49-F238E27FC236}">
                <a16:creationId xmlns:a16="http://schemas.microsoft.com/office/drawing/2014/main" id="{870796AF-F0E0-2445-AB1A-D5533CD35841}"/>
              </a:ext>
            </a:extLst>
          </p:cNvPr>
          <p:cNvSpPr/>
          <p:nvPr/>
        </p:nvSpPr>
        <p:spPr>
          <a:xfrm>
            <a:off x="3508612" y="6325201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FF6AE93-4069-9247-8105-9F8C4D239883}"/>
              </a:ext>
            </a:extLst>
          </p:cNvPr>
          <p:cNvSpPr txBox="1"/>
          <p:nvPr/>
        </p:nvSpPr>
        <p:spPr>
          <a:xfrm>
            <a:off x="3508612" y="632210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D502AFC-E770-FC45-9E8D-23D7B860C9C1}"/>
              </a:ext>
            </a:extLst>
          </p:cNvPr>
          <p:cNvSpPr txBox="1"/>
          <p:nvPr/>
        </p:nvSpPr>
        <p:spPr>
          <a:xfrm>
            <a:off x="4109417" y="6150921"/>
            <a:ext cx="3775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054E3CAF-79F0-0047-BD9F-D551ABC21026}"/>
              </a:ext>
            </a:extLst>
          </p:cNvPr>
          <p:cNvSpPr txBox="1"/>
          <p:nvPr/>
        </p:nvSpPr>
        <p:spPr>
          <a:xfrm>
            <a:off x="3411822" y="4409548"/>
            <a:ext cx="2959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BC9D9A92-59A6-034A-8ACD-A985BB7B5BC7}"/>
              </a:ext>
            </a:extLst>
          </p:cNvPr>
          <p:cNvSpPr txBox="1"/>
          <p:nvPr/>
        </p:nvSpPr>
        <p:spPr>
          <a:xfrm>
            <a:off x="4962551" y="4420181"/>
            <a:ext cx="3730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8" name="Retângulo Arredondado 57">
            <a:extLst>
              <a:ext uri="{FF2B5EF4-FFF2-40B4-BE49-F238E27FC236}">
                <a16:creationId xmlns:a16="http://schemas.microsoft.com/office/drawing/2014/main" id="{55EEB803-2B43-E84B-83A2-AF4E0428890D}"/>
              </a:ext>
            </a:extLst>
          </p:cNvPr>
          <p:cNvSpPr/>
          <p:nvPr/>
        </p:nvSpPr>
        <p:spPr>
          <a:xfrm>
            <a:off x="4895798" y="1675728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9E0B99D-09F8-C24B-A2F9-401669A44EC4}"/>
              </a:ext>
            </a:extLst>
          </p:cNvPr>
          <p:cNvSpPr txBox="1"/>
          <p:nvPr/>
        </p:nvSpPr>
        <p:spPr>
          <a:xfrm>
            <a:off x="4886170" y="1671581"/>
            <a:ext cx="86255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E09D61F-0B5F-A849-A31D-08D9A5F7EFBE}"/>
              </a:ext>
            </a:extLst>
          </p:cNvPr>
          <p:cNvSpPr txBox="1"/>
          <p:nvPr/>
        </p:nvSpPr>
        <p:spPr>
          <a:xfrm>
            <a:off x="5610834" y="1511007"/>
            <a:ext cx="177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2114B26B-9C4C-7E4C-9277-C3DB465CCEC7}"/>
              </a:ext>
            </a:extLst>
          </p:cNvPr>
          <p:cNvSpPr txBox="1"/>
          <p:nvPr/>
        </p:nvSpPr>
        <p:spPr>
          <a:xfrm>
            <a:off x="5476779" y="2548830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3360B16B-AFD0-FF46-8C62-8696288B497E}"/>
              </a:ext>
            </a:extLst>
          </p:cNvPr>
          <p:cNvSpPr txBox="1"/>
          <p:nvPr/>
        </p:nvSpPr>
        <p:spPr>
          <a:xfrm>
            <a:off x="5472609" y="5421445"/>
            <a:ext cx="36893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634F7FDF-96F6-AE4D-9C24-2BB33AD57EDA}"/>
              </a:ext>
            </a:extLst>
          </p:cNvPr>
          <p:cNvSpPr txBox="1"/>
          <p:nvPr/>
        </p:nvSpPr>
        <p:spPr>
          <a:xfrm>
            <a:off x="7955536" y="1151176"/>
            <a:ext cx="18365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54DD42E-50CB-8E49-9035-17F89C96FAA0}"/>
              </a:ext>
            </a:extLst>
          </p:cNvPr>
          <p:cNvSpPr txBox="1"/>
          <p:nvPr/>
        </p:nvSpPr>
        <p:spPr>
          <a:xfrm>
            <a:off x="6427315" y="4228248"/>
            <a:ext cx="39142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6FBC96A2-0E27-9E46-B91A-F3D0FBC1F6F8}"/>
              </a:ext>
            </a:extLst>
          </p:cNvPr>
          <p:cNvSpPr/>
          <p:nvPr/>
        </p:nvSpPr>
        <p:spPr>
          <a:xfrm>
            <a:off x="7346944" y="4377919"/>
            <a:ext cx="862553" cy="327945"/>
          </a:xfrm>
          <a:prstGeom prst="roundRect">
            <a:avLst/>
          </a:prstGeom>
          <a:solidFill>
            <a:srgbClr val="F1C24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28AA743-7827-A643-BED0-1B562A4CE6B8}"/>
              </a:ext>
            </a:extLst>
          </p:cNvPr>
          <p:cNvSpPr txBox="1"/>
          <p:nvPr/>
        </p:nvSpPr>
        <p:spPr>
          <a:xfrm>
            <a:off x="7358520" y="4438303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9B6D5116-81E8-2444-90F5-E646EFFFEE92}"/>
              </a:ext>
            </a:extLst>
          </p:cNvPr>
          <p:cNvSpPr txBox="1"/>
          <p:nvPr/>
        </p:nvSpPr>
        <p:spPr>
          <a:xfrm>
            <a:off x="7839971" y="4209720"/>
            <a:ext cx="3533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8E834F6F-A263-004B-9FD1-4E022FAD5902}"/>
              </a:ext>
            </a:extLst>
          </p:cNvPr>
          <p:cNvSpPr txBox="1"/>
          <p:nvPr/>
        </p:nvSpPr>
        <p:spPr>
          <a:xfrm>
            <a:off x="8447563" y="6160959"/>
            <a:ext cx="3714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E78EDBE6-1256-F54B-BF6D-9D53E876123D}"/>
              </a:ext>
            </a:extLst>
          </p:cNvPr>
          <p:cNvSpPr txBox="1"/>
          <p:nvPr/>
        </p:nvSpPr>
        <p:spPr>
          <a:xfrm>
            <a:off x="8530614" y="2842493"/>
            <a:ext cx="31788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70" name="Conexão Reta 69">
            <a:extLst>
              <a:ext uri="{FF2B5EF4-FFF2-40B4-BE49-F238E27FC236}">
                <a16:creationId xmlns:a16="http://schemas.microsoft.com/office/drawing/2014/main" id="{01FD4080-D3C4-AE4A-905B-80983BBAEF8B}"/>
              </a:ext>
            </a:extLst>
          </p:cNvPr>
          <p:cNvCxnSpPr>
            <a:cxnSpLocks/>
            <a:stCxn id="23" idx="3"/>
            <a:endCxn id="32" idx="1"/>
          </p:cNvCxnSpPr>
          <p:nvPr/>
        </p:nvCxnSpPr>
        <p:spPr>
          <a:xfrm>
            <a:off x="3282634" y="453977"/>
            <a:ext cx="1277436" cy="980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xão Reta 70">
            <a:extLst>
              <a:ext uri="{FF2B5EF4-FFF2-40B4-BE49-F238E27FC236}">
                <a16:creationId xmlns:a16="http://schemas.microsoft.com/office/drawing/2014/main" id="{F4035C7C-6031-6A46-8A2A-D9B800331A83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 flipV="1">
            <a:off x="5422622" y="454907"/>
            <a:ext cx="604205" cy="887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xão Reta 71">
            <a:extLst>
              <a:ext uri="{FF2B5EF4-FFF2-40B4-BE49-F238E27FC236}">
                <a16:creationId xmlns:a16="http://schemas.microsoft.com/office/drawing/2014/main" id="{B89245B2-73AE-634C-A41C-76AD9A093C66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2989" cy="1192614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xão Reta 72">
            <a:extLst>
              <a:ext uri="{FF2B5EF4-FFF2-40B4-BE49-F238E27FC236}">
                <a16:creationId xmlns:a16="http://schemas.microsoft.com/office/drawing/2014/main" id="{57BA5267-1350-0E4C-AB79-BCC00F794C92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052255" cy="1192614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8F21306A-75CE-1A49-84BA-CFA26408E1CA}"/>
              </a:ext>
            </a:extLst>
          </p:cNvPr>
          <p:cNvCxnSpPr>
            <a:cxnSpLocks/>
          </p:cNvCxnSpPr>
          <p:nvPr/>
        </p:nvCxnSpPr>
        <p:spPr>
          <a:xfrm>
            <a:off x="2848298" y="3376958"/>
            <a:ext cx="1960699" cy="1185018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62CB6C7B-112D-4B4F-B482-63C7AA570DFD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6458103" y="616489"/>
            <a:ext cx="1254387" cy="718425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79891E52-989F-BA4B-9E94-3BCAFCA29C6E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3939889" y="4889921"/>
            <a:ext cx="869108" cy="1435280"/>
          </a:xfrm>
          <a:prstGeom prst="line">
            <a:avLst/>
          </a:prstGeom>
          <a:ln>
            <a:solidFill>
              <a:schemeClr val="dk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6E9ECBD8-7492-FD4D-9E30-0F3FB992493E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2851355" y="4892545"/>
            <a:ext cx="1968275" cy="649494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xão Reta 77">
            <a:extLst>
              <a:ext uri="{FF2B5EF4-FFF2-40B4-BE49-F238E27FC236}">
                <a16:creationId xmlns:a16="http://schemas.microsoft.com/office/drawing/2014/main" id="{C1863D64-8DCB-4745-AFD9-2A27F24D9B1F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3282631" y="5712717"/>
            <a:ext cx="1631382" cy="8942"/>
          </a:xfrm>
          <a:prstGeom prst="line">
            <a:avLst/>
          </a:prstGeom>
          <a:ln w="9525" cap="flat" cmpd="sng" algn="ctr">
            <a:solidFill>
              <a:schemeClr val="dk1">
                <a:alpha val="11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9118AB32-53C4-334D-A65E-C7BEA9A67DB5}"/>
              </a:ext>
            </a:extLst>
          </p:cNvPr>
          <p:cNvCxnSpPr>
            <a:cxnSpLocks/>
            <a:stCxn id="54" idx="1"/>
            <a:endCxn id="51" idx="2"/>
          </p:cNvCxnSpPr>
          <p:nvPr/>
        </p:nvCxnSpPr>
        <p:spPr>
          <a:xfrm flipH="1" flipV="1">
            <a:off x="2851355" y="5883241"/>
            <a:ext cx="657257" cy="600446"/>
          </a:xfrm>
          <a:prstGeom prst="line">
            <a:avLst/>
          </a:prstGeom>
          <a:ln w="9525" cap="flat" cmpd="sng" algn="ctr">
            <a:solidFill>
              <a:schemeClr val="dk1">
                <a:alpha val="12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CCF6D4A0-68D3-7E43-B062-D57B2DCF7969}"/>
              </a:ext>
            </a:extLst>
          </p:cNvPr>
          <p:cNvCxnSpPr>
            <a:cxnSpLocks/>
          </p:cNvCxnSpPr>
          <p:nvPr/>
        </p:nvCxnSpPr>
        <p:spPr>
          <a:xfrm flipH="1">
            <a:off x="3282632" y="1489100"/>
            <a:ext cx="3998582" cy="1707872"/>
          </a:xfrm>
          <a:prstGeom prst="line">
            <a:avLst/>
          </a:prstGeom>
          <a:ln w="9525" cap="flat" cmpd="sng" algn="ctr">
            <a:solidFill>
              <a:schemeClr val="dk1">
                <a:alpha val="9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Conexão Reta Unidirecional 80">
            <a:extLst>
              <a:ext uri="{FF2B5EF4-FFF2-40B4-BE49-F238E27FC236}">
                <a16:creationId xmlns:a16="http://schemas.microsoft.com/office/drawing/2014/main" id="{C222E057-A851-294A-BA0C-8EAF5C8F7527}"/>
              </a:ext>
            </a:extLst>
          </p:cNvPr>
          <p:cNvCxnSpPr>
            <a:cxnSpLocks/>
            <a:stCxn id="59" idx="0"/>
            <a:endCxn id="35" idx="2"/>
          </p:cNvCxnSpPr>
          <p:nvPr/>
        </p:nvCxnSpPr>
        <p:spPr>
          <a:xfrm flipV="1">
            <a:off x="5317446" y="616489"/>
            <a:ext cx="1140657" cy="1055092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xão Reta Unidirecional 81">
            <a:extLst>
              <a:ext uri="{FF2B5EF4-FFF2-40B4-BE49-F238E27FC236}">
                <a16:creationId xmlns:a16="http://schemas.microsoft.com/office/drawing/2014/main" id="{31069A1B-A86A-404F-BA1D-C15D4DF3B931}"/>
              </a:ext>
            </a:extLst>
          </p:cNvPr>
          <p:cNvCxnSpPr>
            <a:cxnSpLocks/>
            <a:stCxn id="35" idx="1"/>
            <a:endCxn id="42" idx="3"/>
          </p:cNvCxnSpPr>
          <p:nvPr/>
        </p:nvCxnSpPr>
        <p:spPr>
          <a:xfrm flipH="1">
            <a:off x="3293951" y="454907"/>
            <a:ext cx="2732876" cy="984733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7CB3929C-47DB-4145-83DA-66F77DE9851E}"/>
              </a:ext>
            </a:extLst>
          </p:cNvPr>
          <p:cNvCxnSpPr>
            <a:cxnSpLocks/>
            <a:stCxn id="41" idx="2"/>
            <a:endCxn id="45" idx="0"/>
          </p:cNvCxnSpPr>
          <p:nvPr/>
        </p:nvCxnSpPr>
        <p:spPr>
          <a:xfrm>
            <a:off x="2851358" y="1604190"/>
            <a:ext cx="0" cy="457659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xão Reta Unidirecional 83">
            <a:extLst>
              <a:ext uri="{FF2B5EF4-FFF2-40B4-BE49-F238E27FC236}">
                <a16:creationId xmlns:a16="http://schemas.microsoft.com/office/drawing/2014/main" id="{46685E51-617D-7845-BE50-69029044CAF0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2851357" y="2389794"/>
            <a:ext cx="1" cy="647225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xão Reta Unidirecional 84">
            <a:extLst>
              <a:ext uri="{FF2B5EF4-FFF2-40B4-BE49-F238E27FC236}">
                <a16:creationId xmlns:a16="http://schemas.microsoft.com/office/drawing/2014/main" id="{96F041C2-0428-D94E-95D8-0A0FC72992F8}"/>
              </a:ext>
            </a:extLst>
          </p:cNvPr>
          <p:cNvCxnSpPr>
            <a:cxnSpLocks/>
            <a:stCxn id="35" idx="3"/>
            <a:endCxn id="38" idx="1"/>
          </p:cNvCxnSpPr>
          <p:nvPr/>
        </p:nvCxnSpPr>
        <p:spPr>
          <a:xfrm flipV="1">
            <a:off x="6889379" y="448702"/>
            <a:ext cx="1049656" cy="6205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exão Reta Unidirecional 85">
            <a:extLst>
              <a:ext uri="{FF2B5EF4-FFF2-40B4-BE49-F238E27FC236}">
                <a16:creationId xmlns:a16="http://schemas.microsoft.com/office/drawing/2014/main" id="{D379CBA0-42D6-A541-AA07-75382A2D198C}"/>
              </a:ext>
            </a:extLst>
          </p:cNvPr>
          <p:cNvCxnSpPr>
            <a:cxnSpLocks/>
          </p:cNvCxnSpPr>
          <p:nvPr/>
        </p:nvCxnSpPr>
        <p:spPr>
          <a:xfrm>
            <a:off x="3282632" y="3196972"/>
            <a:ext cx="2603608" cy="1345203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xão Reta Unidirecional 86">
            <a:extLst>
              <a:ext uri="{FF2B5EF4-FFF2-40B4-BE49-F238E27FC236}">
                <a16:creationId xmlns:a16="http://schemas.microsoft.com/office/drawing/2014/main" id="{16B2952F-971E-B54E-84B7-5043680C2A75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6748792" y="4541892"/>
            <a:ext cx="598152" cy="283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xão Reta Unidirecional 87">
            <a:extLst>
              <a:ext uri="{FF2B5EF4-FFF2-40B4-BE49-F238E27FC236}">
                <a16:creationId xmlns:a16="http://schemas.microsoft.com/office/drawing/2014/main" id="{9E52D741-033A-2A44-B98E-EAB982F60F4D}"/>
              </a:ext>
            </a:extLst>
          </p:cNvPr>
          <p:cNvCxnSpPr>
            <a:cxnSpLocks/>
          </p:cNvCxnSpPr>
          <p:nvPr/>
        </p:nvCxnSpPr>
        <p:spPr>
          <a:xfrm flipH="1" flipV="1">
            <a:off x="5782519" y="5711832"/>
            <a:ext cx="2162115" cy="76455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xão Reta Unidirecional 88">
            <a:extLst>
              <a:ext uri="{FF2B5EF4-FFF2-40B4-BE49-F238E27FC236}">
                <a16:creationId xmlns:a16="http://schemas.microsoft.com/office/drawing/2014/main" id="{DDE3E764-6F7D-7945-AD48-1ECC51668A93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25002" cy="2514572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exão Reta Unidirecional 89">
            <a:extLst>
              <a:ext uri="{FF2B5EF4-FFF2-40B4-BE49-F238E27FC236}">
                <a16:creationId xmlns:a16="http://schemas.microsoft.com/office/drawing/2014/main" id="{A36CE092-C0D1-574F-8328-83F50DD46B90}"/>
              </a:ext>
            </a:extLst>
          </p:cNvPr>
          <p:cNvCxnSpPr>
            <a:cxnSpLocks/>
            <a:stCxn id="65" idx="0"/>
            <a:endCxn id="59" idx="2"/>
          </p:cNvCxnSpPr>
          <p:nvPr/>
        </p:nvCxnSpPr>
        <p:spPr>
          <a:xfrm flipH="1" flipV="1">
            <a:off x="5317446" y="1994746"/>
            <a:ext cx="2460775" cy="2383173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exão Reta Unidirecional 90">
            <a:extLst>
              <a:ext uri="{FF2B5EF4-FFF2-40B4-BE49-F238E27FC236}">
                <a16:creationId xmlns:a16="http://schemas.microsoft.com/office/drawing/2014/main" id="{8DD314A3-753E-FB4F-812C-31C15B58F2C2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8370312" y="612674"/>
            <a:ext cx="1" cy="2381129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exão Reta Unidirecional 91">
            <a:extLst>
              <a:ext uri="{FF2B5EF4-FFF2-40B4-BE49-F238E27FC236}">
                <a16:creationId xmlns:a16="http://schemas.microsoft.com/office/drawing/2014/main" id="{001E9FE3-E06A-4943-86E0-4BBA06134871}"/>
              </a:ext>
            </a:extLst>
          </p:cNvPr>
          <p:cNvCxnSpPr>
            <a:cxnSpLocks/>
          </p:cNvCxnSpPr>
          <p:nvPr/>
        </p:nvCxnSpPr>
        <p:spPr>
          <a:xfrm flipH="1">
            <a:off x="8370311" y="3321748"/>
            <a:ext cx="2" cy="3001042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E39F077D-6D16-154F-9EA9-AE1E8598A8CB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4371164" y="6465371"/>
            <a:ext cx="3573470" cy="1831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2874E6C5-2296-7C46-9684-8A3A18E9179E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7778221" y="3315642"/>
            <a:ext cx="601485" cy="1062277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xão Reta Unidirecional 94">
            <a:extLst>
              <a:ext uri="{FF2B5EF4-FFF2-40B4-BE49-F238E27FC236}">
                <a16:creationId xmlns:a16="http://schemas.microsoft.com/office/drawing/2014/main" id="{A6B05EB4-A397-1843-A538-A246E469D10F}"/>
              </a:ext>
            </a:extLst>
          </p:cNvPr>
          <p:cNvCxnSpPr>
            <a:cxnSpLocks/>
          </p:cNvCxnSpPr>
          <p:nvPr/>
        </p:nvCxnSpPr>
        <p:spPr>
          <a:xfrm flipV="1">
            <a:off x="3282632" y="3154060"/>
            <a:ext cx="4665798" cy="42912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9519CAB8-07D2-9343-968D-4BC62685C420}"/>
              </a:ext>
            </a:extLst>
          </p:cNvPr>
          <p:cNvCxnSpPr>
            <a:cxnSpLocks/>
            <a:endCxn id="59" idx="2"/>
          </p:cNvCxnSpPr>
          <p:nvPr/>
        </p:nvCxnSpPr>
        <p:spPr>
          <a:xfrm flipV="1">
            <a:off x="5310659" y="1994746"/>
            <a:ext cx="6787" cy="691201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exão Reta Unidirecional 96">
            <a:extLst>
              <a:ext uri="{FF2B5EF4-FFF2-40B4-BE49-F238E27FC236}">
                <a16:creationId xmlns:a16="http://schemas.microsoft.com/office/drawing/2014/main" id="{E2C23E33-6CC3-AE4D-8331-3370D803B903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7778221" y="4705864"/>
            <a:ext cx="592090" cy="161692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xão Reta 97">
            <a:extLst>
              <a:ext uri="{FF2B5EF4-FFF2-40B4-BE49-F238E27FC236}">
                <a16:creationId xmlns:a16="http://schemas.microsoft.com/office/drawing/2014/main" id="{7013AB32-32CC-6C42-A274-B4E709823A99}"/>
              </a:ext>
            </a:extLst>
          </p:cNvPr>
          <p:cNvCxnSpPr>
            <a:cxnSpLocks/>
          </p:cNvCxnSpPr>
          <p:nvPr/>
        </p:nvCxnSpPr>
        <p:spPr>
          <a:xfrm flipH="1">
            <a:off x="6305942" y="3149458"/>
            <a:ext cx="1626764" cy="1232270"/>
          </a:xfrm>
          <a:prstGeom prst="line">
            <a:avLst/>
          </a:prstGeom>
          <a:ln>
            <a:solidFill>
              <a:schemeClr val="dk1">
                <a:alpha val="12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exão Reta Unidirecional 98">
            <a:extLst>
              <a:ext uri="{FF2B5EF4-FFF2-40B4-BE49-F238E27FC236}">
                <a16:creationId xmlns:a16="http://schemas.microsoft.com/office/drawing/2014/main" id="{C06B5A78-445F-1C45-B24E-07422CC9EF3F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985654" cy="1355620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xão Reta Unidirecional 99">
            <a:extLst>
              <a:ext uri="{FF2B5EF4-FFF2-40B4-BE49-F238E27FC236}">
                <a16:creationId xmlns:a16="http://schemas.microsoft.com/office/drawing/2014/main" id="{81CDF56D-5D52-F64A-9FD6-D5AAB1E65BA7}"/>
              </a:ext>
            </a:extLst>
          </p:cNvPr>
          <p:cNvCxnSpPr>
            <a:cxnSpLocks/>
          </p:cNvCxnSpPr>
          <p:nvPr/>
        </p:nvCxnSpPr>
        <p:spPr>
          <a:xfrm flipV="1">
            <a:off x="2851356" y="2870200"/>
            <a:ext cx="2037655" cy="1691776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D85566C1-7D62-9B45-9418-0B0126631280}"/>
              </a:ext>
            </a:extLst>
          </p:cNvPr>
          <p:cNvCxnSpPr>
            <a:cxnSpLocks/>
          </p:cNvCxnSpPr>
          <p:nvPr/>
        </p:nvCxnSpPr>
        <p:spPr>
          <a:xfrm flipH="1" flipV="1">
            <a:off x="4819630" y="4892545"/>
            <a:ext cx="525660" cy="648135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exão Curva 101">
            <a:extLst>
              <a:ext uri="{FF2B5EF4-FFF2-40B4-BE49-F238E27FC236}">
                <a16:creationId xmlns:a16="http://schemas.microsoft.com/office/drawing/2014/main" id="{D49538A1-6E06-934A-8008-A70B879F5C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83891" y="2412081"/>
            <a:ext cx="3889998" cy="2367200"/>
          </a:xfrm>
          <a:prstGeom prst="curvedConnector3">
            <a:avLst>
              <a:gd name="adj1" fmla="val 50000"/>
            </a:avLst>
          </a:prstGeom>
          <a:ln>
            <a:solidFill>
              <a:schemeClr val="dk1">
                <a:alpha val="12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xão Reta 102">
            <a:extLst>
              <a:ext uri="{FF2B5EF4-FFF2-40B4-BE49-F238E27FC236}">
                <a16:creationId xmlns:a16="http://schemas.microsoft.com/office/drawing/2014/main" id="{D7B31E9F-97C3-1840-8089-CC829ABE7DD2}"/>
              </a:ext>
            </a:extLst>
          </p:cNvPr>
          <p:cNvCxnSpPr>
            <a:cxnSpLocks/>
          </p:cNvCxnSpPr>
          <p:nvPr/>
        </p:nvCxnSpPr>
        <p:spPr>
          <a:xfrm flipH="1">
            <a:off x="3164451" y="4730643"/>
            <a:ext cx="267248" cy="320"/>
          </a:xfrm>
          <a:prstGeom prst="line">
            <a:avLst/>
          </a:prstGeom>
          <a:ln w="9525" cap="flat" cmpd="sng" algn="ctr">
            <a:solidFill>
              <a:schemeClr val="dk1">
                <a:alpha val="1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" name="Conexão Curva 103">
            <a:extLst>
              <a:ext uri="{FF2B5EF4-FFF2-40B4-BE49-F238E27FC236}">
                <a16:creationId xmlns:a16="http://schemas.microsoft.com/office/drawing/2014/main" id="{5BDCFD4E-FD07-B74C-A792-BAEA4C495927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3284962" y="451984"/>
            <a:ext cx="3998581" cy="1028199"/>
          </a:xfrm>
          <a:prstGeom prst="curvedConnector3">
            <a:avLst>
              <a:gd name="adj1" fmla="val 46818"/>
            </a:avLst>
          </a:prstGeom>
          <a:ln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BD4D7687-3E5C-8C42-9388-D9829A73EDBC}"/>
              </a:ext>
            </a:extLst>
          </p:cNvPr>
          <p:cNvSpPr txBox="1"/>
          <p:nvPr/>
        </p:nvSpPr>
        <p:spPr>
          <a:xfrm>
            <a:off x="3292583" y="28678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5E4F5748-479F-B14D-A6EE-05A2336E8B0D}"/>
              </a:ext>
            </a:extLst>
          </p:cNvPr>
          <p:cNvSpPr txBox="1"/>
          <p:nvPr/>
        </p:nvSpPr>
        <p:spPr>
          <a:xfrm rot="1785454">
            <a:off x="7017501" y="880117"/>
            <a:ext cx="9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EEG,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76050E64-945E-4648-800C-F0AB6BA6C86D}"/>
              </a:ext>
            </a:extLst>
          </p:cNvPr>
          <p:cNvSpPr txBox="1"/>
          <p:nvPr/>
        </p:nvSpPr>
        <p:spPr>
          <a:xfrm rot="20070315">
            <a:off x="2855227" y="605337"/>
            <a:ext cx="1215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Conexão Reta Unidirecional 107">
            <a:extLst>
              <a:ext uri="{FF2B5EF4-FFF2-40B4-BE49-F238E27FC236}">
                <a16:creationId xmlns:a16="http://schemas.microsoft.com/office/drawing/2014/main" id="{6639909A-C781-5E41-A1CB-CA5338218716}"/>
              </a:ext>
            </a:extLst>
          </p:cNvPr>
          <p:cNvCxnSpPr>
            <a:cxnSpLocks/>
            <a:stCxn id="32" idx="1"/>
            <a:endCxn id="42" idx="0"/>
          </p:cNvCxnSpPr>
          <p:nvPr/>
        </p:nvCxnSpPr>
        <p:spPr>
          <a:xfrm flipH="1">
            <a:off x="2862675" y="463778"/>
            <a:ext cx="1697395" cy="814279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F0634A6D-0A76-1942-83DF-7BAB4F5F1C9A}"/>
              </a:ext>
            </a:extLst>
          </p:cNvPr>
          <p:cNvSpPr txBox="1"/>
          <p:nvPr/>
        </p:nvSpPr>
        <p:spPr>
          <a:xfrm rot="20316075">
            <a:off x="3290113" y="160948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can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Conexão Reta 109">
            <a:extLst>
              <a:ext uri="{FF2B5EF4-FFF2-40B4-BE49-F238E27FC236}">
                <a16:creationId xmlns:a16="http://schemas.microsoft.com/office/drawing/2014/main" id="{C8589989-72CD-5E44-B779-1BD4DBF0E3C7}"/>
              </a:ext>
            </a:extLst>
          </p:cNvPr>
          <p:cNvCxnSpPr>
            <a:cxnSpLocks/>
            <a:stCxn id="39" idx="1"/>
            <a:endCxn id="46" idx="3"/>
          </p:cNvCxnSpPr>
          <p:nvPr/>
        </p:nvCxnSpPr>
        <p:spPr>
          <a:xfrm flipH="1">
            <a:off x="3293083" y="455626"/>
            <a:ext cx="4645952" cy="1767977"/>
          </a:xfrm>
          <a:prstGeom prst="line">
            <a:avLst/>
          </a:prstGeom>
          <a:ln w="9525" cap="flat" cmpd="sng" algn="ctr">
            <a:solidFill>
              <a:schemeClr val="dk1">
                <a:alpha val="9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6213CAA9-8DD7-074C-B2EB-A651E76A3590}"/>
              </a:ext>
            </a:extLst>
          </p:cNvPr>
          <p:cNvSpPr txBox="1"/>
          <p:nvPr/>
        </p:nvSpPr>
        <p:spPr>
          <a:xfrm>
            <a:off x="6889378" y="291872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00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73854F42-E655-5A47-BCF6-9B16F0FC9398}"/>
              </a:ext>
            </a:extLst>
          </p:cNvPr>
          <p:cNvSpPr txBox="1"/>
          <p:nvPr/>
        </p:nvSpPr>
        <p:spPr>
          <a:xfrm>
            <a:off x="4550302" y="6225848"/>
            <a:ext cx="280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2FC4E808-024D-5C4B-A2B0-5F5273B5C052}"/>
              </a:ext>
            </a:extLst>
          </p:cNvPr>
          <p:cNvSpPr txBox="1"/>
          <p:nvPr/>
        </p:nvSpPr>
        <p:spPr>
          <a:xfrm rot="2614141">
            <a:off x="2590411" y="6118553"/>
            <a:ext cx="1054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E9FDA80B-A6EA-5248-9C4C-CD583EB5622A}"/>
              </a:ext>
            </a:extLst>
          </p:cNvPr>
          <p:cNvSpPr txBox="1"/>
          <p:nvPr/>
        </p:nvSpPr>
        <p:spPr>
          <a:xfrm rot="1213327">
            <a:off x="6299300" y="5934336"/>
            <a:ext cx="11485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22, GDPR 2018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29B8E249-C2FB-D943-B1D9-54442EE41AC3}"/>
              </a:ext>
            </a:extLst>
          </p:cNvPr>
          <p:cNvSpPr txBox="1"/>
          <p:nvPr/>
        </p:nvSpPr>
        <p:spPr>
          <a:xfrm>
            <a:off x="3320565" y="5697441"/>
            <a:ext cx="163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7CB3CB1D-A682-7C4C-8BEA-EDE6C2FFD867}"/>
              </a:ext>
            </a:extLst>
          </p:cNvPr>
          <p:cNvSpPr txBox="1"/>
          <p:nvPr/>
        </p:nvSpPr>
        <p:spPr>
          <a:xfrm>
            <a:off x="6682195" y="4556781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false positives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F5821C5D-2A54-D94D-827D-AE0D8BA606FE}"/>
              </a:ext>
            </a:extLst>
          </p:cNvPr>
          <p:cNvSpPr txBox="1"/>
          <p:nvPr/>
        </p:nvSpPr>
        <p:spPr>
          <a:xfrm>
            <a:off x="4366175" y="3230825"/>
            <a:ext cx="1032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b="1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b="1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D20AACAE-A495-E444-A107-571FAA182922}"/>
              </a:ext>
            </a:extLst>
          </p:cNvPr>
          <p:cNvSpPr txBox="1"/>
          <p:nvPr/>
        </p:nvSpPr>
        <p:spPr>
          <a:xfrm rot="1653416">
            <a:off x="3244301" y="361303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performance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AF41EB17-3DF5-1F4A-834F-483FDA79FEC4}"/>
              </a:ext>
            </a:extLst>
          </p:cNvPr>
          <p:cNvSpPr txBox="1"/>
          <p:nvPr/>
        </p:nvSpPr>
        <p:spPr>
          <a:xfrm>
            <a:off x="2789012" y="2483600"/>
            <a:ext cx="618079" cy="307777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E3D559B7-1CA1-9546-B31F-B58EB675D0F4}"/>
              </a:ext>
            </a:extLst>
          </p:cNvPr>
          <p:cNvSpPr txBox="1"/>
          <p:nvPr/>
        </p:nvSpPr>
        <p:spPr>
          <a:xfrm rot="188655">
            <a:off x="6422955" y="1910331"/>
            <a:ext cx="143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pt-PT" sz="700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0B775E8C-6EFD-DE42-A2FE-AE5185F06EF6}"/>
              </a:ext>
            </a:extLst>
          </p:cNvPr>
          <p:cNvSpPr txBox="1"/>
          <p:nvPr/>
        </p:nvSpPr>
        <p:spPr>
          <a:xfrm rot="20204253">
            <a:off x="3197568" y="2293742"/>
            <a:ext cx="2004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discriminative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characteristics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design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obeying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1E77B5F2-F632-B84B-80B8-3895B2C75255}"/>
              </a:ext>
            </a:extLst>
          </p:cNvPr>
          <p:cNvSpPr txBox="1"/>
          <p:nvPr/>
        </p:nvSpPr>
        <p:spPr>
          <a:xfrm rot="1353298">
            <a:off x="5018286" y="102956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859CBD7D-F39A-2E42-8133-E5FD7F9D1A6F}"/>
              </a:ext>
            </a:extLst>
          </p:cNvPr>
          <p:cNvSpPr txBox="1"/>
          <p:nvPr/>
        </p:nvSpPr>
        <p:spPr>
          <a:xfrm rot="20489433">
            <a:off x="7080368" y="5209078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are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take in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patient’s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AADC5A44-286B-D448-AC85-ECC77E2326A0}"/>
              </a:ext>
            </a:extLst>
          </p:cNvPr>
          <p:cNvSpPr txBox="1"/>
          <p:nvPr/>
        </p:nvSpPr>
        <p:spPr>
          <a:xfrm rot="17951193">
            <a:off x="7457854" y="3770309"/>
            <a:ext cx="1032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complacency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898B6C42-B489-4146-930E-BC991DB118F8}"/>
              </a:ext>
            </a:extLst>
          </p:cNvPr>
          <p:cNvSpPr txBox="1"/>
          <p:nvPr/>
        </p:nvSpPr>
        <p:spPr>
          <a:xfrm>
            <a:off x="5647362" y="3149458"/>
            <a:ext cx="204683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FB32A9EE-2227-F34E-B21D-22AB586092B0}"/>
              </a:ext>
            </a:extLst>
          </p:cNvPr>
          <p:cNvSpPr txBox="1"/>
          <p:nvPr/>
        </p:nvSpPr>
        <p:spPr>
          <a:xfrm rot="2676205">
            <a:off x="5695534" y="2484675"/>
            <a:ext cx="934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7F8554A1-D996-5B47-8216-3B1F06DBE905}"/>
              </a:ext>
            </a:extLst>
          </p:cNvPr>
          <p:cNvSpPr txBox="1"/>
          <p:nvPr/>
        </p:nvSpPr>
        <p:spPr>
          <a:xfrm rot="19390043">
            <a:off x="6500037" y="3672914"/>
            <a:ext cx="14568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tângulo Arredondado 148">
            <a:extLst>
              <a:ext uri="{FF2B5EF4-FFF2-40B4-BE49-F238E27FC236}">
                <a16:creationId xmlns:a16="http://schemas.microsoft.com/office/drawing/2014/main" id="{42FC9749-9C3A-E74A-8348-6A3B0E6333FC}"/>
              </a:ext>
            </a:extLst>
          </p:cNvPr>
          <p:cNvSpPr/>
          <p:nvPr/>
        </p:nvSpPr>
        <p:spPr>
          <a:xfrm>
            <a:off x="2414613" y="304667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DC9A8113-A1B5-9948-8DE4-C4481995DA95}"/>
              </a:ext>
            </a:extLst>
          </p:cNvPr>
          <p:cNvSpPr txBox="1"/>
          <p:nvPr/>
        </p:nvSpPr>
        <p:spPr>
          <a:xfrm>
            <a:off x="2425042" y="3040999"/>
            <a:ext cx="862552" cy="323165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tângulo Arredondado 152">
            <a:extLst>
              <a:ext uri="{FF2B5EF4-FFF2-40B4-BE49-F238E27FC236}">
                <a16:creationId xmlns:a16="http://schemas.microsoft.com/office/drawing/2014/main" id="{33F7D6DD-1424-5841-AD47-16BA49C48A6F}"/>
              </a:ext>
            </a:extLst>
          </p:cNvPr>
          <p:cNvSpPr/>
          <p:nvPr/>
        </p:nvSpPr>
        <p:spPr>
          <a:xfrm>
            <a:off x="2429158" y="4575547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401D5D22-2DBC-8B47-AA18-845A3E79D5C9}"/>
              </a:ext>
            </a:extLst>
          </p:cNvPr>
          <p:cNvSpPr txBox="1"/>
          <p:nvPr/>
        </p:nvSpPr>
        <p:spPr>
          <a:xfrm>
            <a:off x="2439587" y="4634376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tângulo Arredondado 154">
            <a:extLst>
              <a:ext uri="{FF2B5EF4-FFF2-40B4-BE49-F238E27FC236}">
                <a16:creationId xmlns:a16="http://schemas.microsoft.com/office/drawing/2014/main" id="{74511D66-E704-7F40-BC4F-B6C08050BC7D}"/>
              </a:ext>
            </a:extLst>
          </p:cNvPr>
          <p:cNvSpPr/>
          <p:nvPr/>
        </p:nvSpPr>
        <p:spPr>
          <a:xfrm>
            <a:off x="3437062" y="4569311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A05C2557-2AB0-6F46-A7D4-907D9FD6DCAD}"/>
              </a:ext>
            </a:extLst>
          </p:cNvPr>
          <p:cNvSpPr txBox="1"/>
          <p:nvPr/>
        </p:nvSpPr>
        <p:spPr>
          <a:xfrm>
            <a:off x="3437873" y="4570346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tângulo Arredondado 156">
            <a:extLst>
              <a:ext uri="{FF2B5EF4-FFF2-40B4-BE49-F238E27FC236}">
                <a16:creationId xmlns:a16="http://schemas.microsoft.com/office/drawing/2014/main" id="{E277367A-B1A6-7D4C-805B-B2E1A2EC66F5}"/>
              </a:ext>
            </a:extLst>
          </p:cNvPr>
          <p:cNvSpPr/>
          <p:nvPr/>
        </p:nvSpPr>
        <p:spPr>
          <a:xfrm>
            <a:off x="4423521" y="4564643"/>
            <a:ext cx="862553" cy="327945"/>
          </a:xfrm>
          <a:prstGeom prst="roundRect">
            <a:avLst/>
          </a:prstGeom>
          <a:solidFill>
            <a:srgbClr val="F6B26B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1F319146-F914-A54B-AE9B-DACD08B6FBE3}"/>
              </a:ext>
            </a:extLst>
          </p:cNvPr>
          <p:cNvSpPr txBox="1"/>
          <p:nvPr/>
        </p:nvSpPr>
        <p:spPr>
          <a:xfrm>
            <a:off x="4424328" y="4574326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60" name="Retângulo Arredondado 159">
            <a:extLst>
              <a:ext uri="{FF2B5EF4-FFF2-40B4-BE49-F238E27FC236}">
                <a16:creationId xmlns:a16="http://schemas.microsoft.com/office/drawing/2014/main" id="{DAFB874E-CA63-EC4E-ACF7-0223CB923AE6}"/>
              </a:ext>
            </a:extLst>
          </p:cNvPr>
          <p:cNvSpPr/>
          <p:nvPr/>
        </p:nvSpPr>
        <p:spPr>
          <a:xfrm>
            <a:off x="5884225" y="4404787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6CC28F7E-CBD0-FB46-B957-AF0DF1F6D6BD}"/>
              </a:ext>
            </a:extLst>
          </p:cNvPr>
          <p:cNvSpPr txBox="1"/>
          <p:nvPr/>
        </p:nvSpPr>
        <p:spPr>
          <a:xfrm>
            <a:off x="5875200" y="4464814"/>
            <a:ext cx="88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62" name="Retângulo Arredondado 161">
            <a:extLst>
              <a:ext uri="{FF2B5EF4-FFF2-40B4-BE49-F238E27FC236}">
                <a16:creationId xmlns:a16="http://schemas.microsoft.com/office/drawing/2014/main" id="{9E1B53AC-90B5-6C4F-8577-D46B6F47925E}"/>
              </a:ext>
            </a:extLst>
          </p:cNvPr>
          <p:cNvSpPr/>
          <p:nvPr/>
        </p:nvSpPr>
        <p:spPr>
          <a:xfrm>
            <a:off x="4923961" y="5561750"/>
            <a:ext cx="862553" cy="327945"/>
          </a:xfrm>
          <a:prstGeom prst="roundRect">
            <a:avLst/>
          </a:prstGeom>
          <a:solidFill>
            <a:srgbClr val="F1C24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5778DC91-6A72-584B-825D-A2F01A7D3A57}"/>
              </a:ext>
            </a:extLst>
          </p:cNvPr>
          <p:cNvSpPr txBox="1"/>
          <p:nvPr/>
        </p:nvSpPr>
        <p:spPr>
          <a:xfrm>
            <a:off x="4935537" y="5613486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tângulo Arredondado 163">
            <a:extLst>
              <a:ext uri="{FF2B5EF4-FFF2-40B4-BE49-F238E27FC236}">
                <a16:creationId xmlns:a16="http://schemas.microsoft.com/office/drawing/2014/main" id="{0177E18B-25C6-AC40-8A23-F35B909BE524}"/>
              </a:ext>
            </a:extLst>
          </p:cNvPr>
          <p:cNvSpPr/>
          <p:nvPr/>
        </p:nvSpPr>
        <p:spPr>
          <a:xfrm>
            <a:off x="4889464" y="2705766"/>
            <a:ext cx="862553" cy="327945"/>
          </a:xfrm>
          <a:prstGeom prst="roundRect">
            <a:avLst/>
          </a:prstGeom>
          <a:solidFill>
            <a:srgbClr val="F1C244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7F7844B3-00E8-B949-9344-937E2C07E4F0}"/>
              </a:ext>
            </a:extLst>
          </p:cNvPr>
          <p:cNvSpPr txBox="1"/>
          <p:nvPr/>
        </p:nvSpPr>
        <p:spPr>
          <a:xfrm>
            <a:off x="4901040" y="2767334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166" name="Retângulo Arredondado 165">
            <a:extLst>
              <a:ext uri="{FF2B5EF4-FFF2-40B4-BE49-F238E27FC236}">
                <a16:creationId xmlns:a16="http://schemas.microsoft.com/office/drawing/2014/main" id="{A187BCAB-46E7-8546-8D34-3E9C7541153A}"/>
              </a:ext>
            </a:extLst>
          </p:cNvPr>
          <p:cNvSpPr/>
          <p:nvPr/>
        </p:nvSpPr>
        <p:spPr>
          <a:xfrm>
            <a:off x="7936854" y="2991101"/>
            <a:ext cx="862553" cy="327945"/>
          </a:xfrm>
          <a:prstGeom prst="roundRect">
            <a:avLst/>
          </a:prstGeom>
          <a:solidFill>
            <a:srgbClr val="B6D7A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7" name="CaixaDeTexto 166">
            <a:extLst>
              <a:ext uri="{FF2B5EF4-FFF2-40B4-BE49-F238E27FC236}">
                <a16:creationId xmlns:a16="http://schemas.microsoft.com/office/drawing/2014/main" id="{A82FA8B3-8347-1444-89A4-389354F4BC21}"/>
              </a:ext>
            </a:extLst>
          </p:cNvPr>
          <p:cNvSpPr txBox="1"/>
          <p:nvPr/>
        </p:nvSpPr>
        <p:spPr>
          <a:xfrm>
            <a:off x="7948430" y="2994861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tângulo Arredondado 167">
            <a:extLst>
              <a:ext uri="{FF2B5EF4-FFF2-40B4-BE49-F238E27FC236}">
                <a16:creationId xmlns:a16="http://schemas.microsoft.com/office/drawing/2014/main" id="{B28B4AE1-0AB6-4C44-87CB-02634231CBE2}"/>
              </a:ext>
            </a:extLst>
          </p:cNvPr>
          <p:cNvSpPr/>
          <p:nvPr/>
        </p:nvSpPr>
        <p:spPr>
          <a:xfrm>
            <a:off x="7942641" y="6337990"/>
            <a:ext cx="862553" cy="327945"/>
          </a:xfrm>
          <a:prstGeom prst="roundRect">
            <a:avLst/>
          </a:prstGeom>
          <a:solidFill>
            <a:srgbClr val="B6D7A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BAFD5F06-EA7A-2E45-B497-F2B69EF11EE1}"/>
              </a:ext>
            </a:extLst>
          </p:cNvPr>
          <p:cNvSpPr txBox="1"/>
          <p:nvPr/>
        </p:nvSpPr>
        <p:spPr>
          <a:xfrm>
            <a:off x="7954217" y="6336242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tângulo Arredondado 169">
            <a:extLst>
              <a:ext uri="{FF2B5EF4-FFF2-40B4-BE49-F238E27FC236}">
                <a16:creationId xmlns:a16="http://schemas.microsoft.com/office/drawing/2014/main" id="{38CC1020-4C78-3B4B-ABC6-6875F1F9C442}"/>
              </a:ext>
            </a:extLst>
          </p:cNvPr>
          <p:cNvSpPr/>
          <p:nvPr/>
        </p:nvSpPr>
        <p:spPr>
          <a:xfrm>
            <a:off x="7279280" y="1337913"/>
            <a:ext cx="862553" cy="327945"/>
          </a:xfrm>
          <a:prstGeom prst="roundRect">
            <a:avLst/>
          </a:prstGeom>
          <a:solidFill>
            <a:srgbClr val="E066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id="{37D0C71B-16B5-794D-8A2B-93D80EE17053}"/>
              </a:ext>
            </a:extLst>
          </p:cNvPr>
          <p:cNvSpPr txBox="1"/>
          <p:nvPr/>
        </p:nvSpPr>
        <p:spPr>
          <a:xfrm>
            <a:off x="7281712" y="1341809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Dynamics</a:t>
            </a:r>
          </a:p>
        </p:txBody>
      </p:sp>
      <p:grpSp>
        <p:nvGrpSpPr>
          <p:cNvPr id="2" name="Agrupar 1">
            <a:extLst>
              <a:ext uri="{FF2B5EF4-FFF2-40B4-BE49-F238E27FC236}">
                <a16:creationId xmlns:a16="http://schemas.microsoft.com/office/drawing/2014/main" id="{B0E0D903-C0AB-D644-B680-A9A1B8BCF8BE}"/>
              </a:ext>
            </a:extLst>
          </p:cNvPr>
          <p:cNvGrpSpPr/>
          <p:nvPr/>
        </p:nvGrpSpPr>
        <p:grpSpPr>
          <a:xfrm>
            <a:off x="4328208" y="2591048"/>
            <a:ext cx="3080258" cy="2145478"/>
            <a:chOff x="4328208" y="2591048"/>
            <a:chExt cx="3080258" cy="2145478"/>
          </a:xfrm>
        </p:grpSpPr>
        <p:grpSp>
          <p:nvGrpSpPr>
            <p:cNvPr id="173" name="Agrupar 172">
              <a:extLst>
                <a:ext uri="{FF2B5EF4-FFF2-40B4-BE49-F238E27FC236}">
                  <a16:creationId xmlns:a16="http://schemas.microsoft.com/office/drawing/2014/main" id="{50AB2579-8A05-2045-8C7E-B6ADE4EB6639}"/>
                </a:ext>
              </a:extLst>
            </p:cNvPr>
            <p:cNvGrpSpPr/>
            <p:nvPr/>
          </p:nvGrpSpPr>
          <p:grpSpPr>
            <a:xfrm>
              <a:off x="4328208" y="2591048"/>
              <a:ext cx="3080258" cy="2145478"/>
              <a:chOff x="2870864" y="2715395"/>
              <a:chExt cx="3080258" cy="2145478"/>
            </a:xfrm>
          </p:grpSpPr>
          <p:grpSp>
            <p:nvGrpSpPr>
              <p:cNvPr id="192" name="Agrupar 191">
                <a:extLst>
                  <a:ext uri="{FF2B5EF4-FFF2-40B4-BE49-F238E27FC236}">
                    <a16:creationId xmlns:a16="http://schemas.microsoft.com/office/drawing/2014/main" id="{5D00F353-97B6-864A-AFB1-01DE6489BF46}"/>
                  </a:ext>
                </a:extLst>
              </p:cNvPr>
              <p:cNvGrpSpPr/>
              <p:nvPr/>
            </p:nvGrpSpPr>
            <p:grpSpPr>
              <a:xfrm>
                <a:off x="2870864" y="2715395"/>
                <a:ext cx="3080258" cy="2145478"/>
                <a:chOff x="2870864" y="2715395"/>
                <a:chExt cx="3080258" cy="2145478"/>
              </a:xfrm>
            </p:grpSpPr>
            <p:sp>
              <p:nvSpPr>
                <p:cNvPr id="194" name="Retângulo 193">
                  <a:extLst>
                    <a:ext uri="{FF2B5EF4-FFF2-40B4-BE49-F238E27FC236}">
                      <a16:creationId xmlns:a16="http://schemas.microsoft.com/office/drawing/2014/main" id="{995AD7DE-E0C0-4B44-BCC8-10E16F4AF5E8}"/>
                    </a:ext>
                  </a:extLst>
                </p:cNvPr>
                <p:cNvSpPr/>
                <p:nvPr/>
              </p:nvSpPr>
              <p:spPr>
                <a:xfrm>
                  <a:off x="2870864" y="2715395"/>
                  <a:ext cx="3080258" cy="212646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pt-PT"/>
                </a:p>
              </p:txBody>
            </p:sp>
            <p:sp>
              <p:nvSpPr>
                <p:cNvPr id="195" name="CaixaDeTexto 194">
                  <a:extLst>
                    <a:ext uri="{FF2B5EF4-FFF2-40B4-BE49-F238E27FC236}">
                      <a16:creationId xmlns:a16="http://schemas.microsoft.com/office/drawing/2014/main" id="{E220A0D9-1CF7-9A4A-A5CC-060E6CC7E353}"/>
                    </a:ext>
                  </a:extLst>
                </p:cNvPr>
                <p:cNvSpPr txBox="1"/>
                <p:nvPr/>
              </p:nvSpPr>
              <p:spPr>
                <a:xfrm>
                  <a:off x="2964374" y="2951946"/>
                  <a:ext cx="2943430" cy="101566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just"/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3.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This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data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will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be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stored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and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constitute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retrospective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data.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The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majority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of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databases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available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to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perform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academic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studies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concerns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pre-surgical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monitoring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pt-PT" sz="120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conditions</a:t>
                  </a:r>
                  <a:r>
                    <a:rPr lang="pt-PT" sz="1200" b="1" dirty="0">
                      <a:latin typeface="Arial" panose="020B0604020202020204" pitchFamily="34" charset="0"/>
                      <a:cs typeface="Arial" panose="020B0604020202020204" pitchFamily="34" charset="0"/>
                    </a:rPr>
                    <a:t>.</a:t>
                  </a:r>
                </a:p>
              </p:txBody>
            </p:sp>
            <p:pic>
              <p:nvPicPr>
                <p:cNvPr id="196" name="Gráfico 195" descr="Seta: Curva ligeira com preenchimento sólido">
                  <a:hlinkClick r:id="" action="ppaction://hlinkshowjump?jump=nextslide"/>
                  <a:extLst>
                    <a:ext uri="{FF2B5EF4-FFF2-40B4-BE49-F238E27FC236}">
                      <a16:creationId xmlns:a16="http://schemas.microsoft.com/office/drawing/2014/main" id="{3C3DDCAF-EED9-F743-861E-4F42103979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442114" y="4387129"/>
                  <a:ext cx="470452" cy="470452"/>
                </a:xfrm>
                <a:prstGeom prst="rect">
                  <a:avLst/>
                </a:prstGeom>
              </p:spPr>
            </p:pic>
            <p:pic>
              <p:nvPicPr>
                <p:cNvPr id="197" name="Gráfico 196" descr="Seta: Curva ligeira com preenchimento sólido">
                  <a:hlinkClick r:id="" action="ppaction://hlinkshowjump?jump=previousslide"/>
                  <a:extLst>
                    <a:ext uri="{FF2B5EF4-FFF2-40B4-BE49-F238E27FC236}">
                      <a16:creationId xmlns:a16="http://schemas.microsoft.com/office/drawing/2014/main" id="{940959EA-9399-8D49-BF8C-B5656D4019D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8">
                  <a:extLst>
                    <a:ext uri="{96DAC541-7B7A-43D3-8B79-37D633B846F1}">
                      <asvg:svgBlip xmlns:asvg="http://schemas.microsoft.com/office/drawing/2016/SVG/main" r:embed="rId29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3941102" y="4390421"/>
                  <a:ext cx="461161" cy="470452"/>
                </a:xfrm>
                <a:prstGeom prst="rect">
                  <a:avLst/>
                </a:prstGeom>
              </p:spPr>
            </p:pic>
            <p:sp>
              <p:nvSpPr>
                <p:cNvPr id="198" name="CaixaDeTexto 197">
                  <a:extLst>
                    <a:ext uri="{FF2B5EF4-FFF2-40B4-BE49-F238E27FC236}">
                      <a16:creationId xmlns:a16="http://schemas.microsoft.com/office/drawing/2014/main" id="{2BB2B286-1AEA-4149-95EC-BFBA67384298}"/>
                    </a:ext>
                  </a:extLst>
                </p:cNvPr>
                <p:cNvSpPr txBox="1">
                  <a:spLocks noChangeAspect="1"/>
                </p:cNvSpPr>
                <p:nvPr/>
              </p:nvSpPr>
              <p:spPr>
                <a:xfrm>
                  <a:off x="3700171" y="4296135"/>
                  <a:ext cx="757299" cy="25391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pt-PT" sz="1050" b="1" dirty="0" err="1">
                      <a:latin typeface="Arial" panose="020B0604020202020204" pitchFamily="34" charset="0"/>
                      <a:cs typeface="Arial" panose="020B0604020202020204" pitchFamily="34" charset="0"/>
                    </a:rPr>
                    <a:t>Previous</a:t>
                  </a:r>
                  <a:endParaRPr lang="pt-PT" sz="1050" b="1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93" name="CaixaDeTexto 192">
                <a:extLst>
                  <a:ext uri="{FF2B5EF4-FFF2-40B4-BE49-F238E27FC236}">
                    <a16:creationId xmlns:a16="http://schemas.microsoft.com/office/drawing/2014/main" id="{0C7044DB-9F97-1742-8B93-203A5B455EFB}"/>
                  </a:ext>
                </a:extLst>
              </p:cNvPr>
              <p:cNvSpPr txBox="1">
                <a:spLocks noChangeAspect="1"/>
              </p:cNvSpPr>
              <p:nvPr/>
            </p:nvSpPr>
            <p:spPr>
              <a:xfrm>
                <a:off x="4431325" y="4293349"/>
                <a:ext cx="500449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PT" sz="105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Next</a:t>
                </a:r>
                <a:endParaRPr lang="pt-PT" sz="105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09" name="Agrupar 208">
              <a:extLst>
                <a:ext uri="{FF2B5EF4-FFF2-40B4-BE49-F238E27FC236}">
                  <a16:creationId xmlns:a16="http://schemas.microsoft.com/office/drawing/2014/main" id="{C355CB0F-FC9F-BD45-9E62-1120CF96C3BF}"/>
                </a:ext>
              </a:extLst>
            </p:cNvPr>
            <p:cNvGrpSpPr/>
            <p:nvPr/>
          </p:nvGrpSpPr>
          <p:grpSpPr>
            <a:xfrm>
              <a:off x="5841176" y="2749871"/>
              <a:ext cx="1424861" cy="73591"/>
              <a:chOff x="6461272" y="2933738"/>
              <a:chExt cx="1424861" cy="73591"/>
            </a:xfrm>
          </p:grpSpPr>
          <p:sp>
            <p:nvSpPr>
              <p:cNvPr id="210" name="Oval 209">
                <a:hlinkClick r:id="rId30" action="ppaction://hlinksldjump"/>
                <a:extLst>
                  <a:ext uri="{FF2B5EF4-FFF2-40B4-BE49-F238E27FC236}">
                    <a16:creationId xmlns:a16="http://schemas.microsoft.com/office/drawing/2014/main" id="{B8391069-BDED-F643-B4C7-FFDEF9FB42A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46127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1" name="Oval 210">
                <a:hlinkClick r:id="rId31" action="ppaction://hlinksldjump"/>
                <a:extLst>
                  <a:ext uri="{FF2B5EF4-FFF2-40B4-BE49-F238E27FC236}">
                    <a16:creationId xmlns:a16="http://schemas.microsoft.com/office/drawing/2014/main" id="{99C7CD76-75FC-FD4E-BCF8-53CAB23FBF6E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6516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2" name="Oval 211">
                <a:hlinkClick r:id="rId32" action="ppaction://hlinksldjump"/>
                <a:extLst>
                  <a:ext uri="{FF2B5EF4-FFF2-40B4-BE49-F238E27FC236}">
                    <a16:creationId xmlns:a16="http://schemas.microsoft.com/office/drawing/2014/main" id="{C59F692F-D3D5-414E-8DB7-9EB8CE442AB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669060" y="2933738"/>
                <a:ext cx="74239" cy="73591"/>
              </a:xfrm>
              <a:prstGeom prst="ellipse">
                <a:avLst/>
              </a:prstGeom>
              <a:solidFill>
                <a:srgbClr val="B6D7A8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3" name="Oval 212">
                <a:hlinkClick r:id="rId33" action="ppaction://hlinksldjump"/>
                <a:extLst>
                  <a:ext uri="{FF2B5EF4-FFF2-40B4-BE49-F238E27FC236}">
                    <a16:creationId xmlns:a16="http://schemas.microsoft.com/office/drawing/2014/main" id="{06A4E649-AE91-D446-A602-99D75A726E8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77295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4" name="Oval 213">
                <a:hlinkClick r:id="rId34" action="ppaction://hlinksldjump"/>
                <a:extLst>
                  <a:ext uri="{FF2B5EF4-FFF2-40B4-BE49-F238E27FC236}">
                    <a16:creationId xmlns:a16="http://schemas.microsoft.com/office/drawing/2014/main" id="{2815879C-ED11-5740-A820-8D7AF71C1FC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876848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5" name="Oval 214">
                <a:hlinkClick r:id="rId35" action="ppaction://hlinksldjump"/>
                <a:extLst>
                  <a:ext uri="{FF2B5EF4-FFF2-40B4-BE49-F238E27FC236}">
                    <a16:creationId xmlns:a16="http://schemas.microsoft.com/office/drawing/2014/main" id="{AD5B2CCA-D03A-734C-B8C0-558AD00E689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98074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6" name="Oval 215">
                <a:hlinkClick r:id="rId36" action="ppaction://hlinksldjump"/>
                <a:extLst>
                  <a:ext uri="{FF2B5EF4-FFF2-40B4-BE49-F238E27FC236}">
                    <a16:creationId xmlns:a16="http://schemas.microsoft.com/office/drawing/2014/main" id="{49A48C6E-B98F-8E49-9796-6BF89DFEAFB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8463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7" name="Oval 216">
                <a:hlinkClick r:id="rId37" action="ppaction://hlinksldjump"/>
                <a:extLst>
                  <a:ext uri="{FF2B5EF4-FFF2-40B4-BE49-F238E27FC236}">
                    <a16:creationId xmlns:a16="http://schemas.microsoft.com/office/drawing/2014/main" id="{B549CB7A-E93D-8D41-B91E-C04B9D0A0331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18853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9" name="Oval 218">
                <a:hlinkClick r:id="rId38" action="ppaction://hlinksldjump"/>
                <a:extLst>
                  <a:ext uri="{FF2B5EF4-FFF2-40B4-BE49-F238E27FC236}">
                    <a16:creationId xmlns:a16="http://schemas.microsoft.com/office/drawing/2014/main" id="{3536CF49-50D6-7947-A553-2F087F4B56C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396318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0" name="Oval 219">
                <a:hlinkClick r:id="rId39" action="ppaction://hlinksldjump"/>
                <a:extLst>
                  <a:ext uri="{FF2B5EF4-FFF2-40B4-BE49-F238E27FC236}">
                    <a16:creationId xmlns:a16="http://schemas.microsoft.com/office/drawing/2014/main" id="{61BB12AB-7944-DF48-B86B-30F58C14CBC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500212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1" name="Oval 220">
                <a:hlinkClick r:id="rId40" action="ppaction://hlinksldjump"/>
                <a:extLst>
                  <a:ext uri="{FF2B5EF4-FFF2-40B4-BE49-F238E27FC236}">
                    <a16:creationId xmlns:a16="http://schemas.microsoft.com/office/drawing/2014/main" id="{80209B59-01F5-CA45-B591-4B4104353E9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604106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2" name="Oval 221">
                <a:hlinkClick r:id="rId41" action="ppaction://hlinksldjump"/>
                <a:extLst>
                  <a:ext uri="{FF2B5EF4-FFF2-40B4-BE49-F238E27FC236}">
                    <a16:creationId xmlns:a16="http://schemas.microsoft.com/office/drawing/2014/main" id="{BF37ADAB-DEFC-5044-8440-12F4EF74C4BD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708000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18" name="Oval 217">
                <a:hlinkClick r:id="rId42" action="ppaction://hlinksldjump"/>
                <a:extLst>
                  <a:ext uri="{FF2B5EF4-FFF2-40B4-BE49-F238E27FC236}">
                    <a16:creationId xmlns:a16="http://schemas.microsoft.com/office/drawing/2014/main" id="{3097975D-02C4-6E4B-982F-099F2B5AA7D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29242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  <p:sp>
            <p:nvSpPr>
              <p:cNvPr id="223" name="Oval 222">
                <a:hlinkClick r:id="rId43" action="ppaction://hlinksldjump"/>
                <a:extLst>
                  <a:ext uri="{FF2B5EF4-FFF2-40B4-BE49-F238E27FC236}">
                    <a16:creationId xmlns:a16="http://schemas.microsoft.com/office/drawing/2014/main" id="{FAC23268-E901-EF4E-ACC7-E0619ED9BF7F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811894" y="2933738"/>
                <a:ext cx="74239" cy="73591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PT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981800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a Livre 3">
            <a:extLst>
              <a:ext uri="{FF2B5EF4-FFF2-40B4-BE49-F238E27FC236}">
                <a16:creationId xmlns:a16="http://schemas.microsoft.com/office/drawing/2014/main" id="{1D7AF67C-C092-EB4E-B1D9-65EA1DD0B246}"/>
              </a:ext>
            </a:extLst>
          </p:cNvPr>
          <p:cNvSpPr/>
          <p:nvPr/>
        </p:nvSpPr>
        <p:spPr>
          <a:xfrm>
            <a:off x="-57799" y="-5449940"/>
            <a:ext cx="1843737" cy="15011400"/>
          </a:xfrm>
          <a:custGeom>
            <a:avLst/>
            <a:gdLst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47"/>
              <a:gd name="connsiteY0" fmla="*/ 307296 h 15011400"/>
              <a:gd name="connsiteX1" fmla="*/ 1843737 w 1843747"/>
              <a:gd name="connsiteY1" fmla="*/ 6442127 h 15011400"/>
              <a:gd name="connsiteX2" fmla="*/ 1082942 w 1843747"/>
              <a:gd name="connsiteY2" fmla="*/ 7485506 h 15011400"/>
              <a:gd name="connsiteX3" fmla="*/ 1843737 w 1843747"/>
              <a:gd name="connsiteY3" fmla="*/ 8528885 h 15011400"/>
              <a:gd name="connsiteX4" fmla="*/ 1843737 w 1843747"/>
              <a:gd name="connsiteY4" fmla="*/ 14704104 h 15011400"/>
              <a:gd name="connsiteX5" fmla="*/ 1536441 w 1843747"/>
              <a:gd name="connsiteY5" fmla="*/ 15011400 h 15011400"/>
              <a:gd name="connsiteX6" fmla="*/ 307296 w 1843747"/>
              <a:gd name="connsiteY6" fmla="*/ 15011400 h 15011400"/>
              <a:gd name="connsiteX7" fmla="*/ 0 w 1843747"/>
              <a:gd name="connsiteY7" fmla="*/ 14704104 h 15011400"/>
              <a:gd name="connsiteX8" fmla="*/ 0 w 1843747"/>
              <a:gd name="connsiteY8" fmla="*/ 307296 h 15011400"/>
              <a:gd name="connsiteX9" fmla="*/ 307296 w 1843747"/>
              <a:gd name="connsiteY9" fmla="*/ 0 h 15011400"/>
              <a:gd name="connsiteX10" fmla="*/ 1536441 w 1843747"/>
              <a:gd name="connsiteY10" fmla="*/ 0 h 15011400"/>
              <a:gd name="connsiteX11" fmla="*/ 1843737 w 1843747"/>
              <a:gd name="connsiteY11" fmla="*/ 307296 h 15011400"/>
              <a:gd name="connsiteX0" fmla="*/ 1843737 w 1843737"/>
              <a:gd name="connsiteY0" fmla="*/ 307296 h 15011400"/>
              <a:gd name="connsiteX1" fmla="*/ 1843737 w 1843737"/>
              <a:gd name="connsiteY1" fmla="*/ 6442127 h 15011400"/>
              <a:gd name="connsiteX2" fmla="*/ 1082942 w 1843737"/>
              <a:gd name="connsiteY2" fmla="*/ 7485506 h 15011400"/>
              <a:gd name="connsiteX3" fmla="*/ 1843737 w 1843737"/>
              <a:gd name="connsiteY3" fmla="*/ 8528885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57"/>
              <a:gd name="connsiteY0" fmla="*/ 307296 h 15011400"/>
              <a:gd name="connsiteX1" fmla="*/ 1843737 w 1843957"/>
              <a:gd name="connsiteY1" fmla="*/ 6442127 h 15011400"/>
              <a:gd name="connsiteX2" fmla="*/ 1082942 w 1843957"/>
              <a:gd name="connsiteY2" fmla="*/ 7485506 h 15011400"/>
              <a:gd name="connsiteX3" fmla="*/ 1843737 w 1843957"/>
              <a:gd name="connsiteY3" fmla="*/ 8528885 h 15011400"/>
              <a:gd name="connsiteX4" fmla="*/ 1843737 w 1843957"/>
              <a:gd name="connsiteY4" fmla="*/ 14704104 h 15011400"/>
              <a:gd name="connsiteX5" fmla="*/ 1536441 w 1843957"/>
              <a:gd name="connsiteY5" fmla="*/ 15011400 h 15011400"/>
              <a:gd name="connsiteX6" fmla="*/ 307296 w 1843957"/>
              <a:gd name="connsiteY6" fmla="*/ 15011400 h 15011400"/>
              <a:gd name="connsiteX7" fmla="*/ 0 w 1843957"/>
              <a:gd name="connsiteY7" fmla="*/ 14704104 h 15011400"/>
              <a:gd name="connsiteX8" fmla="*/ 0 w 1843957"/>
              <a:gd name="connsiteY8" fmla="*/ 307296 h 15011400"/>
              <a:gd name="connsiteX9" fmla="*/ 307296 w 1843957"/>
              <a:gd name="connsiteY9" fmla="*/ 0 h 15011400"/>
              <a:gd name="connsiteX10" fmla="*/ 1536441 w 1843957"/>
              <a:gd name="connsiteY10" fmla="*/ 0 h 15011400"/>
              <a:gd name="connsiteX11" fmla="*/ 1843737 w 1843957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69"/>
              <a:gd name="connsiteY0" fmla="*/ 307296 h 15011400"/>
              <a:gd name="connsiteX1" fmla="*/ 1843737 w 1843969"/>
              <a:gd name="connsiteY1" fmla="*/ 6442127 h 15011400"/>
              <a:gd name="connsiteX2" fmla="*/ 1082942 w 1843969"/>
              <a:gd name="connsiteY2" fmla="*/ 7485506 h 15011400"/>
              <a:gd name="connsiteX3" fmla="*/ 1843737 w 1843969"/>
              <a:gd name="connsiteY3" fmla="*/ 8528885 h 15011400"/>
              <a:gd name="connsiteX4" fmla="*/ 1843737 w 1843969"/>
              <a:gd name="connsiteY4" fmla="*/ 14704104 h 15011400"/>
              <a:gd name="connsiteX5" fmla="*/ 1536441 w 1843969"/>
              <a:gd name="connsiteY5" fmla="*/ 15011400 h 15011400"/>
              <a:gd name="connsiteX6" fmla="*/ 307296 w 1843969"/>
              <a:gd name="connsiteY6" fmla="*/ 15011400 h 15011400"/>
              <a:gd name="connsiteX7" fmla="*/ 0 w 1843969"/>
              <a:gd name="connsiteY7" fmla="*/ 14704104 h 15011400"/>
              <a:gd name="connsiteX8" fmla="*/ 0 w 1843969"/>
              <a:gd name="connsiteY8" fmla="*/ 307296 h 15011400"/>
              <a:gd name="connsiteX9" fmla="*/ 307296 w 1843969"/>
              <a:gd name="connsiteY9" fmla="*/ 0 h 15011400"/>
              <a:gd name="connsiteX10" fmla="*/ 1536441 w 1843969"/>
              <a:gd name="connsiteY10" fmla="*/ 0 h 15011400"/>
              <a:gd name="connsiteX11" fmla="*/ 1843737 w 1843969"/>
              <a:gd name="connsiteY11" fmla="*/ 307296 h 15011400"/>
              <a:gd name="connsiteX0" fmla="*/ 1843737 w 1843971"/>
              <a:gd name="connsiteY0" fmla="*/ 307296 h 15011400"/>
              <a:gd name="connsiteX1" fmla="*/ 1843737 w 1843971"/>
              <a:gd name="connsiteY1" fmla="*/ 6442127 h 15011400"/>
              <a:gd name="connsiteX2" fmla="*/ 1082942 w 1843971"/>
              <a:gd name="connsiteY2" fmla="*/ 7485506 h 15011400"/>
              <a:gd name="connsiteX3" fmla="*/ 1843737 w 1843971"/>
              <a:gd name="connsiteY3" fmla="*/ 8528885 h 15011400"/>
              <a:gd name="connsiteX4" fmla="*/ 1843737 w 1843971"/>
              <a:gd name="connsiteY4" fmla="*/ 14704104 h 15011400"/>
              <a:gd name="connsiteX5" fmla="*/ 1536441 w 1843971"/>
              <a:gd name="connsiteY5" fmla="*/ 15011400 h 15011400"/>
              <a:gd name="connsiteX6" fmla="*/ 307296 w 1843971"/>
              <a:gd name="connsiteY6" fmla="*/ 15011400 h 15011400"/>
              <a:gd name="connsiteX7" fmla="*/ 0 w 1843971"/>
              <a:gd name="connsiteY7" fmla="*/ 14704104 h 15011400"/>
              <a:gd name="connsiteX8" fmla="*/ 0 w 1843971"/>
              <a:gd name="connsiteY8" fmla="*/ 307296 h 15011400"/>
              <a:gd name="connsiteX9" fmla="*/ 307296 w 1843971"/>
              <a:gd name="connsiteY9" fmla="*/ 0 h 15011400"/>
              <a:gd name="connsiteX10" fmla="*/ 1536441 w 1843971"/>
              <a:gd name="connsiteY10" fmla="*/ 0 h 15011400"/>
              <a:gd name="connsiteX11" fmla="*/ 1843737 w 184397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58307 w 1844038"/>
              <a:gd name="connsiteY2" fmla="*/ 7485509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2"/>
              <a:gd name="connsiteY0" fmla="*/ 307296 h 15011400"/>
              <a:gd name="connsiteX1" fmla="*/ 1843737 w 1844032"/>
              <a:gd name="connsiteY1" fmla="*/ 6442127 h 15011400"/>
              <a:gd name="connsiteX2" fmla="*/ 1258307 w 1844032"/>
              <a:gd name="connsiteY2" fmla="*/ 7485509 h 15011400"/>
              <a:gd name="connsiteX3" fmla="*/ 1843737 w 1844032"/>
              <a:gd name="connsiteY3" fmla="*/ 8528885 h 15011400"/>
              <a:gd name="connsiteX4" fmla="*/ 1843737 w 1844032"/>
              <a:gd name="connsiteY4" fmla="*/ 14704104 h 15011400"/>
              <a:gd name="connsiteX5" fmla="*/ 1536441 w 1844032"/>
              <a:gd name="connsiteY5" fmla="*/ 15011400 h 15011400"/>
              <a:gd name="connsiteX6" fmla="*/ 307296 w 1844032"/>
              <a:gd name="connsiteY6" fmla="*/ 15011400 h 15011400"/>
              <a:gd name="connsiteX7" fmla="*/ 0 w 1844032"/>
              <a:gd name="connsiteY7" fmla="*/ 14704104 h 15011400"/>
              <a:gd name="connsiteX8" fmla="*/ 0 w 1844032"/>
              <a:gd name="connsiteY8" fmla="*/ 307296 h 15011400"/>
              <a:gd name="connsiteX9" fmla="*/ 307296 w 1844032"/>
              <a:gd name="connsiteY9" fmla="*/ 0 h 15011400"/>
              <a:gd name="connsiteX10" fmla="*/ 1536441 w 1844032"/>
              <a:gd name="connsiteY10" fmla="*/ 0 h 15011400"/>
              <a:gd name="connsiteX11" fmla="*/ 1843737 w 1844032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58307 w 1844010"/>
              <a:gd name="connsiteY2" fmla="*/ 7485509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18"/>
              <a:gd name="connsiteY0" fmla="*/ 307296 h 15011400"/>
              <a:gd name="connsiteX1" fmla="*/ 1843737 w 1844018"/>
              <a:gd name="connsiteY1" fmla="*/ 6442127 h 15011400"/>
              <a:gd name="connsiteX2" fmla="*/ 1258307 w 1844018"/>
              <a:gd name="connsiteY2" fmla="*/ 7485509 h 15011400"/>
              <a:gd name="connsiteX3" fmla="*/ 1843737 w 1844018"/>
              <a:gd name="connsiteY3" fmla="*/ 8528885 h 15011400"/>
              <a:gd name="connsiteX4" fmla="*/ 1843737 w 1844018"/>
              <a:gd name="connsiteY4" fmla="*/ 14704104 h 15011400"/>
              <a:gd name="connsiteX5" fmla="*/ 1536441 w 1844018"/>
              <a:gd name="connsiteY5" fmla="*/ 15011400 h 15011400"/>
              <a:gd name="connsiteX6" fmla="*/ 307296 w 1844018"/>
              <a:gd name="connsiteY6" fmla="*/ 15011400 h 15011400"/>
              <a:gd name="connsiteX7" fmla="*/ 0 w 1844018"/>
              <a:gd name="connsiteY7" fmla="*/ 14704104 h 15011400"/>
              <a:gd name="connsiteX8" fmla="*/ 0 w 1844018"/>
              <a:gd name="connsiteY8" fmla="*/ 307296 h 15011400"/>
              <a:gd name="connsiteX9" fmla="*/ 307296 w 1844018"/>
              <a:gd name="connsiteY9" fmla="*/ 0 h 15011400"/>
              <a:gd name="connsiteX10" fmla="*/ 1536441 w 1844018"/>
              <a:gd name="connsiteY10" fmla="*/ 0 h 15011400"/>
              <a:gd name="connsiteX11" fmla="*/ 1843737 w 1844018"/>
              <a:gd name="connsiteY11" fmla="*/ 307296 h 15011400"/>
              <a:gd name="connsiteX0" fmla="*/ 1843737 w 1844012"/>
              <a:gd name="connsiteY0" fmla="*/ 307296 h 15011400"/>
              <a:gd name="connsiteX1" fmla="*/ 1843737 w 1844012"/>
              <a:gd name="connsiteY1" fmla="*/ 6442127 h 15011400"/>
              <a:gd name="connsiteX2" fmla="*/ 1245781 w 1844012"/>
              <a:gd name="connsiteY2" fmla="*/ 7529350 h 15011400"/>
              <a:gd name="connsiteX3" fmla="*/ 1843737 w 1844012"/>
              <a:gd name="connsiteY3" fmla="*/ 8528885 h 15011400"/>
              <a:gd name="connsiteX4" fmla="*/ 1843737 w 1844012"/>
              <a:gd name="connsiteY4" fmla="*/ 14704104 h 15011400"/>
              <a:gd name="connsiteX5" fmla="*/ 1536441 w 1844012"/>
              <a:gd name="connsiteY5" fmla="*/ 15011400 h 15011400"/>
              <a:gd name="connsiteX6" fmla="*/ 307296 w 1844012"/>
              <a:gd name="connsiteY6" fmla="*/ 15011400 h 15011400"/>
              <a:gd name="connsiteX7" fmla="*/ 0 w 1844012"/>
              <a:gd name="connsiteY7" fmla="*/ 14704104 h 15011400"/>
              <a:gd name="connsiteX8" fmla="*/ 0 w 1844012"/>
              <a:gd name="connsiteY8" fmla="*/ 307296 h 15011400"/>
              <a:gd name="connsiteX9" fmla="*/ 307296 w 1844012"/>
              <a:gd name="connsiteY9" fmla="*/ 0 h 15011400"/>
              <a:gd name="connsiteX10" fmla="*/ 1536441 w 1844012"/>
              <a:gd name="connsiteY10" fmla="*/ 0 h 15011400"/>
              <a:gd name="connsiteX11" fmla="*/ 1843737 w 1844012"/>
              <a:gd name="connsiteY11" fmla="*/ 307296 h 15011400"/>
              <a:gd name="connsiteX0" fmla="*/ 1843737 w 1844010"/>
              <a:gd name="connsiteY0" fmla="*/ 307296 h 15011400"/>
              <a:gd name="connsiteX1" fmla="*/ 1843737 w 1844010"/>
              <a:gd name="connsiteY1" fmla="*/ 6442127 h 15011400"/>
              <a:gd name="connsiteX2" fmla="*/ 1239518 w 1844010"/>
              <a:gd name="connsiteY2" fmla="*/ 7504298 h 15011400"/>
              <a:gd name="connsiteX3" fmla="*/ 1843737 w 1844010"/>
              <a:gd name="connsiteY3" fmla="*/ 8528885 h 15011400"/>
              <a:gd name="connsiteX4" fmla="*/ 1843737 w 1844010"/>
              <a:gd name="connsiteY4" fmla="*/ 14704104 h 15011400"/>
              <a:gd name="connsiteX5" fmla="*/ 1536441 w 1844010"/>
              <a:gd name="connsiteY5" fmla="*/ 15011400 h 15011400"/>
              <a:gd name="connsiteX6" fmla="*/ 307296 w 1844010"/>
              <a:gd name="connsiteY6" fmla="*/ 15011400 h 15011400"/>
              <a:gd name="connsiteX7" fmla="*/ 0 w 1844010"/>
              <a:gd name="connsiteY7" fmla="*/ 14704104 h 15011400"/>
              <a:gd name="connsiteX8" fmla="*/ 0 w 1844010"/>
              <a:gd name="connsiteY8" fmla="*/ 307296 h 15011400"/>
              <a:gd name="connsiteX9" fmla="*/ 307296 w 1844010"/>
              <a:gd name="connsiteY9" fmla="*/ 0 h 15011400"/>
              <a:gd name="connsiteX10" fmla="*/ 1536441 w 1844010"/>
              <a:gd name="connsiteY10" fmla="*/ 0 h 15011400"/>
              <a:gd name="connsiteX11" fmla="*/ 1843737 w 1844010"/>
              <a:gd name="connsiteY11" fmla="*/ 307296 h 15011400"/>
              <a:gd name="connsiteX0" fmla="*/ 1843737 w 1844026"/>
              <a:gd name="connsiteY0" fmla="*/ 307296 h 15011400"/>
              <a:gd name="connsiteX1" fmla="*/ 1843737 w 1844026"/>
              <a:gd name="connsiteY1" fmla="*/ 6442127 h 15011400"/>
              <a:gd name="connsiteX2" fmla="*/ 1277096 w 1844026"/>
              <a:gd name="connsiteY2" fmla="*/ 7504298 h 15011400"/>
              <a:gd name="connsiteX3" fmla="*/ 1843737 w 1844026"/>
              <a:gd name="connsiteY3" fmla="*/ 8528885 h 15011400"/>
              <a:gd name="connsiteX4" fmla="*/ 1843737 w 1844026"/>
              <a:gd name="connsiteY4" fmla="*/ 14704104 h 15011400"/>
              <a:gd name="connsiteX5" fmla="*/ 1536441 w 1844026"/>
              <a:gd name="connsiteY5" fmla="*/ 15011400 h 15011400"/>
              <a:gd name="connsiteX6" fmla="*/ 307296 w 1844026"/>
              <a:gd name="connsiteY6" fmla="*/ 15011400 h 15011400"/>
              <a:gd name="connsiteX7" fmla="*/ 0 w 1844026"/>
              <a:gd name="connsiteY7" fmla="*/ 14704104 h 15011400"/>
              <a:gd name="connsiteX8" fmla="*/ 0 w 1844026"/>
              <a:gd name="connsiteY8" fmla="*/ 307296 h 15011400"/>
              <a:gd name="connsiteX9" fmla="*/ 307296 w 1844026"/>
              <a:gd name="connsiteY9" fmla="*/ 0 h 15011400"/>
              <a:gd name="connsiteX10" fmla="*/ 1536441 w 1844026"/>
              <a:gd name="connsiteY10" fmla="*/ 0 h 15011400"/>
              <a:gd name="connsiteX11" fmla="*/ 1843737 w 1844026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23"/>
              <a:gd name="connsiteY0" fmla="*/ 307296 h 15011400"/>
              <a:gd name="connsiteX1" fmla="*/ 1843737 w 1844023"/>
              <a:gd name="connsiteY1" fmla="*/ 6442127 h 15011400"/>
              <a:gd name="connsiteX2" fmla="*/ 1270833 w 1844023"/>
              <a:gd name="connsiteY2" fmla="*/ 7523087 h 15011400"/>
              <a:gd name="connsiteX3" fmla="*/ 1843737 w 1844023"/>
              <a:gd name="connsiteY3" fmla="*/ 8528885 h 15011400"/>
              <a:gd name="connsiteX4" fmla="*/ 1843737 w 1844023"/>
              <a:gd name="connsiteY4" fmla="*/ 14704104 h 15011400"/>
              <a:gd name="connsiteX5" fmla="*/ 1536441 w 1844023"/>
              <a:gd name="connsiteY5" fmla="*/ 15011400 h 15011400"/>
              <a:gd name="connsiteX6" fmla="*/ 307296 w 1844023"/>
              <a:gd name="connsiteY6" fmla="*/ 15011400 h 15011400"/>
              <a:gd name="connsiteX7" fmla="*/ 0 w 1844023"/>
              <a:gd name="connsiteY7" fmla="*/ 14704104 h 15011400"/>
              <a:gd name="connsiteX8" fmla="*/ 0 w 1844023"/>
              <a:gd name="connsiteY8" fmla="*/ 307296 h 15011400"/>
              <a:gd name="connsiteX9" fmla="*/ 307296 w 1844023"/>
              <a:gd name="connsiteY9" fmla="*/ 0 h 15011400"/>
              <a:gd name="connsiteX10" fmla="*/ 1536441 w 1844023"/>
              <a:gd name="connsiteY10" fmla="*/ 0 h 15011400"/>
              <a:gd name="connsiteX11" fmla="*/ 1843737 w 1844023"/>
              <a:gd name="connsiteY11" fmla="*/ 307296 h 15011400"/>
              <a:gd name="connsiteX0" fmla="*/ 1843737 w 1844041"/>
              <a:gd name="connsiteY0" fmla="*/ 307296 h 15011400"/>
              <a:gd name="connsiteX1" fmla="*/ 1843737 w 1844041"/>
              <a:gd name="connsiteY1" fmla="*/ 6442127 h 15011400"/>
              <a:gd name="connsiteX2" fmla="*/ 1270833 w 1844041"/>
              <a:gd name="connsiteY2" fmla="*/ 7523087 h 15011400"/>
              <a:gd name="connsiteX3" fmla="*/ 1843737 w 1844041"/>
              <a:gd name="connsiteY3" fmla="*/ 8528885 h 15011400"/>
              <a:gd name="connsiteX4" fmla="*/ 1843737 w 1844041"/>
              <a:gd name="connsiteY4" fmla="*/ 14704104 h 15011400"/>
              <a:gd name="connsiteX5" fmla="*/ 1536441 w 1844041"/>
              <a:gd name="connsiteY5" fmla="*/ 15011400 h 15011400"/>
              <a:gd name="connsiteX6" fmla="*/ 307296 w 1844041"/>
              <a:gd name="connsiteY6" fmla="*/ 15011400 h 15011400"/>
              <a:gd name="connsiteX7" fmla="*/ 0 w 1844041"/>
              <a:gd name="connsiteY7" fmla="*/ 14704104 h 15011400"/>
              <a:gd name="connsiteX8" fmla="*/ 0 w 1844041"/>
              <a:gd name="connsiteY8" fmla="*/ 307296 h 15011400"/>
              <a:gd name="connsiteX9" fmla="*/ 307296 w 1844041"/>
              <a:gd name="connsiteY9" fmla="*/ 0 h 15011400"/>
              <a:gd name="connsiteX10" fmla="*/ 1536441 w 1844041"/>
              <a:gd name="connsiteY10" fmla="*/ 0 h 15011400"/>
              <a:gd name="connsiteX11" fmla="*/ 1843737 w 1844041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528885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4038"/>
              <a:gd name="connsiteY0" fmla="*/ 307296 h 15011400"/>
              <a:gd name="connsiteX1" fmla="*/ 1843737 w 1844038"/>
              <a:gd name="connsiteY1" fmla="*/ 6442127 h 15011400"/>
              <a:gd name="connsiteX2" fmla="*/ 1264570 w 1844038"/>
              <a:gd name="connsiteY2" fmla="*/ 7485512 h 15011400"/>
              <a:gd name="connsiteX3" fmla="*/ 1843737 w 1844038"/>
              <a:gd name="connsiteY3" fmla="*/ 8278364 h 15011400"/>
              <a:gd name="connsiteX4" fmla="*/ 1843737 w 1844038"/>
              <a:gd name="connsiteY4" fmla="*/ 14704104 h 15011400"/>
              <a:gd name="connsiteX5" fmla="*/ 1536441 w 1844038"/>
              <a:gd name="connsiteY5" fmla="*/ 15011400 h 15011400"/>
              <a:gd name="connsiteX6" fmla="*/ 307296 w 1844038"/>
              <a:gd name="connsiteY6" fmla="*/ 15011400 h 15011400"/>
              <a:gd name="connsiteX7" fmla="*/ 0 w 1844038"/>
              <a:gd name="connsiteY7" fmla="*/ 14704104 h 15011400"/>
              <a:gd name="connsiteX8" fmla="*/ 0 w 1844038"/>
              <a:gd name="connsiteY8" fmla="*/ 307296 h 15011400"/>
              <a:gd name="connsiteX9" fmla="*/ 307296 w 1844038"/>
              <a:gd name="connsiteY9" fmla="*/ 0 h 15011400"/>
              <a:gd name="connsiteX10" fmla="*/ 1536441 w 1844038"/>
              <a:gd name="connsiteY10" fmla="*/ 0 h 15011400"/>
              <a:gd name="connsiteX11" fmla="*/ 1843737 w 1844038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43737 w 1843737"/>
              <a:gd name="connsiteY3" fmla="*/ 8278364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7474 w 1843737"/>
              <a:gd name="connsiteY3" fmla="*/ 8309682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7474 w 1843737"/>
              <a:gd name="connsiteY1" fmla="*/ 6598703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64570 w 1843737"/>
              <a:gd name="connsiteY2" fmla="*/ 7485512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  <a:gd name="connsiteX0" fmla="*/ 1843737 w 1843737"/>
              <a:gd name="connsiteY0" fmla="*/ 307296 h 15011400"/>
              <a:gd name="connsiteX1" fmla="*/ 1831211 w 1843737"/>
              <a:gd name="connsiteY1" fmla="*/ 6561128 h 15011400"/>
              <a:gd name="connsiteX2" fmla="*/ 1258307 w 1843737"/>
              <a:gd name="connsiteY2" fmla="*/ 7504304 h 15011400"/>
              <a:gd name="connsiteX3" fmla="*/ 1831211 w 1843737"/>
              <a:gd name="connsiteY3" fmla="*/ 8334737 h 15011400"/>
              <a:gd name="connsiteX4" fmla="*/ 1843737 w 1843737"/>
              <a:gd name="connsiteY4" fmla="*/ 14704104 h 15011400"/>
              <a:gd name="connsiteX5" fmla="*/ 1536441 w 1843737"/>
              <a:gd name="connsiteY5" fmla="*/ 15011400 h 15011400"/>
              <a:gd name="connsiteX6" fmla="*/ 307296 w 1843737"/>
              <a:gd name="connsiteY6" fmla="*/ 15011400 h 15011400"/>
              <a:gd name="connsiteX7" fmla="*/ 0 w 1843737"/>
              <a:gd name="connsiteY7" fmla="*/ 14704104 h 15011400"/>
              <a:gd name="connsiteX8" fmla="*/ 0 w 1843737"/>
              <a:gd name="connsiteY8" fmla="*/ 307296 h 15011400"/>
              <a:gd name="connsiteX9" fmla="*/ 307296 w 1843737"/>
              <a:gd name="connsiteY9" fmla="*/ 0 h 15011400"/>
              <a:gd name="connsiteX10" fmla="*/ 1536441 w 1843737"/>
              <a:gd name="connsiteY10" fmla="*/ 0 h 15011400"/>
              <a:gd name="connsiteX11" fmla="*/ 1843737 w 1843737"/>
              <a:gd name="connsiteY11" fmla="*/ 307296 h 15011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43737" h="15011400">
                <a:moveTo>
                  <a:pt x="1843737" y="307296"/>
                </a:moveTo>
                <a:cubicBezTo>
                  <a:pt x="1841649" y="2404432"/>
                  <a:pt x="1833299" y="4463992"/>
                  <a:pt x="1831211" y="6561128"/>
                </a:cubicBezTo>
                <a:cubicBezTo>
                  <a:pt x="1846923" y="7140658"/>
                  <a:pt x="1248858" y="6924794"/>
                  <a:pt x="1258307" y="7504304"/>
                </a:cubicBezTo>
                <a:cubicBezTo>
                  <a:pt x="1261384" y="8121419"/>
                  <a:pt x="1815608" y="7867953"/>
                  <a:pt x="1831211" y="8334737"/>
                </a:cubicBezTo>
                <a:cubicBezTo>
                  <a:pt x="1833299" y="10466211"/>
                  <a:pt x="1841649" y="12572630"/>
                  <a:pt x="1843737" y="14704104"/>
                </a:cubicBezTo>
                <a:cubicBezTo>
                  <a:pt x="1843737" y="14873820"/>
                  <a:pt x="1706156" y="15011400"/>
                  <a:pt x="1536441" y="15011400"/>
                </a:cubicBezTo>
                <a:lnTo>
                  <a:pt x="307296" y="15011400"/>
                </a:lnTo>
                <a:cubicBezTo>
                  <a:pt x="137581" y="15011400"/>
                  <a:pt x="0" y="14873820"/>
                  <a:pt x="0" y="14704104"/>
                </a:cubicBezTo>
                <a:lnTo>
                  <a:pt x="0" y="307296"/>
                </a:lnTo>
                <a:cubicBezTo>
                  <a:pt x="0" y="137581"/>
                  <a:pt x="137581" y="0"/>
                  <a:pt x="307296" y="0"/>
                </a:cubicBezTo>
                <a:lnTo>
                  <a:pt x="1536441" y="0"/>
                </a:lnTo>
                <a:cubicBezTo>
                  <a:pt x="1706156" y="0"/>
                  <a:pt x="1843737" y="137581"/>
                  <a:pt x="1843737" y="307296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415CECB-3110-9D44-9D93-DCF58B45B02E}"/>
              </a:ext>
            </a:extLst>
          </p:cNvPr>
          <p:cNvSpPr>
            <a:spLocks noChangeAspect="1"/>
          </p:cNvSpPr>
          <p:nvPr/>
        </p:nvSpPr>
        <p:spPr>
          <a:xfrm>
            <a:off x="-1245191" y="246679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1720CD8-63F2-DA4D-A811-1110C265FAB9}"/>
              </a:ext>
            </a:extLst>
          </p:cNvPr>
          <p:cNvSpPr>
            <a:spLocks noChangeAspect="1"/>
          </p:cNvSpPr>
          <p:nvPr/>
        </p:nvSpPr>
        <p:spPr>
          <a:xfrm>
            <a:off x="1288356" y="1596747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B00B02E-1940-D540-B96B-7CE882A9FB10}"/>
              </a:ext>
            </a:extLst>
          </p:cNvPr>
          <p:cNvSpPr>
            <a:spLocks noChangeAspect="1"/>
          </p:cNvSpPr>
          <p:nvPr/>
        </p:nvSpPr>
        <p:spPr>
          <a:xfrm>
            <a:off x="-1273767" y="2984311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F5E6540-15C7-3746-89C0-2604871F872F}"/>
              </a:ext>
            </a:extLst>
          </p:cNvPr>
          <p:cNvSpPr>
            <a:spLocks noChangeAspect="1"/>
          </p:cNvSpPr>
          <p:nvPr/>
        </p:nvSpPr>
        <p:spPr>
          <a:xfrm>
            <a:off x="-1273767" y="4308280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1492FD0-73F9-B640-A529-56A538B202DA}"/>
              </a:ext>
            </a:extLst>
          </p:cNvPr>
          <p:cNvSpPr>
            <a:spLocks noChangeAspect="1"/>
          </p:cNvSpPr>
          <p:nvPr/>
        </p:nvSpPr>
        <p:spPr>
          <a:xfrm>
            <a:off x="-1273767" y="5604994"/>
            <a:ext cx="922778" cy="9258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pic>
        <p:nvPicPr>
          <p:cNvPr id="10" name="Gráfico 9" descr="Ligações com preenchimento sólido">
            <a:extLst>
              <a:ext uri="{FF2B5EF4-FFF2-40B4-BE49-F238E27FC236}">
                <a16:creationId xmlns:a16="http://schemas.microsoft.com/office/drawing/2014/main" id="{E704CF3C-2111-7346-B5A5-B068BC8DD2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273767" y="3060749"/>
            <a:ext cx="795405" cy="795405"/>
          </a:xfrm>
          <a:prstGeom prst="rect">
            <a:avLst/>
          </a:prstGeom>
        </p:spPr>
      </p:pic>
      <p:pic>
        <p:nvPicPr>
          <p:cNvPr id="11" name="Gráfico 10" descr="Fluxo de trabalho com preenchimento sólido">
            <a:extLst>
              <a:ext uri="{FF2B5EF4-FFF2-40B4-BE49-F238E27FC236}">
                <a16:creationId xmlns:a16="http://schemas.microsoft.com/office/drawing/2014/main" id="{94488DF5-CA66-F44E-B873-3307F08559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329149" y="1652455"/>
            <a:ext cx="795405" cy="795405"/>
          </a:xfrm>
          <a:prstGeom prst="rect">
            <a:avLst/>
          </a:prstGeom>
        </p:spPr>
      </p:pic>
      <p:pic>
        <p:nvPicPr>
          <p:cNvPr id="12" name="Gráfico 11" descr="Informações com preenchimento sólido">
            <a:extLst>
              <a:ext uri="{FF2B5EF4-FFF2-40B4-BE49-F238E27FC236}">
                <a16:creationId xmlns:a16="http://schemas.microsoft.com/office/drawing/2014/main" id="{2BC52425-AE4E-C744-93D8-ABFCA62052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210076" y="5655924"/>
            <a:ext cx="795405" cy="795405"/>
          </a:xfrm>
          <a:prstGeom prst="rect">
            <a:avLst/>
          </a:prstGeom>
        </p:spPr>
      </p:pic>
      <p:pic>
        <p:nvPicPr>
          <p:cNvPr id="13" name="Gráfico 12" descr="Máquina de escrever com preenchimento sólido">
            <a:extLst>
              <a:ext uri="{FF2B5EF4-FFF2-40B4-BE49-F238E27FC236}">
                <a16:creationId xmlns:a16="http://schemas.microsoft.com/office/drawing/2014/main" id="{A98BE7DB-D120-1B41-921B-8EDA1D2933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1204398" y="4345898"/>
            <a:ext cx="795405" cy="795405"/>
          </a:xfrm>
          <a:prstGeom prst="rect">
            <a:avLst/>
          </a:prstGeom>
        </p:spPr>
      </p:pic>
      <p:grpSp>
        <p:nvGrpSpPr>
          <p:cNvPr id="14" name="Agrupar 13">
            <a:extLst>
              <a:ext uri="{FF2B5EF4-FFF2-40B4-BE49-F238E27FC236}">
                <a16:creationId xmlns:a16="http://schemas.microsoft.com/office/drawing/2014/main" id="{3C728009-0822-B141-8D94-369737699E34}"/>
              </a:ext>
            </a:extLst>
          </p:cNvPr>
          <p:cNvGrpSpPr>
            <a:grpSpLocks noChangeAspect="1"/>
          </p:cNvGrpSpPr>
          <p:nvPr/>
        </p:nvGrpSpPr>
        <p:grpSpPr>
          <a:xfrm>
            <a:off x="-1259479" y="326267"/>
            <a:ext cx="886660" cy="763778"/>
            <a:chOff x="1083501" y="1205943"/>
            <a:chExt cx="1334022" cy="1167551"/>
          </a:xfrm>
          <a:solidFill>
            <a:schemeClr val="tx1"/>
          </a:solidFill>
        </p:grpSpPr>
        <p:pic>
          <p:nvPicPr>
            <p:cNvPr id="15" name="Gráfico 14" descr="Office trabalhador Male com preenchimento sólido">
              <a:extLst>
                <a:ext uri="{FF2B5EF4-FFF2-40B4-BE49-F238E27FC236}">
                  <a16:creationId xmlns:a16="http://schemas.microsoft.com/office/drawing/2014/main" id="{893250A8-B2A0-7E49-91F0-A1BEA9D26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16" name="Gráfico 15" descr="Feminino do trabalhador do Office com preenchimento sólido">
              <a:extLst>
                <a:ext uri="{FF2B5EF4-FFF2-40B4-BE49-F238E27FC236}">
                  <a16:creationId xmlns:a16="http://schemas.microsoft.com/office/drawing/2014/main" id="{A9517186-CDEE-084B-BEF4-5699994F2B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19" name="Gráfico 18" descr="Informações com preenchimento sólido">
            <a:hlinkClick r:id="rId14" action="ppaction://hlinksldjump"/>
            <a:extLst>
              <a:ext uri="{FF2B5EF4-FFF2-40B4-BE49-F238E27FC236}">
                <a16:creationId xmlns:a16="http://schemas.microsoft.com/office/drawing/2014/main" id="{5BA0F7FD-83C1-9E45-993C-79A18A76F94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71086" y="5652125"/>
            <a:ext cx="795405" cy="795405"/>
          </a:xfrm>
          <a:prstGeom prst="rect">
            <a:avLst/>
          </a:prstGeom>
        </p:spPr>
      </p:pic>
      <p:pic>
        <p:nvPicPr>
          <p:cNvPr id="20" name="Gráfico 19" descr="Máquina de escrever com preenchimento sólido">
            <a:hlinkClick r:id="rId17" action="ppaction://hlinksldjump"/>
            <a:extLst>
              <a:ext uri="{FF2B5EF4-FFF2-40B4-BE49-F238E27FC236}">
                <a16:creationId xmlns:a16="http://schemas.microsoft.com/office/drawing/2014/main" id="{A3422AA5-89A7-084A-92E8-A6A72E6DFA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476764" y="4342099"/>
            <a:ext cx="795405" cy="795405"/>
          </a:xfrm>
          <a:prstGeom prst="rect">
            <a:avLst/>
          </a:prstGeom>
        </p:spPr>
      </p:pic>
      <p:sp>
        <p:nvSpPr>
          <p:cNvPr id="44" name="CaixaDeTexto 43">
            <a:extLst>
              <a:ext uri="{FF2B5EF4-FFF2-40B4-BE49-F238E27FC236}">
                <a16:creationId xmlns:a16="http://schemas.microsoft.com/office/drawing/2014/main" id="{55ABA5BE-1380-B246-8612-BD6AA84D6A76}"/>
              </a:ext>
            </a:extLst>
          </p:cNvPr>
          <p:cNvSpPr txBox="1"/>
          <p:nvPr/>
        </p:nvSpPr>
        <p:spPr>
          <a:xfrm>
            <a:off x="-126530" y="1804180"/>
            <a:ext cx="1540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pt-PT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1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Process</a:t>
            </a:r>
            <a:endParaRPr lang="pt-PT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Agrupar 23">
            <a:extLst>
              <a:ext uri="{FF2B5EF4-FFF2-40B4-BE49-F238E27FC236}">
                <a16:creationId xmlns:a16="http://schemas.microsoft.com/office/drawing/2014/main" id="{5403F51B-7B3A-BC40-9901-FEC7913E84B2}"/>
              </a:ext>
            </a:extLst>
          </p:cNvPr>
          <p:cNvGrpSpPr>
            <a:grpSpLocks noChangeAspect="1"/>
          </p:cNvGrpSpPr>
          <p:nvPr/>
        </p:nvGrpSpPr>
        <p:grpSpPr>
          <a:xfrm>
            <a:off x="421683" y="322468"/>
            <a:ext cx="886660" cy="763778"/>
            <a:chOff x="1083501" y="1205943"/>
            <a:chExt cx="1334022" cy="1167551"/>
          </a:xfrm>
          <a:solidFill>
            <a:schemeClr val="bg1">
              <a:lumMod val="75000"/>
            </a:schemeClr>
          </a:solidFill>
        </p:grpSpPr>
        <p:pic>
          <p:nvPicPr>
            <p:cNvPr id="25" name="Gráfico 24" descr="Office trabalhador Male com preenchimento sólido">
              <a:extLst>
                <a:ext uri="{FF2B5EF4-FFF2-40B4-BE49-F238E27FC236}">
                  <a16:creationId xmlns:a16="http://schemas.microsoft.com/office/drawing/2014/main" id="{20987A99-C37B-E24C-BCD9-5B4DC1074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83501" y="1205943"/>
              <a:ext cx="914400" cy="914400"/>
            </a:xfrm>
            <a:prstGeom prst="rect">
              <a:avLst/>
            </a:prstGeom>
          </p:spPr>
        </p:pic>
        <p:pic>
          <p:nvPicPr>
            <p:cNvPr id="26" name="Gráfico 25" descr="Feminino do trabalhador do Office com preenchimento sólido">
              <a:hlinkClick r:id="rId22" action="ppaction://hlinksldjump"/>
              <a:extLst>
                <a:ext uri="{FF2B5EF4-FFF2-40B4-BE49-F238E27FC236}">
                  <a16:creationId xmlns:a16="http://schemas.microsoft.com/office/drawing/2014/main" id="{61B5575C-8259-5245-8973-A4B2B652C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p:blipFill>
          <p:spPr>
            <a:xfrm>
              <a:off x="1503123" y="1459094"/>
              <a:ext cx="914400" cy="914400"/>
            </a:xfrm>
            <a:prstGeom prst="rect">
              <a:avLst/>
            </a:prstGeom>
          </p:spPr>
        </p:pic>
      </p:grpSp>
      <p:pic>
        <p:nvPicPr>
          <p:cNvPr id="27" name="Gráfico 26" descr="Ligações com preenchimento sólido">
            <a:hlinkClick r:id="rId25" action="ppaction://hlinksldjump"/>
            <a:extLst>
              <a:ext uri="{FF2B5EF4-FFF2-40B4-BE49-F238E27FC236}">
                <a16:creationId xmlns:a16="http://schemas.microsoft.com/office/drawing/2014/main" id="{72C05F4B-94F9-B34F-A662-D6D8066839E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96DAC541-7B7A-43D3-8B79-37D633B846F1}">
                <asvg:svgBlip xmlns:asvg="http://schemas.microsoft.com/office/drawing/2016/SVG/main" r:embed="rId27"/>
              </a:ext>
            </a:extLst>
          </a:blip>
          <a:stretch>
            <a:fillRect/>
          </a:stretch>
        </p:blipFill>
        <p:spPr>
          <a:xfrm>
            <a:off x="476763" y="3023011"/>
            <a:ext cx="795405" cy="795405"/>
          </a:xfrm>
          <a:prstGeom prst="rect">
            <a:avLst/>
          </a:prstGeom>
        </p:spPr>
      </p:pic>
      <p:sp>
        <p:nvSpPr>
          <p:cNvPr id="23" name="Retângulo Arredondado 22">
            <a:extLst>
              <a:ext uri="{FF2B5EF4-FFF2-40B4-BE49-F238E27FC236}">
                <a16:creationId xmlns:a16="http://schemas.microsoft.com/office/drawing/2014/main" id="{EC439F0C-D1F3-F043-A4D2-B7F71098D8E0}"/>
              </a:ext>
            </a:extLst>
          </p:cNvPr>
          <p:cNvSpPr/>
          <p:nvPr/>
        </p:nvSpPr>
        <p:spPr>
          <a:xfrm>
            <a:off x="2420081" y="290004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tx1">
                  <a:alpha val="11000"/>
                </a:schemeClr>
              </a:solidFill>
            </a:endParaRP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580E8EA-F93F-0944-A58A-975BB5FC15C5}"/>
              </a:ext>
            </a:extLst>
          </p:cNvPr>
          <p:cNvSpPr txBox="1"/>
          <p:nvPr/>
        </p:nvSpPr>
        <p:spPr>
          <a:xfrm>
            <a:off x="2422410" y="290401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Confounding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2CA099DE-D6D8-E443-B264-7B3BF2B0A22C}"/>
              </a:ext>
            </a:extLst>
          </p:cNvPr>
          <p:cNvSpPr txBox="1"/>
          <p:nvPr/>
        </p:nvSpPr>
        <p:spPr>
          <a:xfrm>
            <a:off x="2420082" y="1488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1" name="Retângulo Arredondado 30">
            <a:extLst>
              <a:ext uri="{FF2B5EF4-FFF2-40B4-BE49-F238E27FC236}">
                <a16:creationId xmlns:a16="http://schemas.microsoft.com/office/drawing/2014/main" id="{23EE3D28-138A-E340-8DDC-F0DC147A62D0}"/>
              </a:ext>
            </a:extLst>
          </p:cNvPr>
          <p:cNvSpPr/>
          <p:nvPr/>
        </p:nvSpPr>
        <p:spPr>
          <a:xfrm>
            <a:off x="4560071" y="289712"/>
            <a:ext cx="862552" cy="334588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36D1533F-F35D-4943-A56B-E3C7E42A75BE}"/>
              </a:ext>
            </a:extLst>
          </p:cNvPr>
          <p:cNvSpPr txBox="1"/>
          <p:nvPr/>
        </p:nvSpPr>
        <p:spPr>
          <a:xfrm>
            <a:off x="4560070" y="3599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Real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CaixaDeTexto 32">
            <a:extLst>
              <a:ext uri="{FF2B5EF4-FFF2-40B4-BE49-F238E27FC236}">
                <a16:creationId xmlns:a16="http://schemas.microsoft.com/office/drawing/2014/main" id="{92DD50DE-663E-E342-85CB-7FB00AEDD4F7}"/>
              </a:ext>
            </a:extLst>
          </p:cNvPr>
          <p:cNvSpPr txBox="1"/>
          <p:nvPr/>
        </p:nvSpPr>
        <p:spPr>
          <a:xfrm>
            <a:off x="4560072" y="139303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4" name="Retângulo Arredondado 33">
            <a:extLst>
              <a:ext uri="{FF2B5EF4-FFF2-40B4-BE49-F238E27FC236}">
                <a16:creationId xmlns:a16="http://schemas.microsoft.com/office/drawing/2014/main" id="{799CF1DC-EA9D-7F49-B65F-EE7D8F82E330}"/>
              </a:ext>
            </a:extLst>
          </p:cNvPr>
          <p:cNvSpPr/>
          <p:nvPr/>
        </p:nvSpPr>
        <p:spPr>
          <a:xfrm>
            <a:off x="6026827" y="292794"/>
            <a:ext cx="862553" cy="31815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56A51254-E90E-2241-B97C-9B56C18EF8A2}"/>
              </a:ext>
            </a:extLst>
          </p:cNvPr>
          <p:cNvSpPr txBox="1"/>
          <p:nvPr/>
        </p:nvSpPr>
        <p:spPr>
          <a:xfrm>
            <a:off x="6026827" y="29332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Acquisition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72C1C5D-E4EF-8C44-99CB-C5A20B5572B2}"/>
              </a:ext>
            </a:extLst>
          </p:cNvPr>
          <p:cNvSpPr txBox="1"/>
          <p:nvPr/>
        </p:nvSpPr>
        <p:spPr>
          <a:xfrm>
            <a:off x="6026827" y="13995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8" name="Retângulo Arredondado 37">
            <a:extLst>
              <a:ext uri="{FF2B5EF4-FFF2-40B4-BE49-F238E27FC236}">
                <a16:creationId xmlns:a16="http://schemas.microsoft.com/office/drawing/2014/main" id="{71EFC0B5-04F5-7346-9CB2-C78372B19BCB}"/>
              </a:ext>
            </a:extLst>
          </p:cNvPr>
          <p:cNvSpPr/>
          <p:nvPr/>
        </p:nvSpPr>
        <p:spPr>
          <a:xfrm>
            <a:off x="7939035" y="284729"/>
            <a:ext cx="862553" cy="327945"/>
          </a:xfrm>
          <a:prstGeom prst="roundRect">
            <a:avLst/>
          </a:prstGeom>
          <a:solidFill>
            <a:srgbClr val="CFE3F3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>
              <a:solidFill>
                <a:schemeClr val="bg1">
                  <a:alpha val="11000"/>
                </a:schemeClr>
              </a:solidFill>
            </a:endParaRP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A2527890-04F5-984F-9BB3-69ABB69D923D}"/>
              </a:ext>
            </a:extLst>
          </p:cNvPr>
          <p:cNvSpPr txBox="1"/>
          <p:nvPr/>
        </p:nvSpPr>
        <p:spPr>
          <a:xfrm>
            <a:off x="7939035" y="294043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522CED98-EA0E-124C-A54B-56DB021D194A}"/>
              </a:ext>
            </a:extLst>
          </p:cNvPr>
          <p:cNvSpPr txBox="1"/>
          <p:nvPr/>
        </p:nvSpPr>
        <p:spPr>
          <a:xfrm>
            <a:off x="7939035" y="14357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41" name="Retângulo Arredondado 40">
            <a:extLst>
              <a:ext uri="{FF2B5EF4-FFF2-40B4-BE49-F238E27FC236}">
                <a16:creationId xmlns:a16="http://schemas.microsoft.com/office/drawing/2014/main" id="{B5DDF700-529E-D941-954D-854E8A83F9DF}"/>
              </a:ext>
            </a:extLst>
          </p:cNvPr>
          <p:cNvSpPr/>
          <p:nvPr/>
        </p:nvSpPr>
        <p:spPr>
          <a:xfrm>
            <a:off x="2420081" y="1276245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2" name="CaixaDeTexto 41">
            <a:extLst>
              <a:ext uri="{FF2B5EF4-FFF2-40B4-BE49-F238E27FC236}">
                <a16:creationId xmlns:a16="http://schemas.microsoft.com/office/drawing/2014/main" id="{2443E4A3-06FF-3948-9D7E-712F51C03929}"/>
              </a:ext>
            </a:extLst>
          </p:cNvPr>
          <p:cNvSpPr txBox="1"/>
          <p:nvPr/>
        </p:nvSpPr>
        <p:spPr>
          <a:xfrm>
            <a:off x="2431399" y="126959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Pre-Surgical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Monitoring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46FFEADB-BE97-4246-9349-E8AD842E565A}"/>
              </a:ext>
            </a:extLst>
          </p:cNvPr>
          <p:cNvSpPr txBox="1"/>
          <p:nvPr/>
        </p:nvSpPr>
        <p:spPr>
          <a:xfrm>
            <a:off x="2432693" y="1135096"/>
            <a:ext cx="19106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5" name="Retângulo Arredondado 44">
            <a:extLst>
              <a:ext uri="{FF2B5EF4-FFF2-40B4-BE49-F238E27FC236}">
                <a16:creationId xmlns:a16="http://schemas.microsoft.com/office/drawing/2014/main" id="{323F7C2D-35B0-6C44-933A-DAEDBBD60C87}"/>
              </a:ext>
            </a:extLst>
          </p:cNvPr>
          <p:cNvSpPr/>
          <p:nvPr/>
        </p:nvSpPr>
        <p:spPr>
          <a:xfrm>
            <a:off x="2420081" y="2061849"/>
            <a:ext cx="862553" cy="327945"/>
          </a:xfrm>
          <a:prstGeom prst="roundRect">
            <a:avLst/>
          </a:prstGeom>
          <a:solidFill>
            <a:srgbClr val="CFE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2005EAFF-DBD1-9542-A9BA-31C7D4779437}"/>
              </a:ext>
            </a:extLst>
          </p:cNvPr>
          <p:cNvSpPr txBox="1"/>
          <p:nvPr/>
        </p:nvSpPr>
        <p:spPr>
          <a:xfrm>
            <a:off x="2430531" y="2062020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47" name="CaixaDeTexto 46">
            <a:extLst>
              <a:ext uri="{FF2B5EF4-FFF2-40B4-BE49-F238E27FC236}">
                <a16:creationId xmlns:a16="http://schemas.microsoft.com/office/drawing/2014/main" id="{56BF1353-9093-D643-9490-BC91A2641BA8}"/>
              </a:ext>
            </a:extLst>
          </p:cNvPr>
          <p:cNvSpPr txBox="1"/>
          <p:nvPr/>
        </p:nvSpPr>
        <p:spPr>
          <a:xfrm>
            <a:off x="2420081" y="1920700"/>
            <a:ext cx="20367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CA2C3FDB-2A64-CF40-A82E-61E130B9FD87}"/>
              </a:ext>
            </a:extLst>
          </p:cNvPr>
          <p:cNvSpPr txBox="1"/>
          <p:nvPr/>
        </p:nvSpPr>
        <p:spPr>
          <a:xfrm>
            <a:off x="2420081" y="2876042"/>
            <a:ext cx="203675" cy="207749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7D7D9B2A-0427-AB45-818F-BB3E42FD82F3}"/>
              </a:ext>
            </a:extLst>
          </p:cNvPr>
          <p:cNvSpPr txBox="1"/>
          <p:nvPr/>
        </p:nvSpPr>
        <p:spPr>
          <a:xfrm>
            <a:off x="2510862" y="4422653"/>
            <a:ext cx="214488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0" name="Retângulo Arredondado 49">
            <a:extLst>
              <a:ext uri="{FF2B5EF4-FFF2-40B4-BE49-F238E27FC236}">
                <a16:creationId xmlns:a16="http://schemas.microsoft.com/office/drawing/2014/main" id="{75ED7688-8C79-7940-97C1-FF2C728E7102}"/>
              </a:ext>
            </a:extLst>
          </p:cNvPr>
          <p:cNvSpPr/>
          <p:nvPr/>
        </p:nvSpPr>
        <p:spPr>
          <a:xfrm>
            <a:off x="2420078" y="5542039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E8BAB6F3-5506-2248-A79A-8A6D8DD4BDB8}"/>
              </a:ext>
            </a:extLst>
          </p:cNvPr>
          <p:cNvSpPr txBox="1"/>
          <p:nvPr/>
        </p:nvSpPr>
        <p:spPr>
          <a:xfrm>
            <a:off x="2420079" y="5560076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802411EE-7A09-3242-B314-ADDBC11A8572}"/>
              </a:ext>
            </a:extLst>
          </p:cNvPr>
          <p:cNvSpPr txBox="1"/>
          <p:nvPr/>
        </p:nvSpPr>
        <p:spPr>
          <a:xfrm>
            <a:off x="2420079" y="5389610"/>
            <a:ext cx="36893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53" name="Retângulo Arredondado 52">
            <a:extLst>
              <a:ext uri="{FF2B5EF4-FFF2-40B4-BE49-F238E27FC236}">
                <a16:creationId xmlns:a16="http://schemas.microsoft.com/office/drawing/2014/main" id="{870796AF-F0E0-2445-AB1A-D5533CD35841}"/>
              </a:ext>
            </a:extLst>
          </p:cNvPr>
          <p:cNvSpPr/>
          <p:nvPr/>
        </p:nvSpPr>
        <p:spPr>
          <a:xfrm>
            <a:off x="3508612" y="6325201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0FF6AE93-4069-9247-8105-9F8C4D239883}"/>
              </a:ext>
            </a:extLst>
          </p:cNvPr>
          <p:cNvSpPr txBox="1"/>
          <p:nvPr/>
        </p:nvSpPr>
        <p:spPr>
          <a:xfrm>
            <a:off x="3508612" y="6322104"/>
            <a:ext cx="86255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Computational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CaixaDeTexto 54">
            <a:extLst>
              <a:ext uri="{FF2B5EF4-FFF2-40B4-BE49-F238E27FC236}">
                <a16:creationId xmlns:a16="http://schemas.microsoft.com/office/drawing/2014/main" id="{1D502AFC-E770-FC45-9E8D-23D7B860C9C1}"/>
              </a:ext>
            </a:extLst>
          </p:cNvPr>
          <p:cNvSpPr txBox="1"/>
          <p:nvPr/>
        </p:nvSpPr>
        <p:spPr>
          <a:xfrm>
            <a:off x="4109417" y="6150921"/>
            <a:ext cx="3775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56" name="CaixaDeTexto 55">
            <a:extLst>
              <a:ext uri="{FF2B5EF4-FFF2-40B4-BE49-F238E27FC236}">
                <a16:creationId xmlns:a16="http://schemas.microsoft.com/office/drawing/2014/main" id="{054E3CAF-79F0-0047-BD9F-D551ABC21026}"/>
              </a:ext>
            </a:extLst>
          </p:cNvPr>
          <p:cNvSpPr txBox="1"/>
          <p:nvPr/>
        </p:nvSpPr>
        <p:spPr>
          <a:xfrm>
            <a:off x="3411822" y="4409548"/>
            <a:ext cx="29595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57" name="CaixaDeTexto 56">
            <a:extLst>
              <a:ext uri="{FF2B5EF4-FFF2-40B4-BE49-F238E27FC236}">
                <a16:creationId xmlns:a16="http://schemas.microsoft.com/office/drawing/2014/main" id="{BC9D9A92-59A6-034A-8ACD-A985BB7B5BC7}"/>
              </a:ext>
            </a:extLst>
          </p:cNvPr>
          <p:cNvSpPr txBox="1"/>
          <p:nvPr/>
        </p:nvSpPr>
        <p:spPr>
          <a:xfrm>
            <a:off x="4962551" y="4420181"/>
            <a:ext cx="373097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58" name="Retângulo Arredondado 57">
            <a:extLst>
              <a:ext uri="{FF2B5EF4-FFF2-40B4-BE49-F238E27FC236}">
                <a16:creationId xmlns:a16="http://schemas.microsoft.com/office/drawing/2014/main" id="{55EEB803-2B43-E84B-83A2-AF4E0428890D}"/>
              </a:ext>
            </a:extLst>
          </p:cNvPr>
          <p:cNvSpPr/>
          <p:nvPr/>
        </p:nvSpPr>
        <p:spPr>
          <a:xfrm>
            <a:off x="4895798" y="1675728"/>
            <a:ext cx="862553" cy="327945"/>
          </a:xfrm>
          <a:prstGeom prst="roundRect">
            <a:avLst/>
          </a:prstGeom>
          <a:solidFill>
            <a:srgbClr val="F1C2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59" name="CaixaDeTexto 58">
            <a:extLst>
              <a:ext uri="{FF2B5EF4-FFF2-40B4-BE49-F238E27FC236}">
                <a16:creationId xmlns:a16="http://schemas.microsoft.com/office/drawing/2014/main" id="{89E0B99D-09F8-C24B-A2F9-401669A44EC4}"/>
              </a:ext>
            </a:extLst>
          </p:cNvPr>
          <p:cNvSpPr txBox="1"/>
          <p:nvPr/>
        </p:nvSpPr>
        <p:spPr>
          <a:xfrm>
            <a:off x="4886170" y="1671581"/>
            <a:ext cx="862552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Clinicians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Ethics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Comm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0" name="CaixaDeTexto 59">
            <a:extLst>
              <a:ext uri="{FF2B5EF4-FFF2-40B4-BE49-F238E27FC236}">
                <a16:creationId xmlns:a16="http://schemas.microsoft.com/office/drawing/2014/main" id="{CE09D61F-0B5F-A849-A31D-08D9A5F7EFBE}"/>
              </a:ext>
            </a:extLst>
          </p:cNvPr>
          <p:cNvSpPr txBox="1"/>
          <p:nvPr/>
        </p:nvSpPr>
        <p:spPr>
          <a:xfrm>
            <a:off x="5610834" y="1511007"/>
            <a:ext cx="177261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61" name="CaixaDeTexto 60">
            <a:extLst>
              <a:ext uri="{FF2B5EF4-FFF2-40B4-BE49-F238E27FC236}">
                <a16:creationId xmlns:a16="http://schemas.microsoft.com/office/drawing/2014/main" id="{2114B26B-9C4C-7E4C-9277-C3DB465CCEC7}"/>
              </a:ext>
            </a:extLst>
          </p:cNvPr>
          <p:cNvSpPr txBox="1"/>
          <p:nvPr/>
        </p:nvSpPr>
        <p:spPr>
          <a:xfrm>
            <a:off x="5476779" y="2548830"/>
            <a:ext cx="34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2" name="CaixaDeTexto 61">
            <a:extLst>
              <a:ext uri="{FF2B5EF4-FFF2-40B4-BE49-F238E27FC236}">
                <a16:creationId xmlns:a16="http://schemas.microsoft.com/office/drawing/2014/main" id="{3360B16B-AFD0-FF46-8C62-8696288B497E}"/>
              </a:ext>
            </a:extLst>
          </p:cNvPr>
          <p:cNvSpPr txBox="1"/>
          <p:nvPr/>
        </p:nvSpPr>
        <p:spPr>
          <a:xfrm>
            <a:off x="5472609" y="5421445"/>
            <a:ext cx="368934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63" name="CaixaDeTexto 62">
            <a:extLst>
              <a:ext uri="{FF2B5EF4-FFF2-40B4-BE49-F238E27FC236}">
                <a16:creationId xmlns:a16="http://schemas.microsoft.com/office/drawing/2014/main" id="{634F7FDF-96F6-AE4D-9C24-2BB33AD57EDA}"/>
              </a:ext>
            </a:extLst>
          </p:cNvPr>
          <p:cNvSpPr txBox="1"/>
          <p:nvPr/>
        </p:nvSpPr>
        <p:spPr>
          <a:xfrm>
            <a:off x="7955536" y="1151176"/>
            <a:ext cx="183655" cy="207749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4" name="CaixaDeTexto 63">
            <a:extLst>
              <a:ext uri="{FF2B5EF4-FFF2-40B4-BE49-F238E27FC236}">
                <a16:creationId xmlns:a16="http://schemas.microsoft.com/office/drawing/2014/main" id="{C54DD42E-50CB-8E49-9035-17F89C96FAA0}"/>
              </a:ext>
            </a:extLst>
          </p:cNvPr>
          <p:cNvSpPr txBox="1"/>
          <p:nvPr/>
        </p:nvSpPr>
        <p:spPr>
          <a:xfrm>
            <a:off x="6427315" y="4228248"/>
            <a:ext cx="391420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65" name="Retângulo Arredondado 64">
            <a:extLst>
              <a:ext uri="{FF2B5EF4-FFF2-40B4-BE49-F238E27FC236}">
                <a16:creationId xmlns:a16="http://schemas.microsoft.com/office/drawing/2014/main" id="{6FBC96A2-0E27-9E46-B91A-F3D0FBC1F6F8}"/>
              </a:ext>
            </a:extLst>
          </p:cNvPr>
          <p:cNvSpPr/>
          <p:nvPr/>
        </p:nvSpPr>
        <p:spPr>
          <a:xfrm>
            <a:off x="7346944" y="4377919"/>
            <a:ext cx="862553" cy="327945"/>
          </a:xfrm>
          <a:prstGeom prst="roundRect">
            <a:avLst/>
          </a:prstGeom>
          <a:solidFill>
            <a:srgbClr val="F1C24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66" name="CaixaDeTexto 65">
            <a:extLst>
              <a:ext uri="{FF2B5EF4-FFF2-40B4-BE49-F238E27FC236}">
                <a16:creationId xmlns:a16="http://schemas.microsoft.com/office/drawing/2014/main" id="{A28AA743-7827-A643-BED0-1B562A4CE6B8}"/>
              </a:ext>
            </a:extLst>
          </p:cNvPr>
          <p:cNvSpPr txBox="1"/>
          <p:nvPr/>
        </p:nvSpPr>
        <p:spPr>
          <a:xfrm>
            <a:off x="7358520" y="4438303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CaixaDeTexto 66">
            <a:extLst>
              <a:ext uri="{FF2B5EF4-FFF2-40B4-BE49-F238E27FC236}">
                <a16:creationId xmlns:a16="http://schemas.microsoft.com/office/drawing/2014/main" id="{9B6D5116-81E8-2444-90F5-E646EFFFEE92}"/>
              </a:ext>
            </a:extLst>
          </p:cNvPr>
          <p:cNvSpPr txBox="1"/>
          <p:nvPr/>
        </p:nvSpPr>
        <p:spPr>
          <a:xfrm>
            <a:off x="7839971" y="4209720"/>
            <a:ext cx="3533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68" name="CaixaDeTexto 67">
            <a:extLst>
              <a:ext uri="{FF2B5EF4-FFF2-40B4-BE49-F238E27FC236}">
                <a16:creationId xmlns:a16="http://schemas.microsoft.com/office/drawing/2014/main" id="{8E834F6F-A263-004B-9FD1-4E022FAD5902}"/>
              </a:ext>
            </a:extLst>
          </p:cNvPr>
          <p:cNvSpPr txBox="1"/>
          <p:nvPr/>
        </p:nvSpPr>
        <p:spPr>
          <a:xfrm>
            <a:off x="8447563" y="6160959"/>
            <a:ext cx="371403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69" name="CaixaDeTexto 68">
            <a:extLst>
              <a:ext uri="{FF2B5EF4-FFF2-40B4-BE49-F238E27FC236}">
                <a16:creationId xmlns:a16="http://schemas.microsoft.com/office/drawing/2014/main" id="{E78EDBE6-1256-F54B-BF6D-9D53E876123D}"/>
              </a:ext>
            </a:extLst>
          </p:cNvPr>
          <p:cNvSpPr txBox="1"/>
          <p:nvPr/>
        </p:nvSpPr>
        <p:spPr>
          <a:xfrm>
            <a:off x="8530614" y="2842493"/>
            <a:ext cx="317884" cy="207749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cxnSp>
        <p:nvCxnSpPr>
          <p:cNvPr id="70" name="Conexão Reta 69">
            <a:extLst>
              <a:ext uri="{FF2B5EF4-FFF2-40B4-BE49-F238E27FC236}">
                <a16:creationId xmlns:a16="http://schemas.microsoft.com/office/drawing/2014/main" id="{01FD4080-D3C4-AE4A-905B-80983BBAEF8B}"/>
              </a:ext>
            </a:extLst>
          </p:cNvPr>
          <p:cNvCxnSpPr>
            <a:cxnSpLocks/>
            <a:stCxn id="23" idx="3"/>
            <a:endCxn id="32" idx="1"/>
          </p:cNvCxnSpPr>
          <p:nvPr/>
        </p:nvCxnSpPr>
        <p:spPr>
          <a:xfrm>
            <a:off x="3282634" y="453977"/>
            <a:ext cx="1277436" cy="980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Conexão Reta 70">
            <a:extLst>
              <a:ext uri="{FF2B5EF4-FFF2-40B4-BE49-F238E27FC236}">
                <a16:creationId xmlns:a16="http://schemas.microsoft.com/office/drawing/2014/main" id="{F4035C7C-6031-6A46-8A2A-D9B800331A83}"/>
              </a:ext>
            </a:extLst>
          </p:cNvPr>
          <p:cNvCxnSpPr>
            <a:cxnSpLocks/>
            <a:stCxn id="32" idx="3"/>
            <a:endCxn id="35" idx="1"/>
          </p:cNvCxnSpPr>
          <p:nvPr/>
        </p:nvCxnSpPr>
        <p:spPr>
          <a:xfrm flipV="1">
            <a:off x="5422622" y="454907"/>
            <a:ext cx="604205" cy="8871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2" name="Conexão Reta 71">
            <a:extLst>
              <a:ext uri="{FF2B5EF4-FFF2-40B4-BE49-F238E27FC236}">
                <a16:creationId xmlns:a16="http://schemas.microsoft.com/office/drawing/2014/main" id="{B89245B2-73AE-634C-A41C-76AD9A093C66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2989" cy="1192614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Conexão Reta 72">
            <a:extLst>
              <a:ext uri="{FF2B5EF4-FFF2-40B4-BE49-F238E27FC236}">
                <a16:creationId xmlns:a16="http://schemas.microsoft.com/office/drawing/2014/main" id="{57BA5267-1350-0E4C-AB79-BCC00F794C92}"/>
              </a:ext>
            </a:extLst>
          </p:cNvPr>
          <p:cNvCxnSpPr>
            <a:cxnSpLocks/>
          </p:cNvCxnSpPr>
          <p:nvPr/>
        </p:nvCxnSpPr>
        <p:spPr>
          <a:xfrm>
            <a:off x="2838367" y="3369362"/>
            <a:ext cx="1052255" cy="1192614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4" name="Conexão Reta 73">
            <a:extLst>
              <a:ext uri="{FF2B5EF4-FFF2-40B4-BE49-F238E27FC236}">
                <a16:creationId xmlns:a16="http://schemas.microsoft.com/office/drawing/2014/main" id="{8F21306A-75CE-1A49-84BA-CFA26408E1CA}"/>
              </a:ext>
            </a:extLst>
          </p:cNvPr>
          <p:cNvCxnSpPr>
            <a:cxnSpLocks/>
          </p:cNvCxnSpPr>
          <p:nvPr/>
        </p:nvCxnSpPr>
        <p:spPr>
          <a:xfrm>
            <a:off x="2848298" y="3376958"/>
            <a:ext cx="1960699" cy="1185018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Conexão Reta 74">
            <a:extLst>
              <a:ext uri="{FF2B5EF4-FFF2-40B4-BE49-F238E27FC236}">
                <a16:creationId xmlns:a16="http://schemas.microsoft.com/office/drawing/2014/main" id="{62CB6C7B-112D-4B4F-B482-63C7AA570DFD}"/>
              </a:ext>
            </a:extLst>
          </p:cNvPr>
          <p:cNvCxnSpPr>
            <a:cxnSpLocks/>
            <a:stCxn id="35" idx="2"/>
          </p:cNvCxnSpPr>
          <p:nvPr/>
        </p:nvCxnSpPr>
        <p:spPr>
          <a:xfrm>
            <a:off x="6458103" y="616489"/>
            <a:ext cx="1254387" cy="718425"/>
          </a:xfrm>
          <a:prstGeom prst="line">
            <a:avLst/>
          </a:prstGeom>
          <a:ln>
            <a:solidFill>
              <a:schemeClr val="dk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6" name="Conexão Reta 75">
            <a:extLst>
              <a:ext uri="{FF2B5EF4-FFF2-40B4-BE49-F238E27FC236}">
                <a16:creationId xmlns:a16="http://schemas.microsoft.com/office/drawing/2014/main" id="{79891E52-989F-BA4B-9E94-3BCAFCA29C6E}"/>
              </a:ext>
            </a:extLst>
          </p:cNvPr>
          <p:cNvCxnSpPr>
            <a:cxnSpLocks/>
            <a:endCxn id="53" idx="0"/>
          </p:cNvCxnSpPr>
          <p:nvPr/>
        </p:nvCxnSpPr>
        <p:spPr>
          <a:xfrm flipH="1">
            <a:off x="3939889" y="4889921"/>
            <a:ext cx="869108" cy="1435280"/>
          </a:xfrm>
          <a:prstGeom prst="line">
            <a:avLst/>
          </a:prstGeom>
          <a:ln>
            <a:solidFill>
              <a:schemeClr val="dk1">
                <a:alpha val="13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Conexão Reta 76">
            <a:extLst>
              <a:ext uri="{FF2B5EF4-FFF2-40B4-BE49-F238E27FC236}">
                <a16:creationId xmlns:a16="http://schemas.microsoft.com/office/drawing/2014/main" id="{6E9ECBD8-7492-FD4D-9E30-0F3FB992493E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2851355" y="4892545"/>
            <a:ext cx="1968275" cy="649494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8" name="Conexão Reta 77">
            <a:extLst>
              <a:ext uri="{FF2B5EF4-FFF2-40B4-BE49-F238E27FC236}">
                <a16:creationId xmlns:a16="http://schemas.microsoft.com/office/drawing/2014/main" id="{C1863D64-8DCB-4745-AFD9-2A27F24D9B1F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3282631" y="5712717"/>
            <a:ext cx="1631382" cy="8942"/>
          </a:xfrm>
          <a:prstGeom prst="line">
            <a:avLst/>
          </a:prstGeom>
          <a:ln w="9525" cap="flat" cmpd="sng" algn="ctr">
            <a:solidFill>
              <a:schemeClr val="dk1">
                <a:alpha val="11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Conexão Reta 78">
            <a:extLst>
              <a:ext uri="{FF2B5EF4-FFF2-40B4-BE49-F238E27FC236}">
                <a16:creationId xmlns:a16="http://schemas.microsoft.com/office/drawing/2014/main" id="{9118AB32-53C4-334D-A65E-C7BEA9A67DB5}"/>
              </a:ext>
            </a:extLst>
          </p:cNvPr>
          <p:cNvCxnSpPr>
            <a:cxnSpLocks/>
            <a:stCxn id="54" idx="1"/>
            <a:endCxn id="51" idx="2"/>
          </p:cNvCxnSpPr>
          <p:nvPr/>
        </p:nvCxnSpPr>
        <p:spPr>
          <a:xfrm flipH="1" flipV="1">
            <a:off x="2851355" y="5883241"/>
            <a:ext cx="657257" cy="600446"/>
          </a:xfrm>
          <a:prstGeom prst="line">
            <a:avLst/>
          </a:prstGeom>
          <a:ln w="9525" cap="flat" cmpd="sng" algn="ctr">
            <a:solidFill>
              <a:schemeClr val="dk1">
                <a:alpha val="12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0" name="Conexão Reta 79">
            <a:extLst>
              <a:ext uri="{FF2B5EF4-FFF2-40B4-BE49-F238E27FC236}">
                <a16:creationId xmlns:a16="http://schemas.microsoft.com/office/drawing/2014/main" id="{CCF6D4A0-68D3-7E43-B062-D57B2DCF7969}"/>
              </a:ext>
            </a:extLst>
          </p:cNvPr>
          <p:cNvCxnSpPr>
            <a:cxnSpLocks/>
          </p:cNvCxnSpPr>
          <p:nvPr/>
        </p:nvCxnSpPr>
        <p:spPr>
          <a:xfrm flipH="1">
            <a:off x="3282632" y="1489100"/>
            <a:ext cx="3998582" cy="170787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1" name="Conexão Reta Unidirecional 80">
            <a:extLst>
              <a:ext uri="{FF2B5EF4-FFF2-40B4-BE49-F238E27FC236}">
                <a16:creationId xmlns:a16="http://schemas.microsoft.com/office/drawing/2014/main" id="{C222E057-A851-294A-BA0C-8EAF5C8F7527}"/>
              </a:ext>
            </a:extLst>
          </p:cNvPr>
          <p:cNvCxnSpPr>
            <a:cxnSpLocks/>
            <a:stCxn id="59" idx="0"/>
            <a:endCxn id="35" idx="2"/>
          </p:cNvCxnSpPr>
          <p:nvPr/>
        </p:nvCxnSpPr>
        <p:spPr>
          <a:xfrm flipV="1">
            <a:off x="5317446" y="616489"/>
            <a:ext cx="1140657" cy="1055092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2" name="Conexão Reta Unidirecional 81">
            <a:extLst>
              <a:ext uri="{FF2B5EF4-FFF2-40B4-BE49-F238E27FC236}">
                <a16:creationId xmlns:a16="http://schemas.microsoft.com/office/drawing/2014/main" id="{31069A1B-A86A-404F-BA1D-C15D4DF3B931}"/>
              </a:ext>
            </a:extLst>
          </p:cNvPr>
          <p:cNvCxnSpPr>
            <a:cxnSpLocks/>
            <a:stCxn id="35" idx="1"/>
            <a:endCxn id="42" idx="3"/>
          </p:cNvCxnSpPr>
          <p:nvPr/>
        </p:nvCxnSpPr>
        <p:spPr>
          <a:xfrm flipH="1">
            <a:off x="3293951" y="454907"/>
            <a:ext cx="2732876" cy="976266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3" name="Conexão Reta Unidirecional 82">
            <a:extLst>
              <a:ext uri="{FF2B5EF4-FFF2-40B4-BE49-F238E27FC236}">
                <a16:creationId xmlns:a16="http://schemas.microsoft.com/office/drawing/2014/main" id="{7CB3929C-47DB-4145-83DA-66F77DE9851E}"/>
              </a:ext>
            </a:extLst>
          </p:cNvPr>
          <p:cNvCxnSpPr>
            <a:cxnSpLocks/>
            <a:stCxn id="41" idx="2"/>
            <a:endCxn id="45" idx="0"/>
          </p:cNvCxnSpPr>
          <p:nvPr/>
        </p:nvCxnSpPr>
        <p:spPr>
          <a:xfrm>
            <a:off x="2851358" y="1604190"/>
            <a:ext cx="0" cy="457659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4" name="Conexão Reta Unidirecional 83">
            <a:extLst>
              <a:ext uri="{FF2B5EF4-FFF2-40B4-BE49-F238E27FC236}">
                <a16:creationId xmlns:a16="http://schemas.microsoft.com/office/drawing/2014/main" id="{46685E51-617D-7845-BE50-69029044CAF0}"/>
              </a:ext>
            </a:extLst>
          </p:cNvPr>
          <p:cNvCxnSpPr>
            <a:cxnSpLocks/>
            <a:stCxn id="45" idx="2"/>
          </p:cNvCxnSpPr>
          <p:nvPr/>
        </p:nvCxnSpPr>
        <p:spPr>
          <a:xfrm flipH="1">
            <a:off x="2851357" y="2389794"/>
            <a:ext cx="1" cy="647225"/>
          </a:xfrm>
          <a:prstGeom prst="straightConnector1">
            <a:avLst/>
          </a:prstGeom>
          <a:ln>
            <a:solidFill>
              <a:schemeClr val="dk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Conexão Reta Unidirecional 84">
            <a:extLst>
              <a:ext uri="{FF2B5EF4-FFF2-40B4-BE49-F238E27FC236}">
                <a16:creationId xmlns:a16="http://schemas.microsoft.com/office/drawing/2014/main" id="{96F041C2-0428-D94E-95D8-0A0FC72992F8}"/>
              </a:ext>
            </a:extLst>
          </p:cNvPr>
          <p:cNvCxnSpPr>
            <a:cxnSpLocks/>
            <a:stCxn id="35" idx="3"/>
            <a:endCxn id="38" idx="1"/>
          </p:cNvCxnSpPr>
          <p:nvPr/>
        </p:nvCxnSpPr>
        <p:spPr>
          <a:xfrm flipV="1">
            <a:off x="6889379" y="448702"/>
            <a:ext cx="1049656" cy="6205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Conexão Reta Unidirecional 85">
            <a:extLst>
              <a:ext uri="{FF2B5EF4-FFF2-40B4-BE49-F238E27FC236}">
                <a16:creationId xmlns:a16="http://schemas.microsoft.com/office/drawing/2014/main" id="{D379CBA0-42D6-A541-AA07-75382A2D198C}"/>
              </a:ext>
            </a:extLst>
          </p:cNvPr>
          <p:cNvCxnSpPr>
            <a:cxnSpLocks/>
          </p:cNvCxnSpPr>
          <p:nvPr/>
        </p:nvCxnSpPr>
        <p:spPr>
          <a:xfrm>
            <a:off x="3282632" y="3196972"/>
            <a:ext cx="2603608" cy="1345203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7" name="Conexão Reta Unidirecional 86">
            <a:extLst>
              <a:ext uri="{FF2B5EF4-FFF2-40B4-BE49-F238E27FC236}">
                <a16:creationId xmlns:a16="http://schemas.microsoft.com/office/drawing/2014/main" id="{16B2952F-971E-B54E-84B7-5043680C2A75}"/>
              </a:ext>
            </a:extLst>
          </p:cNvPr>
          <p:cNvCxnSpPr>
            <a:cxnSpLocks/>
            <a:stCxn id="65" idx="1"/>
          </p:cNvCxnSpPr>
          <p:nvPr/>
        </p:nvCxnSpPr>
        <p:spPr>
          <a:xfrm flipH="1">
            <a:off x="6748792" y="4541892"/>
            <a:ext cx="598152" cy="283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8" name="Conexão Reta Unidirecional 87">
            <a:extLst>
              <a:ext uri="{FF2B5EF4-FFF2-40B4-BE49-F238E27FC236}">
                <a16:creationId xmlns:a16="http://schemas.microsoft.com/office/drawing/2014/main" id="{9E52D741-033A-2A44-B98E-EAB982F60F4D}"/>
              </a:ext>
            </a:extLst>
          </p:cNvPr>
          <p:cNvCxnSpPr>
            <a:cxnSpLocks/>
          </p:cNvCxnSpPr>
          <p:nvPr/>
        </p:nvCxnSpPr>
        <p:spPr>
          <a:xfrm flipH="1" flipV="1">
            <a:off x="5782519" y="5711832"/>
            <a:ext cx="2162115" cy="76455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9" name="Conexão Reta Unidirecional 88">
            <a:extLst>
              <a:ext uri="{FF2B5EF4-FFF2-40B4-BE49-F238E27FC236}">
                <a16:creationId xmlns:a16="http://schemas.microsoft.com/office/drawing/2014/main" id="{DDE3E764-6F7D-7945-AD48-1ECC51668A93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25002" cy="2514572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Conexão Reta Unidirecional 89">
            <a:extLst>
              <a:ext uri="{FF2B5EF4-FFF2-40B4-BE49-F238E27FC236}">
                <a16:creationId xmlns:a16="http://schemas.microsoft.com/office/drawing/2014/main" id="{A36CE092-C0D1-574F-8328-83F50DD46B90}"/>
              </a:ext>
            </a:extLst>
          </p:cNvPr>
          <p:cNvCxnSpPr>
            <a:cxnSpLocks/>
            <a:stCxn id="65" idx="0"/>
            <a:endCxn id="59" idx="2"/>
          </p:cNvCxnSpPr>
          <p:nvPr/>
        </p:nvCxnSpPr>
        <p:spPr>
          <a:xfrm flipH="1" flipV="1">
            <a:off x="5317446" y="1994746"/>
            <a:ext cx="2460775" cy="2383173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1" name="Conexão Reta Unidirecional 90">
            <a:extLst>
              <a:ext uri="{FF2B5EF4-FFF2-40B4-BE49-F238E27FC236}">
                <a16:creationId xmlns:a16="http://schemas.microsoft.com/office/drawing/2014/main" id="{8DD314A3-753E-FB4F-812C-31C15B58F2C2}"/>
              </a:ext>
            </a:extLst>
          </p:cNvPr>
          <p:cNvCxnSpPr>
            <a:cxnSpLocks/>
            <a:stCxn id="38" idx="2"/>
          </p:cNvCxnSpPr>
          <p:nvPr/>
        </p:nvCxnSpPr>
        <p:spPr>
          <a:xfrm>
            <a:off x="8370312" y="612674"/>
            <a:ext cx="1" cy="2381129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2" name="Conexão Reta Unidirecional 91">
            <a:extLst>
              <a:ext uri="{FF2B5EF4-FFF2-40B4-BE49-F238E27FC236}">
                <a16:creationId xmlns:a16="http://schemas.microsoft.com/office/drawing/2014/main" id="{001E9FE3-E06A-4943-86E0-4BBA06134871}"/>
              </a:ext>
            </a:extLst>
          </p:cNvPr>
          <p:cNvCxnSpPr>
            <a:cxnSpLocks/>
          </p:cNvCxnSpPr>
          <p:nvPr/>
        </p:nvCxnSpPr>
        <p:spPr>
          <a:xfrm flipH="1">
            <a:off x="8370311" y="3321748"/>
            <a:ext cx="2" cy="3001042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3" name="Conexão Reta Unidirecional 92">
            <a:extLst>
              <a:ext uri="{FF2B5EF4-FFF2-40B4-BE49-F238E27FC236}">
                <a16:creationId xmlns:a16="http://schemas.microsoft.com/office/drawing/2014/main" id="{E39F077D-6D16-154F-9EA9-AE1E8598A8CB}"/>
              </a:ext>
            </a:extLst>
          </p:cNvPr>
          <p:cNvCxnSpPr>
            <a:cxnSpLocks/>
            <a:endCxn id="54" idx="3"/>
          </p:cNvCxnSpPr>
          <p:nvPr/>
        </p:nvCxnSpPr>
        <p:spPr>
          <a:xfrm flipH="1">
            <a:off x="4371164" y="6465371"/>
            <a:ext cx="3573470" cy="1831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4" name="Conexão Reta Unidirecional 93">
            <a:extLst>
              <a:ext uri="{FF2B5EF4-FFF2-40B4-BE49-F238E27FC236}">
                <a16:creationId xmlns:a16="http://schemas.microsoft.com/office/drawing/2014/main" id="{2874E6C5-2296-7C46-9684-8A3A18E9179E}"/>
              </a:ext>
            </a:extLst>
          </p:cNvPr>
          <p:cNvCxnSpPr>
            <a:cxnSpLocks/>
            <a:stCxn id="65" idx="0"/>
          </p:cNvCxnSpPr>
          <p:nvPr/>
        </p:nvCxnSpPr>
        <p:spPr>
          <a:xfrm flipV="1">
            <a:off x="7778221" y="3315642"/>
            <a:ext cx="601485" cy="1062277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5" name="Conexão Reta Unidirecional 94">
            <a:extLst>
              <a:ext uri="{FF2B5EF4-FFF2-40B4-BE49-F238E27FC236}">
                <a16:creationId xmlns:a16="http://schemas.microsoft.com/office/drawing/2014/main" id="{A6B05EB4-A397-1843-A538-A246E469D10F}"/>
              </a:ext>
            </a:extLst>
          </p:cNvPr>
          <p:cNvCxnSpPr>
            <a:cxnSpLocks/>
          </p:cNvCxnSpPr>
          <p:nvPr/>
        </p:nvCxnSpPr>
        <p:spPr>
          <a:xfrm flipV="1">
            <a:off x="3282632" y="3154060"/>
            <a:ext cx="4665798" cy="429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6" name="Conexão Reta Unidirecional 95">
            <a:extLst>
              <a:ext uri="{FF2B5EF4-FFF2-40B4-BE49-F238E27FC236}">
                <a16:creationId xmlns:a16="http://schemas.microsoft.com/office/drawing/2014/main" id="{9519CAB8-07D2-9343-968D-4BC62685C420}"/>
              </a:ext>
            </a:extLst>
          </p:cNvPr>
          <p:cNvCxnSpPr>
            <a:cxnSpLocks/>
            <a:endCxn id="59" idx="2"/>
          </p:cNvCxnSpPr>
          <p:nvPr/>
        </p:nvCxnSpPr>
        <p:spPr>
          <a:xfrm flipV="1">
            <a:off x="5310659" y="1994746"/>
            <a:ext cx="6787" cy="691201"/>
          </a:xfrm>
          <a:prstGeom prst="straightConnector1">
            <a:avLst/>
          </a:prstGeom>
          <a:ln>
            <a:solidFill>
              <a:schemeClr val="dk1">
                <a:alpha val="8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7" name="Conexão Reta Unidirecional 96">
            <a:extLst>
              <a:ext uri="{FF2B5EF4-FFF2-40B4-BE49-F238E27FC236}">
                <a16:creationId xmlns:a16="http://schemas.microsoft.com/office/drawing/2014/main" id="{E2C23E33-6CC3-AE4D-8331-3370D803B903}"/>
              </a:ext>
            </a:extLst>
          </p:cNvPr>
          <p:cNvCxnSpPr>
            <a:cxnSpLocks/>
            <a:stCxn id="65" idx="2"/>
          </p:cNvCxnSpPr>
          <p:nvPr/>
        </p:nvCxnSpPr>
        <p:spPr>
          <a:xfrm>
            <a:off x="7778221" y="4705864"/>
            <a:ext cx="592090" cy="1616926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Conexão Reta 97">
            <a:extLst>
              <a:ext uri="{FF2B5EF4-FFF2-40B4-BE49-F238E27FC236}">
                <a16:creationId xmlns:a16="http://schemas.microsoft.com/office/drawing/2014/main" id="{7013AB32-32CC-6C42-A274-B4E709823A99}"/>
              </a:ext>
            </a:extLst>
          </p:cNvPr>
          <p:cNvCxnSpPr>
            <a:cxnSpLocks/>
          </p:cNvCxnSpPr>
          <p:nvPr/>
        </p:nvCxnSpPr>
        <p:spPr>
          <a:xfrm flipH="1">
            <a:off x="6305942" y="3149458"/>
            <a:ext cx="1626764" cy="1232270"/>
          </a:xfrm>
          <a:prstGeom prst="line">
            <a:avLst/>
          </a:prstGeom>
          <a:ln>
            <a:solidFill>
              <a:schemeClr val="dk1">
                <a:alpha val="12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9" name="Conexão Reta Unidirecional 98">
            <a:extLst>
              <a:ext uri="{FF2B5EF4-FFF2-40B4-BE49-F238E27FC236}">
                <a16:creationId xmlns:a16="http://schemas.microsoft.com/office/drawing/2014/main" id="{C06B5A78-445F-1C45-B24E-07422CC9EF3F}"/>
              </a:ext>
            </a:extLst>
          </p:cNvPr>
          <p:cNvCxnSpPr>
            <a:cxnSpLocks/>
          </p:cNvCxnSpPr>
          <p:nvPr/>
        </p:nvCxnSpPr>
        <p:spPr>
          <a:xfrm flipH="1" flipV="1">
            <a:off x="5320288" y="3026108"/>
            <a:ext cx="985654" cy="1355620"/>
          </a:xfrm>
          <a:prstGeom prst="straightConnector1">
            <a:avLst/>
          </a:prstGeom>
          <a:ln>
            <a:solidFill>
              <a:schemeClr val="dk1">
                <a:alpha val="9000"/>
              </a:schemeClr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0" name="Conexão Reta Unidirecional 99">
            <a:extLst>
              <a:ext uri="{FF2B5EF4-FFF2-40B4-BE49-F238E27FC236}">
                <a16:creationId xmlns:a16="http://schemas.microsoft.com/office/drawing/2014/main" id="{81CDF56D-5D52-F64A-9FD6-D5AAB1E65BA7}"/>
              </a:ext>
            </a:extLst>
          </p:cNvPr>
          <p:cNvCxnSpPr>
            <a:cxnSpLocks/>
          </p:cNvCxnSpPr>
          <p:nvPr/>
        </p:nvCxnSpPr>
        <p:spPr>
          <a:xfrm flipV="1">
            <a:off x="2851356" y="2870200"/>
            <a:ext cx="2037655" cy="1691776"/>
          </a:xfrm>
          <a:prstGeom prst="straightConnector1">
            <a:avLst/>
          </a:prstGeom>
          <a:ln>
            <a:solidFill>
              <a:schemeClr val="dk1">
                <a:alpha val="12000"/>
              </a:schemeClr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1" name="Conexão Reta 100">
            <a:extLst>
              <a:ext uri="{FF2B5EF4-FFF2-40B4-BE49-F238E27FC236}">
                <a16:creationId xmlns:a16="http://schemas.microsoft.com/office/drawing/2014/main" id="{D85566C1-7D62-9B45-9418-0B0126631280}"/>
              </a:ext>
            </a:extLst>
          </p:cNvPr>
          <p:cNvCxnSpPr>
            <a:cxnSpLocks/>
          </p:cNvCxnSpPr>
          <p:nvPr/>
        </p:nvCxnSpPr>
        <p:spPr>
          <a:xfrm flipH="1" flipV="1">
            <a:off x="4819630" y="4892545"/>
            <a:ext cx="525660" cy="648135"/>
          </a:xfrm>
          <a:prstGeom prst="line">
            <a:avLst/>
          </a:prstGeom>
          <a:ln>
            <a:solidFill>
              <a:schemeClr val="dk1">
                <a:alpha val="9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" name="Conexão Curva 101">
            <a:extLst>
              <a:ext uri="{FF2B5EF4-FFF2-40B4-BE49-F238E27FC236}">
                <a16:creationId xmlns:a16="http://schemas.microsoft.com/office/drawing/2014/main" id="{D49538A1-6E06-934A-8008-A70B879F5C68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583891" y="2412081"/>
            <a:ext cx="3889998" cy="2367200"/>
          </a:xfrm>
          <a:prstGeom prst="curvedConnector3">
            <a:avLst>
              <a:gd name="adj1" fmla="val 50000"/>
            </a:avLst>
          </a:prstGeom>
          <a:ln>
            <a:solidFill>
              <a:schemeClr val="dk1">
                <a:alpha val="12000"/>
              </a:schemeClr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3" name="Conexão Reta 102">
            <a:extLst>
              <a:ext uri="{FF2B5EF4-FFF2-40B4-BE49-F238E27FC236}">
                <a16:creationId xmlns:a16="http://schemas.microsoft.com/office/drawing/2014/main" id="{D7B31E9F-97C3-1840-8089-CC829ABE7DD2}"/>
              </a:ext>
            </a:extLst>
          </p:cNvPr>
          <p:cNvCxnSpPr>
            <a:cxnSpLocks/>
          </p:cNvCxnSpPr>
          <p:nvPr/>
        </p:nvCxnSpPr>
        <p:spPr>
          <a:xfrm flipH="1">
            <a:off x="3164451" y="4730643"/>
            <a:ext cx="267248" cy="320"/>
          </a:xfrm>
          <a:prstGeom prst="line">
            <a:avLst/>
          </a:prstGeom>
          <a:ln w="9525" cap="flat" cmpd="sng" algn="ctr">
            <a:solidFill>
              <a:schemeClr val="dk1">
                <a:alpha val="10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04" name="Conexão Curva 103">
            <a:extLst>
              <a:ext uri="{FF2B5EF4-FFF2-40B4-BE49-F238E27FC236}">
                <a16:creationId xmlns:a16="http://schemas.microsoft.com/office/drawing/2014/main" id="{5BDCFD4E-FD07-B74C-A792-BAEA4C495927}"/>
              </a:ext>
            </a:extLst>
          </p:cNvPr>
          <p:cNvCxnSpPr>
            <a:cxnSpLocks/>
            <a:stCxn id="28" idx="3"/>
          </p:cNvCxnSpPr>
          <p:nvPr/>
        </p:nvCxnSpPr>
        <p:spPr>
          <a:xfrm>
            <a:off x="3284962" y="451984"/>
            <a:ext cx="3998581" cy="1028199"/>
          </a:xfrm>
          <a:prstGeom prst="curvedConnector3">
            <a:avLst>
              <a:gd name="adj1" fmla="val 46818"/>
            </a:avLst>
          </a:prstGeom>
          <a:ln>
            <a:solidFill>
              <a:schemeClr val="dk1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5" name="CaixaDeTexto 104">
            <a:extLst>
              <a:ext uri="{FF2B5EF4-FFF2-40B4-BE49-F238E27FC236}">
                <a16:creationId xmlns:a16="http://schemas.microsoft.com/office/drawing/2014/main" id="{BD4D7687-3E5C-8C42-9388-D9829A73EDBC}"/>
              </a:ext>
            </a:extLst>
          </p:cNvPr>
          <p:cNvSpPr txBox="1"/>
          <p:nvPr/>
        </p:nvSpPr>
        <p:spPr>
          <a:xfrm>
            <a:off x="3292583" y="286789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are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part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CaixaDeTexto 105">
            <a:extLst>
              <a:ext uri="{FF2B5EF4-FFF2-40B4-BE49-F238E27FC236}">
                <a16:creationId xmlns:a16="http://schemas.microsoft.com/office/drawing/2014/main" id="{5E4F5748-479F-B14D-A6EE-05A2336E8B0D}"/>
              </a:ext>
            </a:extLst>
          </p:cNvPr>
          <p:cNvSpPr txBox="1"/>
          <p:nvPr/>
        </p:nvSpPr>
        <p:spPr>
          <a:xfrm rot="1785454">
            <a:off x="7017501" y="880117"/>
            <a:ext cx="9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EEG,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common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CaixaDeTexto 106">
            <a:extLst>
              <a:ext uri="{FF2B5EF4-FFF2-40B4-BE49-F238E27FC236}">
                <a16:creationId xmlns:a16="http://schemas.microsoft.com/office/drawing/2014/main" id="{76050E64-945E-4648-800C-F0AB6BA6C86D}"/>
              </a:ext>
            </a:extLst>
          </p:cNvPr>
          <p:cNvSpPr txBox="1"/>
          <p:nvPr/>
        </p:nvSpPr>
        <p:spPr>
          <a:xfrm rot="20070315">
            <a:off x="2855227" y="605337"/>
            <a:ext cx="1215928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medication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suppression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controlled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short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duration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8" name="Conexão Reta Unidirecional 107">
            <a:extLst>
              <a:ext uri="{FF2B5EF4-FFF2-40B4-BE49-F238E27FC236}">
                <a16:creationId xmlns:a16="http://schemas.microsoft.com/office/drawing/2014/main" id="{6639909A-C781-5E41-A1CB-CA5338218716}"/>
              </a:ext>
            </a:extLst>
          </p:cNvPr>
          <p:cNvCxnSpPr>
            <a:cxnSpLocks/>
            <a:stCxn id="32" idx="1"/>
            <a:endCxn id="42" idx="0"/>
          </p:cNvCxnSpPr>
          <p:nvPr/>
        </p:nvCxnSpPr>
        <p:spPr>
          <a:xfrm flipH="1">
            <a:off x="2862675" y="463778"/>
            <a:ext cx="1697395" cy="805812"/>
          </a:xfrm>
          <a:prstGeom prst="straightConnector1">
            <a:avLst/>
          </a:prstGeom>
          <a:ln>
            <a:solidFill>
              <a:schemeClr val="dk1"/>
            </a:solidFill>
            <a:prstDash val="lgDash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9" name="CaixaDeTexto 108">
            <a:extLst>
              <a:ext uri="{FF2B5EF4-FFF2-40B4-BE49-F238E27FC236}">
                <a16:creationId xmlns:a16="http://schemas.microsoft.com/office/drawing/2014/main" id="{F0634A6D-0A76-1942-83DF-7BAB4F5F1C9A}"/>
              </a:ext>
            </a:extLst>
          </p:cNvPr>
          <p:cNvSpPr txBox="1"/>
          <p:nvPr/>
        </p:nvSpPr>
        <p:spPr>
          <a:xfrm rot="20316075">
            <a:off x="3290113" y="160948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later,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can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retrospective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10" name="Conexão Reta 109">
            <a:extLst>
              <a:ext uri="{FF2B5EF4-FFF2-40B4-BE49-F238E27FC236}">
                <a16:creationId xmlns:a16="http://schemas.microsoft.com/office/drawing/2014/main" id="{C8589989-72CD-5E44-B779-1BD4DBF0E3C7}"/>
              </a:ext>
            </a:extLst>
          </p:cNvPr>
          <p:cNvCxnSpPr>
            <a:cxnSpLocks/>
            <a:stCxn id="39" idx="1"/>
            <a:endCxn id="46" idx="3"/>
          </p:cNvCxnSpPr>
          <p:nvPr/>
        </p:nvCxnSpPr>
        <p:spPr>
          <a:xfrm flipH="1">
            <a:off x="3293083" y="455626"/>
            <a:ext cx="4645952" cy="1767977"/>
          </a:xfrm>
          <a:prstGeom prst="line">
            <a:avLst/>
          </a:prstGeom>
          <a:ln w="9525" cap="flat" cmpd="sng" algn="ctr">
            <a:solidFill>
              <a:schemeClr val="dk1">
                <a:alpha val="9000"/>
              </a:schemeClr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1" name="CaixaDeTexto 110">
            <a:extLst>
              <a:ext uri="{FF2B5EF4-FFF2-40B4-BE49-F238E27FC236}">
                <a16:creationId xmlns:a16="http://schemas.microsoft.com/office/drawing/2014/main" id="{6213CAA9-8DD7-074C-B2EB-A651E76A3590}"/>
              </a:ext>
            </a:extLst>
          </p:cNvPr>
          <p:cNvSpPr txBox="1"/>
          <p:nvPr/>
        </p:nvSpPr>
        <p:spPr>
          <a:xfrm>
            <a:off x="6889378" y="291872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pt-PT" sz="700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trial</a:t>
            </a:r>
          </a:p>
        </p:txBody>
      </p:sp>
      <p:sp>
        <p:nvSpPr>
          <p:cNvPr id="112" name="CaixaDeTexto 111">
            <a:extLst>
              <a:ext uri="{FF2B5EF4-FFF2-40B4-BE49-F238E27FC236}">
                <a16:creationId xmlns:a16="http://schemas.microsoft.com/office/drawing/2014/main" id="{73854F42-E655-5A47-BCF6-9B16F0FC9398}"/>
              </a:ext>
            </a:extLst>
          </p:cNvPr>
          <p:cNvSpPr txBox="1"/>
          <p:nvPr/>
        </p:nvSpPr>
        <p:spPr>
          <a:xfrm>
            <a:off x="4550302" y="6225848"/>
            <a:ext cx="28082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device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satisfy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several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criteria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such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enable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fast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online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CaixaDeTexto 112">
            <a:extLst>
              <a:ext uri="{FF2B5EF4-FFF2-40B4-BE49-F238E27FC236}">
                <a16:creationId xmlns:a16="http://schemas.microsoft.com/office/drawing/2014/main" id="{2FC4E808-024D-5C4B-A2B0-5F5273B5C052}"/>
              </a:ext>
            </a:extLst>
          </p:cNvPr>
          <p:cNvSpPr txBox="1"/>
          <p:nvPr/>
        </p:nvSpPr>
        <p:spPr>
          <a:xfrm rot="2614141">
            <a:off x="2590411" y="6118553"/>
            <a:ext cx="10548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complexity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CaixaDeTexto 113">
            <a:extLst>
              <a:ext uri="{FF2B5EF4-FFF2-40B4-BE49-F238E27FC236}">
                <a16:creationId xmlns:a16="http://schemas.microsoft.com/office/drawing/2014/main" id="{E9FDA80B-A6EA-5248-9C4C-CD583EB5622A}"/>
              </a:ext>
            </a:extLst>
          </p:cNvPr>
          <p:cNvSpPr txBox="1"/>
          <p:nvPr/>
        </p:nvSpPr>
        <p:spPr>
          <a:xfrm rot="1213327">
            <a:off x="6299300" y="5934336"/>
            <a:ext cx="114853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article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22, GDPR 2018</a:t>
            </a:r>
          </a:p>
        </p:txBody>
      </p:sp>
      <p:sp>
        <p:nvSpPr>
          <p:cNvPr id="115" name="CaixaDeTexto 114">
            <a:extLst>
              <a:ext uri="{FF2B5EF4-FFF2-40B4-BE49-F238E27FC236}">
                <a16:creationId xmlns:a16="http://schemas.microsoft.com/office/drawing/2014/main" id="{29B8E249-C2FB-D943-B1D9-54442EE41AC3}"/>
              </a:ext>
            </a:extLst>
          </p:cNvPr>
          <p:cNvSpPr txBox="1"/>
          <p:nvPr/>
        </p:nvSpPr>
        <p:spPr>
          <a:xfrm>
            <a:off x="3320565" y="5697441"/>
            <a:ext cx="16362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level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difficult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CaixaDeTexto 115">
            <a:extLst>
              <a:ext uri="{FF2B5EF4-FFF2-40B4-BE49-F238E27FC236}">
                <a16:creationId xmlns:a16="http://schemas.microsoft.com/office/drawing/2014/main" id="{7CB3CB1D-A682-7C4C-8BEA-EDE6C2FFD867}"/>
              </a:ext>
            </a:extLst>
          </p:cNvPr>
          <p:cNvSpPr txBox="1"/>
          <p:nvPr/>
        </p:nvSpPr>
        <p:spPr>
          <a:xfrm>
            <a:off x="6682195" y="4556781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consequences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relate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them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false positives</a:t>
            </a:r>
          </a:p>
        </p:txBody>
      </p:sp>
      <p:sp>
        <p:nvSpPr>
          <p:cNvPr id="117" name="CaixaDeTexto 116">
            <a:extLst>
              <a:ext uri="{FF2B5EF4-FFF2-40B4-BE49-F238E27FC236}">
                <a16:creationId xmlns:a16="http://schemas.microsoft.com/office/drawing/2014/main" id="{F5821C5D-2A54-D94D-827D-AE0D8BA606FE}"/>
              </a:ext>
            </a:extLst>
          </p:cNvPr>
          <p:cNvSpPr txBox="1"/>
          <p:nvPr/>
        </p:nvSpPr>
        <p:spPr>
          <a:xfrm>
            <a:off x="4366175" y="3230825"/>
            <a:ext cx="10322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endParaRPr lang="pt-PT" sz="700" b="1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 to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algn="r"/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performance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fails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pt-PT" sz="700" b="1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00" b="1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CaixaDeTexto 117">
            <a:extLst>
              <a:ext uri="{FF2B5EF4-FFF2-40B4-BE49-F238E27FC236}">
                <a16:creationId xmlns:a16="http://schemas.microsoft.com/office/drawing/2014/main" id="{D20AACAE-A495-E444-A107-571FAA182922}"/>
              </a:ext>
            </a:extLst>
          </p:cNvPr>
          <p:cNvSpPr txBox="1"/>
          <p:nvPr/>
        </p:nvSpPr>
        <p:spPr>
          <a:xfrm rot="1653416">
            <a:off x="3244301" y="3613039"/>
            <a:ext cx="17066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methodologies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</a:t>
            </a:r>
          </a:p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evaluated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performance</a:t>
            </a:r>
          </a:p>
        </p:txBody>
      </p:sp>
      <p:sp>
        <p:nvSpPr>
          <p:cNvPr id="119" name="CaixaDeTexto 118">
            <a:extLst>
              <a:ext uri="{FF2B5EF4-FFF2-40B4-BE49-F238E27FC236}">
                <a16:creationId xmlns:a16="http://schemas.microsoft.com/office/drawing/2014/main" id="{AF41EB17-3DF5-1F4A-834F-483FDA79FEC4}"/>
              </a:ext>
            </a:extLst>
          </p:cNvPr>
          <p:cNvSpPr txBox="1"/>
          <p:nvPr/>
        </p:nvSpPr>
        <p:spPr>
          <a:xfrm>
            <a:off x="2789012" y="2483600"/>
            <a:ext cx="6180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most</a:t>
            </a:r>
            <a:r>
              <a:rPr lang="pt-PT" sz="7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CaixaDeTexto 119">
            <a:extLst>
              <a:ext uri="{FF2B5EF4-FFF2-40B4-BE49-F238E27FC236}">
                <a16:creationId xmlns:a16="http://schemas.microsoft.com/office/drawing/2014/main" id="{E3D559B7-1CA1-9546-B31F-B58EB675D0F4}"/>
              </a:ext>
            </a:extLst>
          </p:cNvPr>
          <p:cNvSpPr txBox="1"/>
          <p:nvPr/>
        </p:nvSpPr>
        <p:spPr>
          <a:xfrm rot="188655">
            <a:off x="6422955" y="1910331"/>
            <a:ext cx="143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must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according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its</a:t>
            </a:r>
            <a:r>
              <a:rPr lang="pt-PT" sz="700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knowledge</a:t>
            </a:r>
            <a:endParaRPr lang="pt-PT" sz="700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CaixaDeTexto 120">
            <a:extLst>
              <a:ext uri="{FF2B5EF4-FFF2-40B4-BE49-F238E27FC236}">
                <a16:creationId xmlns:a16="http://schemas.microsoft.com/office/drawing/2014/main" id="{0B775E8C-6EFD-DE42-A2FE-AE5185F06EF6}"/>
              </a:ext>
            </a:extLst>
          </p:cNvPr>
          <p:cNvSpPr txBox="1"/>
          <p:nvPr/>
        </p:nvSpPr>
        <p:spPr>
          <a:xfrm rot="20204253">
            <a:off x="3197568" y="2293742"/>
            <a:ext cx="2004666" cy="523220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try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understand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dynamics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pre-processing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predictive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features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, design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while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obeying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determined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CaixaDeTexto 121">
            <a:extLst>
              <a:ext uri="{FF2B5EF4-FFF2-40B4-BE49-F238E27FC236}">
                <a16:creationId xmlns:a16="http://schemas.microsoft.com/office/drawing/2014/main" id="{1E77B5F2-F632-B84B-80B8-3895B2C75255}"/>
              </a:ext>
            </a:extLst>
          </p:cNvPr>
          <p:cNvSpPr txBox="1"/>
          <p:nvPr/>
        </p:nvSpPr>
        <p:spPr>
          <a:xfrm rot="1353298">
            <a:off x="5018286" y="1029565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00" dirty="0" err="1">
                <a:latin typeface="Arial" panose="020B0604020202020204" pitchFamily="34" charset="0"/>
                <a:cs typeface="Arial" panose="020B0604020202020204" pitchFamily="34" charset="0"/>
              </a:rPr>
              <a:t>influence</a:t>
            </a:r>
            <a:endParaRPr lang="pt-PT" sz="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CaixaDeTexto 122">
            <a:extLst>
              <a:ext uri="{FF2B5EF4-FFF2-40B4-BE49-F238E27FC236}">
                <a16:creationId xmlns:a16="http://schemas.microsoft.com/office/drawing/2014/main" id="{859CBD7D-F39A-2E42-8133-E5FD7F9D1A6F}"/>
              </a:ext>
            </a:extLst>
          </p:cNvPr>
          <p:cNvSpPr txBox="1"/>
          <p:nvPr/>
        </p:nvSpPr>
        <p:spPr>
          <a:xfrm rot="20489433">
            <a:off x="7080368" y="5209078"/>
            <a:ext cx="103222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are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take in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consideration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patient’s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well-being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CaixaDeTexto 123">
            <a:extLst>
              <a:ext uri="{FF2B5EF4-FFF2-40B4-BE49-F238E27FC236}">
                <a16:creationId xmlns:a16="http://schemas.microsoft.com/office/drawing/2014/main" id="{AADC5A44-286B-D448-AC85-ECC77E2326A0}"/>
              </a:ext>
            </a:extLst>
          </p:cNvPr>
          <p:cNvSpPr txBox="1"/>
          <p:nvPr/>
        </p:nvSpPr>
        <p:spPr>
          <a:xfrm rot="17951193">
            <a:off x="7457854" y="3770309"/>
            <a:ext cx="1032223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complacency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CaixaDeTexto 124">
            <a:extLst>
              <a:ext uri="{FF2B5EF4-FFF2-40B4-BE49-F238E27FC236}">
                <a16:creationId xmlns:a16="http://schemas.microsoft.com/office/drawing/2014/main" id="{898B6C42-B489-4146-930E-BC991DB118F8}"/>
              </a:ext>
            </a:extLst>
          </p:cNvPr>
          <p:cNvSpPr txBox="1"/>
          <p:nvPr/>
        </p:nvSpPr>
        <p:spPr>
          <a:xfrm>
            <a:off x="5647362" y="3149458"/>
            <a:ext cx="2046830" cy="415498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should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compatible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pt-PT" sz="7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b="1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endParaRPr lang="pt-PT" sz="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CaixaDeTexto 125">
            <a:extLst>
              <a:ext uri="{FF2B5EF4-FFF2-40B4-BE49-F238E27FC236}">
                <a16:creationId xmlns:a16="http://schemas.microsoft.com/office/drawing/2014/main" id="{FB32A9EE-2227-F34E-B21D-22AB586092B0}"/>
              </a:ext>
            </a:extLst>
          </p:cNvPr>
          <p:cNvSpPr txBox="1"/>
          <p:nvPr/>
        </p:nvSpPr>
        <p:spPr>
          <a:xfrm rot="2676205">
            <a:off x="5695534" y="2484675"/>
            <a:ext cx="934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are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willing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participate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CaixaDeTexto 126">
            <a:extLst>
              <a:ext uri="{FF2B5EF4-FFF2-40B4-BE49-F238E27FC236}">
                <a16:creationId xmlns:a16="http://schemas.microsoft.com/office/drawing/2014/main" id="{7F8554A1-D996-5B47-8216-3B1F06DBE905}"/>
              </a:ext>
            </a:extLst>
          </p:cNvPr>
          <p:cNvSpPr txBox="1"/>
          <p:nvPr/>
        </p:nvSpPr>
        <p:spPr>
          <a:xfrm rot="19390043">
            <a:off x="6500037" y="3672914"/>
            <a:ext cx="1456846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 must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</a:t>
            </a:r>
            <a:r>
              <a:rPr lang="pt-PT" sz="700" dirty="0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00" dirty="0" err="1">
                <a:solidFill>
                  <a:schemeClr val="tx1">
                    <a:alpha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pt-PT" sz="700" dirty="0">
              <a:solidFill>
                <a:schemeClr val="tx1">
                  <a:alpha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tângulo Arredondado 148">
            <a:extLst>
              <a:ext uri="{FF2B5EF4-FFF2-40B4-BE49-F238E27FC236}">
                <a16:creationId xmlns:a16="http://schemas.microsoft.com/office/drawing/2014/main" id="{42FC9749-9C3A-E74A-8348-6A3B0E6333FC}"/>
              </a:ext>
            </a:extLst>
          </p:cNvPr>
          <p:cNvSpPr/>
          <p:nvPr/>
        </p:nvSpPr>
        <p:spPr>
          <a:xfrm>
            <a:off x="2414613" y="3046670"/>
            <a:ext cx="862553" cy="327945"/>
          </a:xfrm>
          <a:prstGeom prst="roundRect">
            <a:avLst/>
          </a:prstGeom>
          <a:solidFill>
            <a:srgbClr val="F6B26B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0" name="CaixaDeTexto 149">
            <a:extLst>
              <a:ext uri="{FF2B5EF4-FFF2-40B4-BE49-F238E27FC236}">
                <a16:creationId xmlns:a16="http://schemas.microsoft.com/office/drawing/2014/main" id="{DC9A8113-A1B5-9948-8DE4-C4481995DA95}"/>
              </a:ext>
            </a:extLst>
          </p:cNvPr>
          <p:cNvSpPr txBox="1"/>
          <p:nvPr/>
        </p:nvSpPr>
        <p:spPr>
          <a:xfrm>
            <a:off x="2425042" y="3057933"/>
            <a:ext cx="862552" cy="323165"/>
          </a:xfrm>
          <a:prstGeom prst="rect">
            <a:avLst/>
          </a:prstGeom>
          <a:noFill/>
          <a:effectLst>
            <a:glow rad="635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Academic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Studies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tângulo Arredondado 152">
            <a:extLst>
              <a:ext uri="{FF2B5EF4-FFF2-40B4-BE49-F238E27FC236}">
                <a16:creationId xmlns:a16="http://schemas.microsoft.com/office/drawing/2014/main" id="{33F7D6DD-1424-5841-AD47-16BA49C48A6F}"/>
              </a:ext>
            </a:extLst>
          </p:cNvPr>
          <p:cNvSpPr/>
          <p:nvPr/>
        </p:nvSpPr>
        <p:spPr>
          <a:xfrm>
            <a:off x="2429158" y="4575547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4" name="CaixaDeTexto 153">
            <a:extLst>
              <a:ext uri="{FF2B5EF4-FFF2-40B4-BE49-F238E27FC236}">
                <a16:creationId xmlns:a16="http://schemas.microsoft.com/office/drawing/2014/main" id="{401D5D22-2DBC-8B47-AA18-845A3E79D5C9}"/>
              </a:ext>
            </a:extLst>
          </p:cNvPr>
          <p:cNvSpPr txBox="1"/>
          <p:nvPr/>
        </p:nvSpPr>
        <p:spPr>
          <a:xfrm>
            <a:off x="2439587" y="4634376"/>
            <a:ext cx="86255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Requirements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tângulo Arredondado 154">
            <a:extLst>
              <a:ext uri="{FF2B5EF4-FFF2-40B4-BE49-F238E27FC236}">
                <a16:creationId xmlns:a16="http://schemas.microsoft.com/office/drawing/2014/main" id="{74511D66-E704-7F40-BC4F-B6C08050BC7D}"/>
              </a:ext>
            </a:extLst>
          </p:cNvPr>
          <p:cNvSpPr/>
          <p:nvPr/>
        </p:nvSpPr>
        <p:spPr>
          <a:xfrm>
            <a:off x="3437062" y="4569311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6" name="CaixaDeTexto 155">
            <a:extLst>
              <a:ext uri="{FF2B5EF4-FFF2-40B4-BE49-F238E27FC236}">
                <a16:creationId xmlns:a16="http://schemas.microsoft.com/office/drawing/2014/main" id="{A05C2557-2AB0-6F46-A7D4-907D9FD6DCAD}"/>
              </a:ext>
            </a:extLst>
          </p:cNvPr>
          <p:cNvSpPr txBox="1"/>
          <p:nvPr/>
        </p:nvSpPr>
        <p:spPr>
          <a:xfrm>
            <a:off x="3437873" y="4570346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Design </a:t>
            </a:r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Parameters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tângulo Arredondado 156">
            <a:extLst>
              <a:ext uri="{FF2B5EF4-FFF2-40B4-BE49-F238E27FC236}">
                <a16:creationId xmlns:a16="http://schemas.microsoft.com/office/drawing/2014/main" id="{E277367A-B1A6-7D4C-805B-B2E1A2EC66F5}"/>
              </a:ext>
            </a:extLst>
          </p:cNvPr>
          <p:cNvSpPr/>
          <p:nvPr/>
        </p:nvSpPr>
        <p:spPr>
          <a:xfrm>
            <a:off x="4423521" y="4564643"/>
            <a:ext cx="862553" cy="327945"/>
          </a:xfrm>
          <a:prstGeom prst="roundRect">
            <a:avLst/>
          </a:prstGeom>
          <a:solidFill>
            <a:srgbClr val="F6B26B">
              <a:alpha val="1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58" name="CaixaDeTexto 157">
            <a:extLst>
              <a:ext uri="{FF2B5EF4-FFF2-40B4-BE49-F238E27FC236}">
                <a16:creationId xmlns:a16="http://schemas.microsoft.com/office/drawing/2014/main" id="{1F319146-F914-A54B-AE9B-DACD08B6FBE3}"/>
              </a:ext>
            </a:extLst>
          </p:cNvPr>
          <p:cNvSpPr txBox="1"/>
          <p:nvPr/>
        </p:nvSpPr>
        <p:spPr>
          <a:xfrm>
            <a:off x="4424328" y="4574326"/>
            <a:ext cx="88129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</a:p>
        </p:txBody>
      </p:sp>
      <p:sp>
        <p:nvSpPr>
          <p:cNvPr id="160" name="Retângulo Arredondado 159">
            <a:extLst>
              <a:ext uri="{FF2B5EF4-FFF2-40B4-BE49-F238E27FC236}">
                <a16:creationId xmlns:a16="http://schemas.microsoft.com/office/drawing/2014/main" id="{DAFB874E-CA63-EC4E-ACF7-0223CB923AE6}"/>
              </a:ext>
            </a:extLst>
          </p:cNvPr>
          <p:cNvSpPr/>
          <p:nvPr/>
        </p:nvSpPr>
        <p:spPr>
          <a:xfrm>
            <a:off x="5884225" y="4404787"/>
            <a:ext cx="862553" cy="327945"/>
          </a:xfrm>
          <a:prstGeom prst="roundRect">
            <a:avLst/>
          </a:prstGeom>
          <a:solidFill>
            <a:srgbClr val="F6B26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1" name="CaixaDeTexto 160">
            <a:extLst>
              <a:ext uri="{FF2B5EF4-FFF2-40B4-BE49-F238E27FC236}">
                <a16:creationId xmlns:a16="http://schemas.microsoft.com/office/drawing/2014/main" id="{6CC28F7E-CBD0-FB46-B957-AF0DF1F6D6BD}"/>
              </a:ext>
            </a:extLst>
          </p:cNvPr>
          <p:cNvSpPr txBox="1"/>
          <p:nvPr/>
        </p:nvSpPr>
        <p:spPr>
          <a:xfrm>
            <a:off x="5875200" y="4464814"/>
            <a:ext cx="88129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Performance</a:t>
            </a:r>
          </a:p>
        </p:txBody>
      </p:sp>
      <p:sp>
        <p:nvSpPr>
          <p:cNvPr id="162" name="Retângulo Arredondado 161">
            <a:extLst>
              <a:ext uri="{FF2B5EF4-FFF2-40B4-BE49-F238E27FC236}">
                <a16:creationId xmlns:a16="http://schemas.microsoft.com/office/drawing/2014/main" id="{9E1B53AC-90B5-6C4F-8577-D46B6F47925E}"/>
              </a:ext>
            </a:extLst>
          </p:cNvPr>
          <p:cNvSpPr/>
          <p:nvPr/>
        </p:nvSpPr>
        <p:spPr>
          <a:xfrm>
            <a:off x="4923961" y="5561750"/>
            <a:ext cx="862553" cy="327945"/>
          </a:xfrm>
          <a:prstGeom prst="roundRect">
            <a:avLst/>
          </a:prstGeom>
          <a:solidFill>
            <a:srgbClr val="F1C244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3" name="CaixaDeTexto 162">
            <a:extLst>
              <a:ext uri="{FF2B5EF4-FFF2-40B4-BE49-F238E27FC236}">
                <a16:creationId xmlns:a16="http://schemas.microsoft.com/office/drawing/2014/main" id="{5778DC91-6A72-584B-825D-A2F01A7D3A57}"/>
              </a:ext>
            </a:extLst>
          </p:cNvPr>
          <p:cNvSpPr txBox="1"/>
          <p:nvPr/>
        </p:nvSpPr>
        <p:spPr>
          <a:xfrm>
            <a:off x="4935537" y="5613486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Explanation</a:t>
            </a:r>
            <a:endParaRPr lang="pt-PT" sz="750" b="1" dirty="0">
              <a:solidFill>
                <a:schemeClr val="tx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tângulo Arredondado 163">
            <a:extLst>
              <a:ext uri="{FF2B5EF4-FFF2-40B4-BE49-F238E27FC236}">
                <a16:creationId xmlns:a16="http://schemas.microsoft.com/office/drawing/2014/main" id="{0177E18B-25C6-AC40-8A23-F35B909BE524}"/>
              </a:ext>
            </a:extLst>
          </p:cNvPr>
          <p:cNvSpPr/>
          <p:nvPr/>
        </p:nvSpPr>
        <p:spPr>
          <a:xfrm>
            <a:off x="4889464" y="2705766"/>
            <a:ext cx="862553" cy="327945"/>
          </a:xfrm>
          <a:prstGeom prst="roundRect">
            <a:avLst/>
          </a:prstGeom>
          <a:solidFill>
            <a:srgbClr val="F1C244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5" name="CaixaDeTexto 164">
            <a:extLst>
              <a:ext uri="{FF2B5EF4-FFF2-40B4-BE49-F238E27FC236}">
                <a16:creationId xmlns:a16="http://schemas.microsoft.com/office/drawing/2014/main" id="{7F7844B3-00E8-B949-9344-937E2C07E4F0}"/>
              </a:ext>
            </a:extLst>
          </p:cNvPr>
          <p:cNvSpPr txBox="1"/>
          <p:nvPr/>
        </p:nvSpPr>
        <p:spPr>
          <a:xfrm>
            <a:off x="4901040" y="2767334"/>
            <a:ext cx="850977" cy="20774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tx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Trust</a:t>
            </a:r>
          </a:p>
        </p:txBody>
      </p:sp>
      <p:sp>
        <p:nvSpPr>
          <p:cNvPr id="166" name="Retângulo Arredondado 165">
            <a:extLst>
              <a:ext uri="{FF2B5EF4-FFF2-40B4-BE49-F238E27FC236}">
                <a16:creationId xmlns:a16="http://schemas.microsoft.com/office/drawing/2014/main" id="{A187BCAB-46E7-8546-8D34-3E9C7541153A}"/>
              </a:ext>
            </a:extLst>
          </p:cNvPr>
          <p:cNvSpPr/>
          <p:nvPr/>
        </p:nvSpPr>
        <p:spPr>
          <a:xfrm>
            <a:off x="7936854" y="2991101"/>
            <a:ext cx="862553" cy="327945"/>
          </a:xfrm>
          <a:prstGeom prst="roundRect">
            <a:avLst/>
          </a:prstGeom>
          <a:solidFill>
            <a:srgbClr val="B6D7A8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7" name="CaixaDeTexto 166">
            <a:extLst>
              <a:ext uri="{FF2B5EF4-FFF2-40B4-BE49-F238E27FC236}">
                <a16:creationId xmlns:a16="http://schemas.microsoft.com/office/drawing/2014/main" id="{A82FA8B3-8347-1444-89A4-389354F4BC21}"/>
              </a:ext>
            </a:extLst>
          </p:cNvPr>
          <p:cNvSpPr txBox="1"/>
          <p:nvPr/>
        </p:nvSpPr>
        <p:spPr>
          <a:xfrm>
            <a:off x="7948430" y="3000220"/>
            <a:ext cx="850977" cy="323165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Prospective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Application</a:t>
            </a:r>
            <a:endParaRPr lang="pt-PT" sz="7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8" name="Retângulo Arredondado 167">
            <a:extLst>
              <a:ext uri="{FF2B5EF4-FFF2-40B4-BE49-F238E27FC236}">
                <a16:creationId xmlns:a16="http://schemas.microsoft.com/office/drawing/2014/main" id="{B28B4AE1-0AB6-4C44-87CB-02634231CBE2}"/>
              </a:ext>
            </a:extLst>
          </p:cNvPr>
          <p:cNvSpPr/>
          <p:nvPr/>
        </p:nvSpPr>
        <p:spPr>
          <a:xfrm>
            <a:off x="7942641" y="6337990"/>
            <a:ext cx="862553" cy="327945"/>
          </a:xfrm>
          <a:prstGeom prst="roundRect">
            <a:avLst/>
          </a:prstGeom>
          <a:solidFill>
            <a:srgbClr val="B6D7A8">
              <a:alpha val="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69" name="CaixaDeTexto 168">
            <a:extLst>
              <a:ext uri="{FF2B5EF4-FFF2-40B4-BE49-F238E27FC236}">
                <a16:creationId xmlns:a16="http://schemas.microsoft.com/office/drawing/2014/main" id="{BAFD5F06-EA7A-2E45-B497-F2B69EF11EE1}"/>
              </a:ext>
            </a:extLst>
          </p:cNvPr>
          <p:cNvSpPr txBox="1"/>
          <p:nvPr/>
        </p:nvSpPr>
        <p:spPr>
          <a:xfrm>
            <a:off x="7954217" y="6336242"/>
            <a:ext cx="850977" cy="3231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Standards </a:t>
            </a:r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PT" sz="750" b="1" dirty="0" err="1">
                <a:solidFill>
                  <a:schemeClr val="bg1">
                    <a:alpha val="11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Regulations</a:t>
            </a:r>
            <a:endParaRPr lang="pt-PT" sz="750" b="1" dirty="0">
              <a:solidFill>
                <a:schemeClr val="bg1">
                  <a:alpha val="11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tângulo Arredondado 169">
            <a:extLst>
              <a:ext uri="{FF2B5EF4-FFF2-40B4-BE49-F238E27FC236}">
                <a16:creationId xmlns:a16="http://schemas.microsoft.com/office/drawing/2014/main" id="{38CC1020-4C78-3B4B-ABC6-6875F1F9C442}"/>
              </a:ext>
            </a:extLst>
          </p:cNvPr>
          <p:cNvSpPr/>
          <p:nvPr/>
        </p:nvSpPr>
        <p:spPr>
          <a:xfrm>
            <a:off x="7279280" y="1337913"/>
            <a:ext cx="862553" cy="327945"/>
          </a:xfrm>
          <a:prstGeom prst="roundRect">
            <a:avLst/>
          </a:prstGeom>
          <a:solidFill>
            <a:srgbClr val="E06666"/>
          </a:solidFill>
          <a:ln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 sz="1350"/>
          </a:p>
        </p:txBody>
      </p:sp>
      <p:sp>
        <p:nvSpPr>
          <p:cNvPr id="171" name="CaixaDeTexto 170">
            <a:extLst>
              <a:ext uri="{FF2B5EF4-FFF2-40B4-BE49-F238E27FC236}">
                <a16:creationId xmlns:a16="http://schemas.microsoft.com/office/drawing/2014/main" id="{37D0C71B-16B5-794D-8A2B-93D80EE17053}"/>
              </a:ext>
            </a:extLst>
          </p:cNvPr>
          <p:cNvSpPr txBox="1"/>
          <p:nvPr/>
        </p:nvSpPr>
        <p:spPr>
          <a:xfrm>
            <a:off x="7290179" y="1341809"/>
            <a:ext cx="850977" cy="323165"/>
          </a:xfrm>
          <a:prstGeom prst="rect">
            <a:avLst/>
          </a:prstGeom>
          <a:noFill/>
          <a:ln>
            <a:noFill/>
          </a:ln>
          <a:effectLst>
            <a:glow rad="635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PT" sz="750" b="1" dirty="0" err="1">
                <a:latin typeface="Arial" panose="020B0604020202020204" pitchFamily="34" charset="0"/>
                <a:cs typeface="Arial" panose="020B0604020202020204" pitchFamily="34" charset="0"/>
              </a:rPr>
              <a:t>Brain</a:t>
            </a:r>
            <a:r>
              <a:rPr lang="pt-PT" sz="750" b="1" dirty="0">
                <a:latin typeface="Arial" panose="020B0604020202020204" pitchFamily="34" charset="0"/>
                <a:cs typeface="Arial" panose="020B0604020202020204" pitchFamily="34" charset="0"/>
              </a:rPr>
              <a:t> Dynamics</a:t>
            </a:r>
          </a:p>
        </p:txBody>
      </p:sp>
      <p:grpSp>
        <p:nvGrpSpPr>
          <p:cNvPr id="212" name="Agrupar 211">
            <a:extLst>
              <a:ext uri="{FF2B5EF4-FFF2-40B4-BE49-F238E27FC236}">
                <a16:creationId xmlns:a16="http://schemas.microsoft.com/office/drawing/2014/main" id="{C87304D4-2AA1-D546-84DF-2B39638F73F2}"/>
              </a:ext>
            </a:extLst>
          </p:cNvPr>
          <p:cNvGrpSpPr/>
          <p:nvPr/>
        </p:nvGrpSpPr>
        <p:grpSpPr>
          <a:xfrm>
            <a:off x="3786862" y="3627881"/>
            <a:ext cx="3080258" cy="2145478"/>
            <a:chOff x="2870864" y="2715395"/>
            <a:chExt cx="3080258" cy="2145478"/>
          </a:xfrm>
        </p:grpSpPr>
        <p:sp>
          <p:nvSpPr>
            <p:cNvPr id="214" name="Retângulo 213">
              <a:extLst>
                <a:ext uri="{FF2B5EF4-FFF2-40B4-BE49-F238E27FC236}">
                  <a16:creationId xmlns:a16="http://schemas.microsoft.com/office/drawing/2014/main" id="{1210A95C-0280-5249-A48C-624FBEDDB084}"/>
                </a:ext>
              </a:extLst>
            </p:cNvPr>
            <p:cNvSpPr/>
            <p:nvPr/>
          </p:nvSpPr>
          <p:spPr>
            <a:xfrm>
              <a:off x="2870864" y="2715395"/>
              <a:ext cx="3080258" cy="21264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15" name="CaixaDeTexto 214">
              <a:extLst>
                <a:ext uri="{FF2B5EF4-FFF2-40B4-BE49-F238E27FC236}">
                  <a16:creationId xmlns:a16="http://schemas.microsoft.com/office/drawing/2014/main" id="{D2431E77-A28F-7140-A616-29AAFFE1713B}"/>
                </a:ext>
              </a:extLst>
            </p:cNvPr>
            <p:cNvSpPr txBox="1"/>
            <p:nvPr/>
          </p:nvSpPr>
          <p:spPr>
            <a:xfrm>
              <a:off x="2964374" y="2951946"/>
              <a:ext cx="294343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pt-P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4. </a:t>
              </a:r>
              <a:r>
                <a:rPr lang="pt-PT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Studies</a:t>
              </a:r>
              <a:r>
                <a:rPr lang="pt-P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try</a:t>
              </a:r>
              <a:r>
                <a:rPr lang="pt-P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to capture </a:t>
              </a:r>
              <a:r>
                <a:rPr lang="pt-PT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and</a:t>
              </a:r>
              <a:r>
                <a:rPr lang="pt-P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understand</a:t>
              </a:r>
              <a:r>
                <a:rPr lang="pt-P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brain</a:t>
              </a:r>
              <a:r>
                <a:rPr lang="pt-P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dynamics</a:t>
              </a:r>
              <a:r>
                <a:rPr lang="pt-P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with</a:t>
              </a:r>
              <a:r>
                <a:rPr lang="pt-P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the</a:t>
              </a:r>
              <a:r>
                <a:rPr lang="pt-P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goal</a:t>
              </a:r>
              <a:r>
                <a:rPr lang="pt-P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of</a:t>
              </a:r>
              <a:r>
                <a:rPr lang="pt-P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predicting</a:t>
              </a:r>
              <a:r>
                <a:rPr lang="pt-P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seizures</a:t>
              </a:r>
              <a:r>
                <a:rPr lang="pt-P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pt-PT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These</a:t>
              </a:r>
              <a:r>
                <a:rPr lang="pt-P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studies</a:t>
              </a:r>
              <a:r>
                <a:rPr lang="pt-P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must </a:t>
              </a:r>
              <a:r>
                <a:rPr lang="pt-PT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envision</a:t>
              </a:r>
              <a:r>
                <a:rPr lang="pt-P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a real-</a:t>
              </a:r>
              <a:r>
                <a:rPr lang="pt-PT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application</a:t>
              </a:r>
              <a:r>
                <a:rPr lang="pt-P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PT" sz="12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scenario</a:t>
              </a:r>
              <a:r>
                <a:rPr lang="pt-PT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  <p:pic>
          <p:nvPicPr>
            <p:cNvPr id="216" name="Gráfico 215" descr="Seta: Curva ligeira com preenchimento sólido">
              <a:hlinkClick r:id="" action="ppaction://hlinkshowjump?jump=nextslide"/>
              <a:extLst>
                <a:ext uri="{FF2B5EF4-FFF2-40B4-BE49-F238E27FC236}">
                  <a16:creationId xmlns:a16="http://schemas.microsoft.com/office/drawing/2014/main" id="{45AE863C-63CE-FA4F-BCE4-153B261B65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>
              <a:off x="4442114" y="4387129"/>
              <a:ext cx="470452" cy="470452"/>
            </a:xfrm>
            <a:prstGeom prst="rect">
              <a:avLst/>
            </a:prstGeom>
          </p:spPr>
        </p:pic>
        <p:pic>
          <p:nvPicPr>
            <p:cNvPr id="217" name="Gráfico 216" descr="Seta: Curva ligeira com preenchimento sólido">
              <a:hlinkClick r:id="" action="ppaction://hlinkshowjump?jump=previousslide"/>
              <a:extLst>
                <a:ext uri="{FF2B5EF4-FFF2-40B4-BE49-F238E27FC236}">
                  <a16:creationId xmlns:a16="http://schemas.microsoft.com/office/drawing/2014/main" id="{96D2BCE7-4D4E-FF4C-9168-1C60F3C99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/>
            </a:stretch>
          </p:blipFill>
          <p:spPr>
            <a:xfrm flipH="1">
              <a:off x="3941102" y="4390421"/>
              <a:ext cx="461161" cy="470452"/>
            </a:xfrm>
            <a:prstGeom prst="rect">
              <a:avLst/>
            </a:prstGeom>
          </p:spPr>
        </p:pic>
        <p:sp>
          <p:nvSpPr>
            <p:cNvPr id="218" name="CaixaDeTexto 217">
              <a:extLst>
                <a:ext uri="{FF2B5EF4-FFF2-40B4-BE49-F238E27FC236}">
                  <a16:creationId xmlns:a16="http://schemas.microsoft.com/office/drawing/2014/main" id="{3CE31FEE-C7F6-4446-A990-A69CC9BFA21E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3700171" y="4296135"/>
              <a:ext cx="757299" cy="25391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PT" sz="105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Previous</a:t>
              </a:r>
              <a:endParaRPr lang="pt-PT" sz="105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3" name="CaixaDeTexto 212">
            <a:extLst>
              <a:ext uri="{FF2B5EF4-FFF2-40B4-BE49-F238E27FC236}">
                <a16:creationId xmlns:a16="http://schemas.microsoft.com/office/drawing/2014/main" id="{775B1BCE-64BB-E14A-AB04-D85CDF4ABE13}"/>
              </a:ext>
            </a:extLst>
          </p:cNvPr>
          <p:cNvSpPr txBox="1">
            <a:spLocks noChangeAspect="1"/>
          </p:cNvSpPr>
          <p:nvPr/>
        </p:nvSpPr>
        <p:spPr>
          <a:xfrm>
            <a:off x="5339373" y="5211849"/>
            <a:ext cx="500449" cy="25391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t-PT" sz="1050" b="1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endParaRPr lang="pt-PT" sz="10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9" name="Agrupar 218">
            <a:extLst>
              <a:ext uri="{FF2B5EF4-FFF2-40B4-BE49-F238E27FC236}">
                <a16:creationId xmlns:a16="http://schemas.microsoft.com/office/drawing/2014/main" id="{C08C4B31-E075-2340-96C5-AFCEE2F8A7A5}"/>
              </a:ext>
            </a:extLst>
          </p:cNvPr>
          <p:cNvGrpSpPr/>
          <p:nvPr/>
        </p:nvGrpSpPr>
        <p:grpSpPr>
          <a:xfrm>
            <a:off x="5300474" y="3787081"/>
            <a:ext cx="1424861" cy="73591"/>
            <a:chOff x="6461272" y="2933738"/>
            <a:chExt cx="1424861" cy="73591"/>
          </a:xfrm>
        </p:grpSpPr>
        <p:sp>
          <p:nvSpPr>
            <p:cNvPr id="220" name="Oval 219">
              <a:hlinkClick r:id="rId30" action="ppaction://hlinksldjump"/>
              <a:extLst>
                <a:ext uri="{FF2B5EF4-FFF2-40B4-BE49-F238E27FC236}">
                  <a16:creationId xmlns:a16="http://schemas.microsoft.com/office/drawing/2014/main" id="{7F379037-46EC-F54F-82C7-613FA011F87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461272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1" name="Oval 220">
              <a:hlinkClick r:id="rId31" action="ppaction://hlinksldjump"/>
              <a:extLst>
                <a:ext uri="{FF2B5EF4-FFF2-40B4-BE49-F238E27FC236}">
                  <a16:creationId xmlns:a16="http://schemas.microsoft.com/office/drawing/2014/main" id="{4A68D4E2-21C9-7843-8A2E-26CBE690B2B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565166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2" name="Oval 221">
              <a:hlinkClick r:id="rId32" action="ppaction://hlinksldjump"/>
              <a:extLst>
                <a:ext uri="{FF2B5EF4-FFF2-40B4-BE49-F238E27FC236}">
                  <a16:creationId xmlns:a16="http://schemas.microsoft.com/office/drawing/2014/main" id="{EC8BDF1B-41F6-4049-BA78-5E8EBCC6006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669060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3" name="Oval 222">
              <a:hlinkClick r:id="rId33" action="ppaction://hlinksldjump"/>
              <a:extLst>
                <a:ext uri="{FF2B5EF4-FFF2-40B4-BE49-F238E27FC236}">
                  <a16:creationId xmlns:a16="http://schemas.microsoft.com/office/drawing/2014/main" id="{C0C5C1AD-BD1F-5D43-8E27-811EC70168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772954" y="2933738"/>
              <a:ext cx="74239" cy="73591"/>
            </a:xfrm>
            <a:prstGeom prst="ellipse">
              <a:avLst/>
            </a:prstGeom>
            <a:solidFill>
              <a:srgbClr val="B6D7A8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4" name="Oval 223">
              <a:hlinkClick r:id="rId34" action="ppaction://hlinksldjump"/>
              <a:extLst>
                <a:ext uri="{FF2B5EF4-FFF2-40B4-BE49-F238E27FC236}">
                  <a16:creationId xmlns:a16="http://schemas.microsoft.com/office/drawing/2014/main" id="{66A2626D-D768-3845-9E6C-F7AD3CAF77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876848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5" name="Oval 224">
              <a:hlinkClick r:id="rId35" action="ppaction://hlinksldjump"/>
              <a:extLst>
                <a:ext uri="{FF2B5EF4-FFF2-40B4-BE49-F238E27FC236}">
                  <a16:creationId xmlns:a16="http://schemas.microsoft.com/office/drawing/2014/main" id="{9A96DCBB-B840-FC40-8D05-92231C31C1FE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980742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6" name="Oval 225">
              <a:hlinkClick r:id="rId36" action="ppaction://hlinksldjump"/>
              <a:extLst>
                <a:ext uri="{FF2B5EF4-FFF2-40B4-BE49-F238E27FC236}">
                  <a16:creationId xmlns:a16="http://schemas.microsoft.com/office/drawing/2014/main" id="{DDA96309-CE34-DA47-9855-C9F55688F40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084636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7" name="Oval 226">
              <a:hlinkClick r:id="rId37" action="ppaction://hlinksldjump"/>
              <a:extLst>
                <a:ext uri="{FF2B5EF4-FFF2-40B4-BE49-F238E27FC236}">
                  <a16:creationId xmlns:a16="http://schemas.microsoft.com/office/drawing/2014/main" id="{C747C0E4-7313-6A43-9FA6-EB9A44656E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188530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8" name="Oval 227">
              <a:hlinkClick r:id="rId38" action="ppaction://hlinksldjump"/>
              <a:extLst>
                <a:ext uri="{FF2B5EF4-FFF2-40B4-BE49-F238E27FC236}">
                  <a16:creationId xmlns:a16="http://schemas.microsoft.com/office/drawing/2014/main" id="{4306F829-0B96-E343-AE51-09CDFD91017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292424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29" name="Oval 228">
              <a:hlinkClick r:id="rId39" action="ppaction://hlinksldjump"/>
              <a:extLst>
                <a:ext uri="{FF2B5EF4-FFF2-40B4-BE49-F238E27FC236}">
                  <a16:creationId xmlns:a16="http://schemas.microsoft.com/office/drawing/2014/main" id="{F823F730-2AA3-7743-97E0-72E4FA9AB92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396318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0" name="Oval 229">
              <a:hlinkClick r:id="rId40" action="ppaction://hlinksldjump"/>
              <a:extLst>
                <a:ext uri="{FF2B5EF4-FFF2-40B4-BE49-F238E27FC236}">
                  <a16:creationId xmlns:a16="http://schemas.microsoft.com/office/drawing/2014/main" id="{6828366C-6B15-1043-84C2-64D00C1BE71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500212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1" name="Oval 230">
              <a:hlinkClick r:id="rId41" action="ppaction://hlinksldjump"/>
              <a:extLst>
                <a:ext uri="{FF2B5EF4-FFF2-40B4-BE49-F238E27FC236}">
                  <a16:creationId xmlns:a16="http://schemas.microsoft.com/office/drawing/2014/main" id="{E3067095-8602-CD42-BB84-476A617C990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604106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2" name="Oval 231">
              <a:hlinkClick r:id="rId42" action="ppaction://hlinksldjump"/>
              <a:extLst>
                <a:ext uri="{FF2B5EF4-FFF2-40B4-BE49-F238E27FC236}">
                  <a16:creationId xmlns:a16="http://schemas.microsoft.com/office/drawing/2014/main" id="{1973FFC9-BDD7-824B-9C0A-F5BEC60110F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708000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  <p:sp>
          <p:nvSpPr>
            <p:cNvPr id="233" name="Oval 232">
              <a:hlinkClick r:id="rId43" action="ppaction://hlinksldjump"/>
              <a:extLst>
                <a:ext uri="{FF2B5EF4-FFF2-40B4-BE49-F238E27FC236}">
                  <a16:creationId xmlns:a16="http://schemas.microsoft.com/office/drawing/2014/main" id="{343764F8-D1C2-3C44-AA47-24B71717E77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7811894" y="2933738"/>
              <a:ext cx="74239" cy="73591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/>
            </a:p>
          </p:txBody>
        </p:sp>
      </p:grpSp>
    </p:spTree>
    <p:extLst>
      <p:ext uri="{BB962C8B-B14F-4D97-AF65-F5344CB8AC3E}">
        <p14:creationId xmlns:p14="http://schemas.microsoft.com/office/powerpoint/2010/main" val="1479587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>
        <p159:morph option="byObject"/>
      </p:transition>
    </mc:Choice>
    <mc:Fallback xmlns="">
      <p:transition advClick="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EC12C130-A44A-497B-B438-9DB501E81C73}"/>
  <p:tag name="ISPRING_RESOURCE_FOLDER" val="C:\Users\mauro\Google Drive\Doutoramento\3o Ano\Estudo Qualitativo\interactive_presentation\"/>
  <p:tag name="ISPRING_PRESENTATION_PATH" val="C:\Users\mauro\Google Drive\Doutoramento\3o Ano\Estudo Qualitativo\interactive_presentation.pptx"/>
  <p:tag name="ISPRING_PROJECT_VERSION" val="9.32"/>
  <p:tag name="ISPRING_PROJECT_FOLDER_UPDATED" val="1"/>
</p:tagLst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2893</TotalTime>
  <Words>15691</Words>
  <Application>Microsoft Macintosh PowerPoint</Application>
  <PresentationFormat>Apresentação no Ecrã (4:3)</PresentationFormat>
  <Paragraphs>2672</Paragraphs>
  <Slides>73</Slides>
  <Notes>24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73</vt:i4>
      </vt:variant>
    </vt:vector>
  </HeadingPairs>
  <TitlesOfParts>
    <vt:vector size="7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Mauro Pinto</dc:creator>
  <cp:lastModifiedBy>Mauro Pinto</cp:lastModifiedBy>
  <cp:revision>215</cp:revision>
  <dcterms:created xsi:type="dcterms:W3CDTF">2021-02-15T11:26:22Z</dcterms:created>
  <dcterms:modified xsi:type="dcterms:W3CDTF">2021-07-05T16:06:27Z</dcterms:modified>
</cp:coreProperties>
</file>