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5AEB-0116-42BC-894F-5BA64513B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74BE5-CC3D-B22F-B817-3D4510409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AB60-FC60-923A-F477-4EEF63D1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711F1-E632-97E1-AA2C-D596AC1D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3238-2E37-F7DC-4B76-4AFF026E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86DF-B865-5994-B322-309FD85B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B569D-AC71-BDBE-5FA7-C8D4040BE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77DA-6193-F70F-F234-2185113E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242CB-5BE9-722D-0BF9-1315C5CB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F0174-39A2-58F1-17C8-DA0BE95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E7D86-DC7E-D517-2035-85AF8F02F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4D88A-B758-12F2-2233-213D3C2F1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1B28E-2EBB-AD4B-99A8-DD6172B1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801C-50DF-F395-172A-2711D8A2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AFBA-9571-FD56-FA43-8A415D2A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10E1-13FC-D478-7E18-A0504028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A751-D373-3E64-8338-E5AF0B10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25E2-8D09-202F-9ABA-65ECD9AD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60D9-C895-C78E-4889-17167AC3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B8FCE-7AB7-7FC0-EC07-282AB126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BE5B-BF37-9DB7-5B94-854C8279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BE7D0-7289-6273-7300-B80E065C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BC65-0BE4-B779-61C9-1DA17230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8D196-4633-DF98-4CAE-2E9E786B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5EA4C-08E9-A788-70BD-607DB525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3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20EA-6E38-5319-90A8-4B29015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E668-94BC-EE93-E9AF-0948417CF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98F2D-45A2-151A-0EC5-48D22693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E3D4A-F43B-20C5-663B-99D1847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2F220-24BF-E330-F0E2-94300D4E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10E5B-5BBB-1B12-8322-0067B25F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ABE3-1923-3E64-D99E-0B3BB582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CE569-5443-DFBB-0137-81611085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CB55F-D4D7-E10B-FDED-91C4EC1F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68AE0-111B-0C5D-0D80-C1F86DB2D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ACAA1-938C-1517-292B-99B1A5E3F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021BF-5876-BB6B-D487-FD31A452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F8737-BBD3-6094-415D-E3EEFE25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86FC8-6025-A7BA-7D95-0544F6B6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9C60-0BD6-F48A-8951-CCCED0E0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FBA56-6340-F47D-D3EE-1AB19B27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EDF5B-1630-E8BE-E6CA-14319537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ACBCA-3BCF-C2F2-2DCE-CE45445F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D7268-7258-9668-3C19-90DAACA8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F064E-3C3F-5F01-6073-2537E1A3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419B-56DB-358D-7C6E-4E117D13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5126-937A-90A4-9F1C-0C9F702B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640F-7AD2-9464-5F7C-1C24BF96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718E1-C753-9151-A28A-809EA6C3C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8781-3A31-8FFB-5571-6C55B098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8A3A2-3D64-C097-2F0E-D464401F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21DEC-1D36-3662-D858-AA65566B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EB37-EA9B-D899-0D33-954C80C4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F6641-F236-1522-7000-191AC399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DBADE-1BC0-B907-9CEB-EFDE5951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68B1-7E7F-2C8E-E9AA-A65015C4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4CDC5-9D19-33B3-CF91-D0DD2259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55E3-B220-4466-3123-18667B0A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CE841-DFC7-A162-FCFD-1F26D9B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941AF-474D-20C0-3D51-937AD015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355A-8353-D7B7-9F6A-07AF5A6E0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C87D2-5BFE-4AFF-ADB7-95162035444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3C02-1C97-A911-C2AE-E1FDD2019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1CC38-6700-3FF7-20F4-28A8C654F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2B187-EE5E-4C85-83AB-32C87D10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7ADE54-321F-9644-E271-5060EA6920A1}"/>
              </a:ext>
            </a:extLst>
          </p:cNvPr>
          <p:cNvGrpSpPr/>
          <p:nvPr/>
        </p:nvGrpSpPr>
        <p:grpSpPr>
          <a:xfrm>
            <a:off x="252247" y="315309"/>
            <a:ext cx="11335409" cy="6420920"/>
            <a:chOff x="252247" y="315309"/>
            <a:chExt cx="11335409" cy="6420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431C6F-48C3-A8D1-5114-D3FD7EE1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6" t="11725" b="23678"/>
            <a:stretch>
              <a:fillRect/>
            </a:stretch>
          </p:blipFill>
          <p:spPr>
            <a:xfrm>
              <a:off x="252247" y="315309"/>
              <a:ext cx="8429297" cy="44301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8EC7D5-015E-FB49-A7A5-6DE7E80B8414}"/>
                </a:ext>
              </a:extLst>
            </p:cNvPr>
            <p:cNvSpPr txBox="1"/>
            <p:nvPr/>
          </p:nvSpPr>
          <p:spPr>
            <a:xfrm>
              <a:off x="1024757" y="630618"/>
              <a:ext cx="4398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1          2          3            4           5          6           7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0A36AE-F654-5510-F8D4-36CE7D6AB7F8}"/>
                </a:ext>
              </a:extLst>
            </p:cNvPr>
            <p:cNvSpPr txBox="1"/>
            <p:nvPr/>
          </p:nvSpPr>
          <p:spPr>
            <a:xfrm>
              <a:off x="9207064" y="331076"/>
              <a:ext cx="2380592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1- 100 bp ladder</a:t>
              </a:r>
            </a:p>
            <a:p>
              <a:endParaRPr lang="en-US" dirty="0"/>
            </a:p>
            <a:p>
              <a:r>
                <a:rPr lang="en-US" dirty="0"/>
                <a:t>2 – HM011</a:t>
              </a:r>
            </a:p>
            <a:p>
              <a:endParaRPr lang="en-US" dirty="0"/>
            </a:p>
            <a:p>
              <a:r>
                <a:rPr lang="en-US" dirty="0"/>
                <a:t>3-  HM048</a:t>
              </a:r>
            </a:p>
            <a:p>
              <a:endParaRPr lang="en-US" dirty="0"/>
            </a:p>
            <a:p>
              <a:r>
                <a:rPr lang="en-US" dirty="0"/>
                <a:t>4- MGH-001</a:t>
              </a:r>
            </a:p>
            <a:p>
              <a:endParaRPr lang="en-US" dirty="0"/>
            </a:p>
            <a:p>
              <a:r>
                <a:rPr lang="en-US" dirty="0"/>
                <a:t>5- GARH-004</a:t>
              </a:r>
            </a:p>
            <a:p>
              <a:endParaRPr lang="en-US" dirty="0"/>
            </a:p>
            <a:p>
              <a:r>
                <a:rPr lang="en-US" dirty="0"/>
                <a:t>6- Nothing</a:t>
              </a:r>
            </a:p>
            <a:p>
              <a:endParaRPr lang="en-US" dirty="0"/>
            </a:p>
            <a:p>
              <a:r>
                <a:rPr lang="en-US" dirty="0"/>
                <a:t>7-  HM011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DA4F4-3B14-A978-239D-83AD687D891D}"/>
                </a:ext>
              </a:extLst>
            </p:cNvPr>
            <p:cNvSpPr txBox="1"/>
            <p:nvPr/>
          </p:nvSpPr>
          <p:spPr>
            <a:xfrm>
              <a:off x="394138" y="4981903"/>
              <a:ext cx="1057866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Lanes 2 , 3 and 7 are not part of my samples but HDV positive samples for another study</a:t>
              </a:r>
            </a:p>
            <a:p>
              <a:endParaRPr lang="en-US" dirty="0"/>
            </a:p>
            <a:p>
              <a:r>
                <a:rPr lang="en-US" dirty="0"/>
                <a:t>Lane 4  is one of the 2 HDV positive samples with sample ID MGH-001 detected but did not amplify</a:t>
              </a:r>
            </a:p>
            <a:p>
              <a:endParaRPr lang="en-US" dirty="0"/>
            </a:p>
            <a:p>
              <a:r>
                <a:rPr lang="en-US" dirty="0"/>
                <a:t>Lane 5 is the HDV sample </a:t>
              </a:r>
              <a:r>
                <a:rPr lang="en-US"/>
                <a:t>with ID </a:t>
              </a:r>
              <a:r>
                <a:rPr lang="en-US" dirty="0"/>
                <a:t>GHARH-004 that was amplified with a band size of around 400 base pairs.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69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Miriam Eshun</dc:creator>
  <cp:lastModifiedBy>Joseph Bonney</cp:lastModifiedBy>
  <cp:revision>5</cp:revision>
  <dcterms:created xsi:type="dcterms:W3CDTF">2026-02-13T15:29:23Z</dcterms:created>
  <dcterms:modified xsi:type="dcterms:W3CDTF">2026-02-20T07:48:41Z</dcterms:modified>
</cp:coreProperties>
</file>