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6858000" cy="9906000" type="A4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brahim.moharam" initials="i" lastIdx="3" clrIdx="0">
    <p:extLst>
      <p:ext uri="{19B8F6BF-5375-455C-9EA6-DF929625EA0E}">
        <p15:presenceInfo xmlns:p15="http://schemas.microsoft.com/office/powerpoint/2012/main" userId="ibrahim.mohar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85714" autoAdjust="0"/>
  </p:normalViewPr>
  <p:slideViewPr>
    <p:cSldViewPr>
      <p:cViewPr varScale="1">
        <p:scale>
          <a:sx n="76" d="100"/>
          <a:sy n="76" d="100"/>
        </p:scale>
        <p:origin x="3036" y="1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0B9FD-3566-4DAE-82E6-40499757598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5A40D-6279-4526-8063-ED8C845D120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5A40D-6279-4526-8063-ED8C845D12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4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28.09.2020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92985" y="200472"/>
            <a:ext cx="1819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B19D9C1-28FF-46D4-9BB5-08717602D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020492" y="3665423"/>
            <a:ext cx="6858000" cy="208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0560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A4-Papier (210 x 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Moharam, Ibrahim</dc:creator>
  <cp:lastModifiedBy>Grund, Christian</cp:lastModifiedBy>
  <cp:revision>322</cp:revision>
  <cp:lastPrinted>2020-07-27T09:48:38Z</cp:lastPrinted>
  <dcterms:created xsi:type="dcterms:W3CDTF">2018-03-12T11:16:23Z</dcterms:created>
  <dcterms:modified xsi:type="dcterms:W3CDTF">2020-09-28T13:39:08Z</dcterms:modified>
</cp:coreProperties>
</file>