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95B7D-6B57-4D87-AC18-732B2FCEC4F6}" v="623" dt="2025-09-06T21:37:03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ve Aydın" userId="60b586a6-efcd-4b30-b35d-065b8efe8d27" providerId="ADAL" clId="{19A95B7D-6B57-4D87-AC18-732B2FCEC4F6}"/>
    <pc:docChg chg="undo custSel addSld modSld">
      <pc:chgData name="Merve Aydın" userId="60b586a6-efcd-4b30-b35d-065b8efe8d27" providerId="ADAL" clId="{19A95B7D-6B57-4D87-AC18-732B2FCEC4F6}" dt="2025-09-06T21:37:03.810" v="976" actId="14100"/>
      <pc:docMkLst>
        <pc:docMk/>
      </pc:docMkLst>
      <pc:sldChg chg="addSp delSp modSp mod">
        <pc:chgData name="Merve Aydın" userId="60b586a6-efcd-4b30-b35d-065b8efe8d27" providerId="ADAL" clId="{19A95B7D-6B57-4D87-AC18-732B2FCEC4F6}" dt="2025-09-06T21:01:16.840" v="540" actId="255"/>
        <pc:sldMkLst>
          <pc:docMk/>
          <pc:sldMk cId="1522180932" sldId="256"/>
        </pc:sldMkLst>
        <pc:spChg chg="add mod">
          <ac:chgData name="Merve Aydın" userId="60b586a6-efcd-4b30-b35d-065b8efe8d27" providerId="ADAL" clId="{19A95B7D-6B57-4D87-AC18-732B2FCEC4F6}" dt="2025-09-06T20:59:35.358" v="533" actId="1076"/>
          <ac:spMkLst>
            <pc:docMk/>
            <pc:sldMk cId="1522180932" sldId="256"/>
            <ac:spMk id="2" creationId="{CA859665-E302-7733-A149-53D1C162FCF4}"/>
          </ac:spMkLst>
        </pc:spChg>
        <pc:spChg chg="add mod">
          <ac:chgData name="Merve Aydın" userId="60b586a6-efcd-4b30-b35d-065b8efe8d27" providerId="ADAL" clId="{19A95B7D-6B57-4D87-AC18-732B2FCEC4F6}" dt="2025-09-06T20:59:39.172" v="534" actId="1076"/>
          <ac:spMkLst>
            <pc:docMk/>
            <pc:sldMk cId="1522180932" sldId="256"/>
            <ac:spMk id="3" creationId="{0CF2A151-1A37-967B-4501-78A296D76878}"/>
          </ac:spMkLst>
        </pc:spChg>
        <pc:spChg chg="mod">
          <ac:chgData name="Merve Aydın" userId="60b586a6-efcd-4b30-b35d-065b8efe8d27" providerId="ADAL" clId="{19A95B7D-6B57-4D87-AC18-732B2FCEC4F6}" dt="2025-09-06T21:01:16.840" v="540" actId="255"/>
          <ac:spMkLst>
            <pc:docMk/>
            <pc:sldMk cId="1522180932" sldId="256"/>
            <ac:spMk id="6" creationId="{ED05BDB8-DC77-1B18-B570-BB366668D2B0}"/>
          </ac:spMkLst>
        </pc:spChg>
        <pc:spChg chg="mod">
          <ac:chgData name="Merve Aydın" userId="60b586a6-efcd-4b30-b35d-065b8efe8d27" providerId="ADAL" clId="{19A95B7D-6B57-4D87-AC18-732B2FCEC4F6}" dt="2025-09-06T20:59:11.227" v="529" actId="255"/>
          <ac:spMkLst>
            <pc:docMk/>
            <pc:sldMk cId="1522180932" sldId="256"/>
            <ac:spMk id="7" creationId="{0598BE4D-9ECE-2D5D-4344-2F7605971209}"/>
          </ac:spMkLst>
        </pc:spChg>
        <pc:spChg chg="add mod">
          <ac:chgData name="Merve Aydın" userId="60b586a6-efcd-4b30-b35d-065b8efe8d27" providerId="ADAL" clId="{19A95B7D-6B57-4D87-AC18-732B2FCEC4F6}" dt="2025-09-06T20:59:11.227" v="529" actId="255"/>
          <ac:spMkLst>
            <pc:docMk/>
            <pc:sldMk cId="1522180932" sldId="256"/>
            <ac:spMk id="8" creationId="{3740C399-A984-DA01-B381-9D35C54D0A0B}"/>
          </ac:spMkLst>
        </pc:spChg>
        <pc:spChg chg="mod">
          <ac:chgData name="Merve Aydın" userId="60b586a6-efcd-4b30-b35d-065b8efe8d27" providerId="ADAL" clId="{19A95B7D-6B57-4D87-AC18-732B2FCEC4F6}" dt="2025-09-06T20:59:11.227" v="529" actId="255"/>
          <ac:spMkLst>
            <pc:docMk/>
            <pc:sldMk cId="1522180932" sldId="256"/>
            <ac:spMk id="9" creationId="{1DA37FB1-C6AA-8E16-42D1-117EBE5D4192}"/>
          </ac:spMkLst>
        </pc:spChg>
        <pc:spChg chg="mod">
          <ac:chgData name="Merve Aydın" userId="60b586a6-efcd-4b30-b35d-065b8efe8d27" providerId="ADAL" clId="{19A95B7D-6B57-4D87-AC18-732B2FCEC4F6}" dt="2025-09-06T20:58:54.550" v="528" actId="255"/>
          <ac:spMkLst>
            <pc:docMk/>
            <pc:sldMk cId="1522180932" sldId="256"/>
            <ac:spMk id="13" creationId="{6BD97165-19D9-AD38-D8DF-2DED11760AA8}"/>
          </ac:spMkLst>
        </pc:spChg>
        <pc:spChg chg="mod">
          <ac:chgData name="Merve Aydın" userId="60b586a6-efcd-4b30-b35d-065b8efe8d27" providerId="ADAL" clId="{19A95B7D-6B57-4D87-AC18-732B2FCEC4F6}" dt="2025-09-06T20:59:11.227" v="529" actId="255"/>
          <ac:spMkLst>
            <pc:docMk/>
            <pc:sldMk cId="1522180932" sldId="256"/>
            <ac:spMk id="14" creationId="{B67D195D-88C7-3800-500D-1E5B74D5D6E0}"/>
          </ac:spMkLst>
        </pc:spChg>
        <pc:spChg chg="del mod">
          <ac:chgData name="Merve Aydın" userId="60b586a6-efcd-4b30-b35d-065b8efe8d27" providerId="ADAL" clId="{19A95B7D-6B57-4D87-AC18-732B2FCEC4F6}" dt="2025-09-06T20:49:06.840" v="503" actId="478"/>
          <ac:spMkLst>
            <pc:docMk/>
            <pc:sldMk cId="1522180932" sldId="256"/>
            <ac:spMk id="17" creationId="{5D578AAC-AC3E-617D-E3FA-63F685DD4788}"/>
          </ac:spMkLst>
        </pc:spChg>
        <pc:spChg chg="add del mod">
          <ac:chgData name="Merve Aydın" userId="60b586a6-efcd-4b30-b35d-065b8efe8d27" providerId="ADAL" clId="{19A95B7D-6B57-4D87-AC18-732B2FCEC4F6}" dt="2025-09-06T20:38:01.593" v="414" actId="478"/>
          <ac:spMkLst>
            <pc:docMk/>
            <pc:sldMk cId="1522180932" sldId="256"/>
            <ac:spMk id="19" creationId="{9D61EF16-C8C8-4F04-D51A-AC37FBC927CD}"/>
          </ac:spMkLst>
        </pc:spChg>
        <pc:spChg chg="add del mod">
          <ac:chgData name="Merve Aydın" userId="60b586a6-efcd-4b30-b35d-065b8efe8d27" providerId="ADAL" clId="{19A95B7D-6B57-4D87-AC18-732B2FCEC4F6}" dt="2025-09-06T20:37:59.212" v="413" actId="478"/>
          <ac:spMkLst>
            <pc:docMk/>
            <pc:sldMk cId="1522180932" sldId="256"/>
            <ac:spMk id="20" creationId="{87BAAEE5-C7E9-4C2B-4BE9-41AA997FFB37}"/>
          </ac:spMkLst>
        </pc:spChg>
        <pc:spChg chg="add mod">
          <ac:chgData name="Merve Aydın" userId="60b586a6-efcd-4b30-b35d-065b8efe8d27" providerId="ADAL" clId="{19A95B7D-6B57-4D87-AC18-732B2FCEC4F6}" dt="2025-09-06T20:36:33.632" v="397" actId="208"/>
          <ac:spMkLst>
            <pc:docMk/>
            <pc:sldMk cId="1522180932" sldId="256"/>
            <ac:spMk id="21" creationId="{7D879E82-FB5E-D1E7-4670-71276D163787}"/>
          </ac:spMkLst>
        </pc:spChg>
        <pc:spChg chg="add del mod">
          <ac:chgData name="Merve Aydın" userId="60b586a6-efcd-4b30-b35d-065b8efe8d27" providerId="ADAL" clId="{19A95B7D-6B57-4D87-AC18-732B2FCEC4F6}" dt="2025-09-06T20:37:56.754" v="412" actId="478"/>
          <ac:spMkLst>
            <pc:docMk/>
            <pc:sldMk cId="1522180932" sldId="256"/>
            <ac:spMk id="22" creationId="{88830FEC-0A9D-7EBA-B49B-7E7D99518472}"/>
          </ac:spMkLst>
        </pc:spChg>
        <pc:spChg chg="add del mod">
          <ac:chgData name="Merve Aydın" userId="60b586a6-efcd-4b30-b35d-065b8efe8d27" providerId="ADAL" clId="{19A95B7D-6B57-4D87-AC18-732B2FCEC4F6}" dt="2025-09-06T20:37:53.959" v="411" actId="478"/>
          <ac:spMkLst>
            <pc:docMk/>
            <pc:sldMk cId="1522180932" sldId="256"/>
            <ac:spMk id="23" creationId="{F7DC9A99-710F-0539-08C1-B6C21B0D2289}"/>
          </ac:spMkLst>
        </pc:spChg>
        <pc:spChg chg="add mod">
          <ac:chgData name="Merve Aydın" userId="60b586a6-efcd-4b30-b35d-065b8efe8d27" providerId="ADAL" clId="{19A95B7D-6B57-4D87-AC18-732B2FCEC4F6}" dt="2025-09-06T20:39:21.941" v="417" actId="1076"/>
          <ac:spMkLst>
            <pc:docMk/>
            <pc:sldMk cId="1522180932" sldId="256"/>
            <ac:spMk id="24" creationId="{1283E098-FD3F-E6B3-F21F-6A5723CE1A58}"/>
          </ac:spMkLst>
        </pc:spChg>
        <pc:spChg chg="add mod">
          <ac:chgData name="Merve Aydın" userId="60b586a6-efcd-4b30-b35d-065b8efe8d27" providerId="ADAL" clId="{19A95B7D-6B57-4D87-AC18-732B2FCEC4F6}" dt="2025-09-06T20:43:45.234" v="427" actId="14100"/>
          <ac:spMkLst>
            <pc:docMk/>
            <pc:sldMk cId="1522180932" sldId="256"/>
            <ac:spMk id="25" creationId="{D7FF558E-E5A3-31C4-D080-B7894D87E2B0}"/>
          </ac:spMkLst>
        </pc:spChg>
        <pc:spChg chg="add mod">
          <ac:chgData name="Merve Aydın" userId="60b586a6-efcd-4b30-b35d-065b8efe8d27" providerId="ADAL" clId="{19A95B7D-6B57-4D87-AC18-732B2FCEC4F6}" dt="2025-09-06T20:44:08.662" v="432" actId="14100"/>
          <ac:spMkLst>
            <pc:docMk/>
            <pc:sldMk cId="1522180932" sldId="256"/>
            <ac:spMk id="26" creationId="{502D33A7-1825-7C07-26B6-5595C6CCCD09}"/>
          </ac:spMkLst>
        </pc:spChg>
        <pc:spChg chg="add mod">
          <ac:chgData name="Merve Aydın" userId="60b586a6-efcd-4b30-b35d-065b8efe8d27" providerId="ADAL" clId="{19A95B7D-6B57-4D87-AC18-732B2FCEC4F6}" dt="2025-09-06T20:59:11.227" v="529" actId="255"/>
          <ac:spMkLst>
            <pc:docMk/>
            <pc:sldMk cId="1522180932" sldId="256"/>
            <ac:spMk id="27" creationId="{088156BA-253C-5AE6-F1BE-4433304BC61B}"/>
          </ac:spMkLst>
        </pc:spChg>
        <pc:spChg chg="add mod">
          <ac:chgData name="Merve Aydın" userId="60b586a6-efcd-4b30-b35d-065b8efe8d27" providerId="ADAL" clId="{19A95B7D-6B57-4D87-AC18-732B2FCEC4F6}" dt="2025-09-06T20:49:16.381" v="505" actId="14100"/>
          <ac:spMkLst>
            <pc:docMk/>
            <pc:sldMk cId="1522180932" sldId="256"/>
            <ac:spMk id="28" creationId="{88D79FE0-40FB-B4B4-3C61-C464D5A91B4D}"/>
          </ac:spMkLst>
        </pc:spChg>
        <pc:spChg chg="add mod">
          <ac:chgData name="Merve Aydın" userId="60b586a6-efcd-4b30-b35d-065b8efe8d27" providerId="ADAL" clId="{19A95B7D-6B57-4D87-AC18-732B2FCEC4F6}" dt="2025-09-06T20:58:09.491" v="526" actId="14100"/>
          <ac:spMkLst>
            <pc:docMk/>
            <pc:sldMk cId="1522180932" sldId="256"/>
            <ac:spMk id="29" creationId="{0E1AE7FE-8F19-85FC-4E07-41293FA0471F}"/>
          </ac:spMkLst>
        </pc:spChg>
        <pc:picChg chg="mod">
          <ac:chgData name="Merve Aydın" userId="60b586a6-efcd-4b30-b35d-065b8efe8d27" providerId="ADAL" clId="{19A95B7D-6B57-4D87-AC18-732B2FCEC4F6}" dt="2025-09-06T20:43:34.428" v="426" actId="1076"/>
          <ac:picMkLst>
            <pc:docMk/>
            <pc:sldMk cId="1522180932" sldId="256"/>
            <ac:picMk id="11" creationId="{EDB22F5E-FC0B-237F-11B5-6777B4001559}"/>
          </ac:picMkLst>
        </pc:picChg>
        <pc:picChg chg="mod">
          <ac:chgData name="Merve Aydın" userId="60b586a6-efcd-4b30-b35d-065b8efe8d27" providerId="ADAL" clId="{19A95B7D-6B57-4D87-AC18-732B2FCEC4F6}" dt="2025-09-06T20:39:52.568" v="420" actId="1076"/>
          <ac:picMkLst>
            <pc:docMk/>
            <pc:sldMk cId="1522180932" sldId="256"/>
            <ac:picMk id="12" creationId="{1ECCACCD-AB0B-303A-940E-F6EF911019E2}"/>
          </ac:picMkLst>
        </pc:picChg>
        <pc:picChg chg="mod">
          <ac:chgData name="Merve Aydın" userId="60b586a6-efcd-4b30-b35d-065b8efe8d27" providerId="ADAL" clId="{19A95B7D-6B57-4D87-AC18-732B2FCEC4F6}" dt="2025-09-04T13:01:07.307" v="63" actId="1076"/>
          <ac:picMkLst>
            <pc:docMk/>
            <pc:sldMk cId="1522180932" sldId="256"/>
            <ac:picMk id="15" creationId="{CF1D643E-3EC0-1A7B-D881-E183B40E9E67}"/>
          </ac:picMkLst>
        </pc:picChg>
        <pc:picChg chg="mod">
          <ac:chgData name="Merve Aydın" userId="60b586a6-efcd-4b30-b35d-065b8efe8d27" providerId="ADAL" clId="{19A95B7D-6B57-4D87-AC18-732B2FCEC4F6}" dt="2025-09-04T13:01:07.307" v="63" actId="1076"/>
          <ac:picMkLst>
            <pc:docMk/>
            <pc:sldMk cId="1522180932" sldId="256"/>
            <ac:picMk id="16" creationId="{3A1162DF-9CEF-A079-83DB-A39B341E497A}"/>
          </ac:picMkLst>
        </pc:picChg>
      </pc:sldChg>
      <pc:sldChg chg="addSp delSp modSp mod">
        <pc:chgData name="Merve Aydın" userId="60b586a6-efcd-4b30-b35d-065b8efe8d27" providerId="ADAL" clId="{19A95B7D-6B57-4D87-AC18-732B2FCEC4F6}" dt="2025-09-06T21:37:03.810" v="976" actId="14100"/>
        <pc:sldMkLst>
          <pc:docMk/>
          <pc:sldMk cId="3756547986" sldId="257"/>
        </pc:sldMkLst>
        <pc:spChg chg="add mod">
          <ac:chgData name="Merve Aydın" userId="60b586a6-efcd-4b30-b35d-065b8efe8d27" providerId="ADAL" clId="{19A95B7D-6B57-4D87-AC18-732B2FCEC4F6}" dt="2025-09-06T21:01:08.325" v="539" actId="255"/>
          <ac:spMkLst>
            <pc:docMk/>
            <pc:sldMk cId="3756547986" sldId="257"/>
            <ac:spMk id="2" creationId="{766F8325-FE0C-E884-B810-2E9D2808070C}"/>
          </ac:spMkLst>
        </pc:spChg>
        <pc:spChg chg="add del mod">
          <ac:chgData name="Merve Aydın" userId="60b586a6-efcd-4b30-b35d-065b8efe8d27" providerId="ADAL" clId="{19A95B7D-6B57-4D87-AC18-732B2FCEC4F6}" dt="2025-09-06T21:00:56.928" v="537" actId="478"/>
          <ac:spMkLst>
            <pc:docMk/>
            <pc:sldMk cId="3756547986" sldId="257"/>
            <ac:spMk id="13" creationId="{51BF2CB6-D381-4C6B-4377-E38277A60E59}"/>
          </ac:spMkLst>
        </pc:spChg>
        <pc:spChg chg="add del mod">
          <ac:chgData name="Merve Aydın" userId="60b586a6-efcd-4b30-b35d-065b8efe8d27" providerId="ADAL" clId="{19A95B7D-6B57-4D87-AC18-732B2FCEC4F6}" dt="2025-09-06T21:00:59.714" v="538" actId="478"/>
          <ac:spMkLst>
            <pc:docMk/>
            <pc:sldMk cId="3756547986" sldId="257"/>
            <ac:spMk id="14" creationId="{5E46D004-8791-E395-943B-EE578EE059DE}"/>
          </ac:spMkLst>
        </pc:spChg>
        <pc:spChg chg="add del mod">
          <ac:chgData name="Merve Aydın" userId="60b586a6-efcd-4b30-b35d-065b8efe8d27" providerId="ADAL" clId="{19A95B7D-6B57-4D87-AC18-732B2FCEC4F6}" dt="2025-09-06T21:01:49.116" v="546" actId="478"/>
          <ac:spMkLst>
            <pc:docMk/>
            <pc:sldMk cId="3756547986" sldId="257"/>
            <ac:spMk id="15" creationId="{A62D97F1-44E8-F08C-E46C-0A44AC55E628}"/>
          </ac:spMkLst>
        </pc:spChg>
        <pc:spChg chg="add del mod">
          <ac:chgData name="Merve Aydın" userId="60b586a6-efcd-4b30-b35d-065b8efe8d27" providerId="ADAL" clId="{19A95B7D-6B57-4D87-AC18-732B2FCEC4F6}" dt="2025-09-06T21:01:45.359" v="545" actId="478"/>
          <ac:spMkLst>
            <pc:docMk/>
            <pc:sldMk cId="3756547986" sldId="257"/>
            <ac:spMk id="16" creationId="{E428FB85-572F-E004-FBEC-423953B94BFB}"/>
          </ac:spMkLst>
        </pc:spChg>
        <pc:spChg chg="add del mod">
          <ac:chgData name="Merve Aydın" userId="60b586a6-efcd-4b30-b35d-065b8efe8d27" providerId="ADAL" clId="{19A95B7D-6B57-4D87-AC18-732B2FCEC4F6}" dt="2025-09-06T21:07:33.806" v="630" actId="478"/>
          <ac:spMkLst>
            <pc:docMk/>
            <pc:sldMk cId="3756547986" sldId="257"/>
            <ac:spMk id="17" creationId="{B9037CC2-807D-ADAE-A12A-7CF6F7E32588}"/>
          </ac:spMkLst>
        </pc:spChg>
        <pc:spChg chg="add mod">
          <ac:chgData name="Merve Aydın" userId="60b586a6-efcd-4b30-b35d-065b8efe8d27" providerId="ADAL" clId="{19A95B7D-6B57-4D87-AC18-732B2FCEC4F6}" dt="2025-09-06T21:06:27.157" v="615" actId="1076"/>
          <ac:spMkLst>
            <pc:docMk/>
            <pc:sldMk cId="3756547986" sldId="257"/>
            <ac:spMk id="18" creationId="{EFF90DCA-AFD9-1482-F04D-E2304ED296EE}"/>
          </ac:spMkLst>
        </pc:spChg>
        <pc:spChg chg="add mod">
          <ac:chgData name="Merve Aydın" userId="60b586a6-efcd-4b30-b35d-065b8efe8d27" providerId="ADAL" clId="{19A95B7D-6B57-4D87-AC18-732B2FCEC4F6}" dt="2025-09-06T21:36:56.623" v="975" actId="14100"/>
          <ac:spMkLst>
            <pc:docMk/>
            <pc:sldMk cId="3756547986" sldId="257"/>
            <ac:spMk id="19" creationId="{29070946-B6CB-44B1-96F5-06D5AB327E3A}"/>
          </ac:spMkLst>
        </pc:spChg>
        <pc:spChg chg="add mod">
          <ac:chgData name="Merve Aydın" userId="60b586a6-efcd-4b30-b35d-065b8efe8d27" providerId="ADAL" clId="{19A95B7D-6B57-4D87-AC18-732B2FCEC4F6}" dt="2025-09-06T21:03:59.250" v="583" actId="1076"/>
          <ac:spMkLst>
            <pc:docMk/>
            <pc:sldMk cId="3756547986" sldId="257"/>
            <ac:spMk id="20" creationId="{8B3D620F-5448-F7EA-3C4A-5B598D8A0B02}"/>
          </ac:spMkLst>
        </pc:spChg>
        <pc:spChg chg="add mod">
          <ac:chgData name="Merve Aydın" userId="60b586a6-efcd-4b30-b35d-065b8efe8d27" providerId="ADAL" clId="{19A95B7D-6B57-4D87-AC18-732B2FCEC4F6}" dt="2025-09-06T21:37:03.810" v="976" actId="14100"/>
          <ac:spMkLst>
            <pc:docMk/>
            <pc:sldMk cId="3756547986" sldId="257"/>
            <ac:spMk id="21" creationId="{CB1D23A7-4A8D-ADC3-665E-CB9886493800}"/>
          </ac:spMkLst>
        </pc:spChg>
        <pc:spChg chg="add mod">
          <ac:chgData name="Merve Aydın" userId="60b586a6-efcd-4b30-b35d-065b8efe8d27" providerId="ADAL" clId="{19A95B7D-6B57-4D87-AC18-732B2FCEC4F6}" dt="2025-09-06T21:36:36.255" v="973" actId="14100"/>
          <ac:spMkLst>
            <pc:docMk/>
            <pc:sldMk cId="3756547986" sldId="257"/>
            <ac:spMk id="22" creationId="{EE4CEE17-2495-6C6B-6C0E-0C5A2EFB7FDC}"/>
          </ac:spMkLst>
        </pc:spChg>
        <pc:spChg chg="add mod">
          <ac:chgData name="Merve Aydın" userId="60b586a6-efcd-4b30-b35d-065b8efe8d27" providerId="ADAL" clId="{19A95B7D-6B57-4D87-AC18-732B2FCEC4F6}" dt="2025-09-06T21:05:39.852" v="611" actId="20577"/>
          <ac:spMkLst>
            <pc:docMk/>
            <pc:sldMk cId="3756547986" sldId="257"/>
            <ac:spMk id="23" creationId="{1693CEF1-BBCC-3052-13F9-2F06B8A74EA1}"/>
          </ac:spMkLst>
        </pc:spChg>
        <pc:spChg chg="add mod">
          <ac:chgData name="Merve Aydın" userId="60b586a6-efcd-4b30-b35d-065b8efe8d27" providerId="ADAL" clId="{19A95B7D-6B57-4D87-AC18-732B2FCEC4F6}" dt="2025-09-06T21:05:43.338" v="613" actId="20577"/>
          <ac:spMkLst>
            <pc:docMk/>
            <pc:sldMk cId="3756547986" sldId="257"/>
            <ac:spMk id="24" creationId="{11C954F7-7A48-18F1-196D-4CABDE922107}"/>
          </ac:spMkLst>
        </pc:spChg>
        <pc:spChg chg="add mod">
          <ac:chgData name="Merve Aydın" userId="60b586a6-efcd-4b30-b35d-065b8efe8d27" providerId="ADAL" clId="{19A95B7D-6B57-4D87-AC18-732B2FCEC4F6}" dt="2025-09-06T21:36:48.104" v="974" actId="14100"/>
          <ac:spMkLst>
            <pc:docMk/>
            <pc:sldMk cId="3756547986" sldId="257"/>
            <ac:spMk id="25" creationId="{43F99B47-6FB8-9249-6AD9-9A03033D0CA5}"/>
          </ac:spMkLst>
        </pc:spChg>
        <pc:spChg chg="add mod">
          <ac:chgData name="Merve Aydın" userId="60b586a6-efcd-4b30-b35d-065b8efe8d27" providerId="ADAL" clId="{19A95B7D-6B57-4D87-AC18-732B2FCEC4F6}" dt="2025-09-06T21:11:27.513" v="769" actId="14100"/>
          <ac:spMkLst>
            <pc:docMk/>
            <pc:sldMk cId="3756547986" sldId="257"/>
            <ac:spMk id="26" creationId="{F920861B-520D-6141-18E3-9D450EF550D8}"/>
          </ac:spMkLst>
        </pc:spChg>
        <pc:spChg chg="add mod">
          <ac:chgData name="Merve Aydın" userId="60b586a6-efcd-4b30-b35d-065b8efe8d27" providerId="ADAL" clId="{19A95B7D-6B57-4D87-AC18-732B2FCEC4F6}" dt="2025-09-06T21:11:35.868" v="772" actId="14100"/>
          <ac:spMkLst>
            <pc:docMk/>
            <pc:sldMk cId="3756547986" sldId="257"/>
            <ac:spMk id="27" creationId="{99410FBA-79CB-1618-A4B6-CFBAE5D2CD72}"/>
          </ac:spMkLst>
        </pc:spChg>
        <pc:spChg chg="add mod">
          <ac:chgData name="Merve Aydın" userId="60b586a6-efcd-4b30-b35d-065b8efe8d27" providerId="ADAL" clId="{19A95B7D-6B57-4D87-AC18-732B2FCEC4F6}" dt="2025-09-06T21:11:48.111" v="774" actId="1076"/>
          <ac:spMkLst>
            <pc:docMk/>
            <pc:sldMk cId="3756547986" sldId="257"/>
            <ac:spMk id="28" creationId="{01022E23-EDB7-6FCF-BE39-DC883D08F61D}"/>
          </ac:spMkLst>
        </pc:spChg>
        <pc:spChg chg="add mod">
          <ac:chgData name="Merve Aydın" userId="60b586a6-efcd-4b30-b35d-065b8efe8d27" providerId="ADAL" clId="{19A95B7D-6B57-4D87-AC18-732B2FCEC4F6}" dt="2025-09-06T21:11:53.839" v="776" actId="1076"/>
          <ac:spMkLst>
            <pc:docMk/>
            <pc:sldMk cId="3756547986" sldId="257"/>
            <ac:spMk id="29" creationId="{C575A915-81CD-B97D-405B-955FED54D813}"/>
          </ac:spMkLst>
        </pc:spChg>
        <pc:spChg chg="add mod">
          <ac:chgData name="Merve Aydın" userId="60b586a6-efcd-4b30-b35d-065b8efe8d27" providerId="ADAL" clId="{19A95B7D-6B57-4D87-AC18-732B2FCEC4F6}" dt="2025-09-06T21:12:18.140" v="779" actId="14100"/>
          <ac:spMkLst>
            <pc:docMk/>
            <pc:sldMk cId="3756547986" sldId="257"/>
            <ac:spMk id="30" creationId="{062B5E62-EFB4-0407-937A-657FB5D7E8A1}"/>
          </ac:spMkLst>
        </pc:spChg>
        <pc:spChg chg="add mod">
          <ac:chgData name="Merve Aydın" userId="60b586a6-efcd-4b30-b35d-065b8efe8d27" providerId="ADAL" clId="{19A95B7D-6B57-4D87-AC18-732B2FCEC4F6}" dt="2025-09-06T21:20:38.844" v="847" actId="20577"/>
          <ac:spMkLst>
            <pc:docMk/>
            <pc:sldMk cId="3756547986" sldId="257"/>
            <ac:spMk id="31" creationId="{50AF26DB-8E17-C991-72F9-4E1E812A49B6}"/>
          </ac:spMkLst>
        </pc:spChg>
        <pc:spChg chg="add mod">
          <ac:chgData name="Merve Aydın" userId="60b586a6-efcd-4b30-b35d-065b8efe8d27" providerId="ADAL" clId="{19A95B7D-6B57-4D87-AC18-732B2FCEC4F6}" dt="2025-09-06T21:20:22.616" v="843" actId="20577"/>
          <ac:spMkLst>
            <pc:docMk/>
            <pc:sldMk cId="3756547986" sldId="257"/>
            <ac:spMk id="32" creationId="{7A481AC9-7DB0-739D-5B96-C14E048784B2}"/>
          </ac:spMkLst>
        </pc:spChg>
        <pc:spChg chg="add mod">
          <ac:chgData name="Merve Aydın" userId="60b586a6-efcd-4b30-b35d-065b8efe8d27" providerId="ADAL" clId="{19A95B7D-6B57-4D87-AC18-732B2FCEC4F6}" dt="2025-09-06T21:20:26.183" v="846" actId="20577"/>
          <ac:spMkLst>
            <pc:docMk/>
            <pc:sldMk cId="3756547986" sldId="257"/>
            <ac:spMk id="33" creationId="{D2176CB4-2537-D6E3-9D9D-054E0A01249F}"/>
          </ac:spMkLst>
        </pc:spChg>
        <pc:spChg chg="add mod">
          <ac:chgData name="Merve Aydın" userId="60b586a6-efcd-4b30-b35d-065b8efe8d27" providerId="ADAL" clId="{19A95B7D-6B57-4D87-AC18-732B2FCEC4F6}" dt="2025-09-06T21:16:31.202" v="820" actId="14100"/>
          <ac:spMkLst>
            <pc:docMk/>
            <pc:sldMk cId="3756547986" sldId="257"/>
            <ac:spMk id="34" creationId="{A817CE40-9982-65D8-993E-05B3916844A5}"/>
          </ac:spMkLst>
        </pc:spChg>
        <pc:spChg chg="add mod">
          <ac:chgData name="Merve Aydın" userId="60b586a6-efcd-4b30-b35d-065b8efe8d27" providerId="ADAL" clId="{19A95B7D-6B57-4D87-AC18-732B2FCEC4F6}" dt="2025-09-06T21:18:39.761" v="840" actId="20577"/>
          <ac:spMkLst>
            <pc:docMk/>
            <pc:sldMk cId="3756547986" sldId="257"/>
            <ac:spMk id="35" creationId="{548895EF-7ECB-29A1-4240-3BEBF1BA3DC8}"/>
          </ac:spMkLst>
        </pc:spChg>
        <pc:spChg chg="add mod">
          <ac:chgData name="Merve Aydın" userId="60b586a6-efcd-4b30-b35d-065b8efe8d27" providerId="ADAL" clId="{19A95B7D-6B57-4D87-AC18-732B2FCEC4F6}" dt="2025-09-06T21:25:38.670" v="850" actId="14100"/>
          <ac:spMkLst>
            <pc:docMk/>
            <pc:sldMk cId="3756547986" sldId="257"/>
            <ac:spMk id="36" creationId="{DE29754D-8BCA-DA7E-0425-43F8E08A49F7}"/>
          </ac:spMkLst>
        </pc:spChg>
        <pc:spChg chg="add mod">
          <ac:chgData name="Merve Aydın" userId="60b586a6-efcd-4b30-b35d-065b8efe8d27" providerId="ADAL" clId="{19A95B7D-6B57-4D87-AC18-732B2FCEC4F6}" dt="2025-09-06T21:26:08.951" v="866" actId="20577"/>
          <ac:spMkLst>
            <pc:docMk/>
            <pc:sldMk cId="3756547986" sldId="257"/>
            <ac:spMk id="37" creationId="{E9FC8E0F-B2AB-F5E9-FEE1-2821746358B3}"/>
          </ac:spMkLst>
        </pc:spChg>
        <pc:picChg chg="add mod modCrop">
          <ac:chgData name="Merve Aydın" userId="60b586a6-efcd-4b30-b35d-065b8efe8d27" providerId="ADAL" clId="{19A95B7D-6B57-4D87-AC18-732B2FCEC4F6}" dt="2025-09-06T21:09:35.712" v="764" actId="1035"/>
          <ac:picMkLst>
            <pc:docMk/>
            <pc:sldMk cId="3756547986" sldId="257"/>
            <ac:picMk id="3" creationId="{7273AD84-6831-554A-2993-04C06943D18E}"/>
          </ac:picMkLst>
        </pc:picChg>
        <pc:picChg chg="add mod modCrop">
          <ac:chgData name="Merve Aydın" userId="60b586a6-efcd-4b30-b35d-065b8efe8d27" providerId="ADAL" clId="{19A95B7D-6B57-4D87-AC18-732B2FCEC4F6}" dt="2025-09-06T21:09:35.712" v="764" actId="1035"/>
          <ac:picMkLst>
            <pc:docMk/>
            <pc:sldMk cId="3756547986" sldId="257"/>
            <ac:picMk id="4" creationId="{AF32C50A-46B0-84E1-EE7C-6AC2E942AD76}"/>
          </ac:picMkLst>
        </pc:picChg>
        <pc:picChg chg="add mod modCrop">
          <ac:chgData name="Merve Aydın" userId="60b586a6-efcd-4b30-b35d-065b8efe8d27" providerId="ADAL" clId="{19A95B7D-6B57-4D87-AC18-732B2FCEC4F6}" dt="2025-09-06T21:06:55.632" v="621" actId="14100"/>
          <ac:picMkLst>
            <pc:docMk/>
            <pc:sldMk cId="3756547986" sldId="257"/>
            <ac:picMk id="5" creationId="{960F231B-2BA4-0AC8-7EC7-B441448133DF}"/>
          </ac:picMkLst>
        </pc:picChg>
        <pc:picChg chg="add mod modCrop">
          <ac:chgData name="Merve Aydın" userId="60b586a6-efcd-4b30-b35d-065b8efe8d27" providerId="ADAL" clId="{19A95B7D-6B57-4D87-AC18-732B2FCEC4F6}" dt="2025-09-06T21:07:13.262" v="625" actId="1076"/>
          <ac:picMkLst>
            <pc:docMk/>
            <pc:sldMk cId="3756547986" sldId="257"/>
            <ac:picMk id="6" creationId="{E857A3A8-42A2-1DA8-8927-257E27833016}"/>
          </ac:picMkLst>
        </pc:picChg>
        <pc:picChg chg="add mod modCrop">
          <ac:chgData name="Merve Aydın" userId="60b586a6-efcd-4b30-b35d-065b8efe8d27" providerId="ADAL" clId="{19A95B7D-6B57-4D87-AC18-732B2FCEC4F6}" dt="2025-09-06T21:07:19.509" v="626" actId="1076"/>
          <ac:picMkLst>
            <pc:docMk/>
            <pc:sldMk cId="3756547986" sldId="257"/>
            <ac:picMk id="7" creationId="{27EE5C14-5DBD-B77A-2B3C-FC79D50EB4AE}"/>
          </ac:picMkLst>
        </pc:picChg>
        <pc:picChg chg="add mod modCrop">
          <ac:chgData name="Merve Aydın" userId="60b586a6-efcd-4b30-b35d-065b8efe8d27" providerId="ADAL" clId="{19A95B7D-6B57-4D87-AC18-732B2FCEC4F6}" dt="2025-09-06T21:07:28.082" v="628" actId="14100"/>
          <ac:picMkLst>
            <pc:docMk/>
            <pc:sldMk cId="3756547986" sldId="257"/>
            <ac:picMk id="8" creationId="{7996E657-4FB0-D68C-3652-4DF0E85168C7}"/>
          </ac:picMkLst>
        </pc:picChg>
        <pc:picChg chg="add mod">
          <ac:chgData name="Merve Aydın" userId="60b586a6-efcd-4b30-b35d-065b8efe8d27" providerId="ADAL" clId="{19A95B7D-6B57-4D87-AC18-732B2FCEC4F6}" dt="2025-09-06T21:03:25.457" v="575" actId="14100"/>
          <ac:picMkLst>
            <pc:docMk/>
            <pc:sldMk cId="3756547986" sldId="257"/>
            <ac:picMk id="9" creationId="{0E1D0A4A-0004-6DE8-5F48-B45D01C1E65B}"/>
          </ac:picMkLst>
        </pc:picChg>
        <pc:picChg chg="add mod">
          <ac:chgData name="Merve Aydın" userId="60b586a6-efcd-4b30-b35d-065b8efe8d27" providerId="ADAL" clId="{19A95B7D-6B57-4D87-AC18-732B2FCEC4F6}" dt="2025-09-06T21:03:12.687" v="572" actId="14100"/>
          <ac:picMkLst>
            <pc:docMk/>
            <pc:sldMk cId="3756547986" sldId="257"/>
            <ac:picMk id="10" creationId="{FAE2C103-80FB-8617-C679-E6F82DF3F674}"/>
          </ac:picMkLst>
        </pc:picChg>
        <pc:picChg chg="add mod">
          <ac:chgData name="Merve Aydın" userId="60b586a6-efcd-4b30-b35d-065b8efe8d27" providerId="ADAL" clId="{19A95B7D-6B57-4D87-AC18-732B2FCEC4F6}" dt="2025-09-06T21:03:37.188" v="578" actId="1076"/>
          <ac:picMkLst>
            <pc:docMk/>
            <pc:sldMk cId="3756547986" sldId="257"/>
            <ac:picMk id="11" creationId="{84D8588B-BC63-3ED2-7CC9-4B3736631920}"/>
          </ac:picMkLst>
        </pc:picChg>
        <pc:picChg chg="add mod">
          <ac:chgData name="Merve Aydın" userId="60b586a6-efcd-4b30-b35d-065b8efe8d27" providerId="ADAL" clId="{19A95B7D-6B57-4D87-AC18-732B2FCEC4F6}" dt="2025-09-06T21:06:23.691" v="614" actId="14100"/>
          <ac:picMkLst>
            <pc:docMk/>
            <pc:sldMk cId="3756547986" sldId="257"/>
            <ac:picMk id="12" creationId="{1CA9D854-32DE-083A-BDA4-B50B18BF482F}"/>
          </ac:picMkLst>
        </pc:picChg>
      </pc:sldChg>
      <pc:sldChg chg="addSp delSp modSp new mod">
        <pc:chgData name="Merve Aydın" userId="60b586a6-efcd-4b30-b35d-065b8efe8d27" providerId="ADAL" clId="{19A95B7D-6B57-4D87-AC18-732B2FCEC4F6}" dt="2025-09-06T21:35:31.716" v="972" actId="1076"/>
        <pc:sldMkLst>
          <pc:docMk/>
          <pc:sldMk cId="1945499395" sldId="258"/>
        </pc:sldMkLst>
        <pc:spChg chg="add mod">
          <ac:chgData name="Merve Aydın" userId="60b586a6-efcd-4b30-b35d-065b8efe8d27" providerId="ADAL" clId="{19A95B7D-6B57-4D87-AC18-732B2FCEC4F6}" dt="2025-09-06T21:27:29.272" v="868" actId="255"/>
          <ac:spMkLst>
            <pc:docMk/>
            <pc:sldMk cId="1945499395" sldId="258"/>
            <ac:spMk id="4" creationId="{E039F72A-220C-373C-D46B-467A90FB5A74}"/>
          </ac:spMkLst>
        </pc:spChg>
        <pc:spChg chg="add mod">
          <ac:chgData name="Merve Aydın" userId="60b586a6-efcd-4b30-b35d-065b8efe8d27" providerId="ADAL" clId="{19A95B7D-6B57-4D87-AC18-732B2FCEC4F6}" dt="2025-09-06T21:32:59.779" v="932" actId="1076"/>
          <ac:spMkLst>
            <pc:docMk/>
            <pc:sldMk cId="1945499395" sldId="258"/>
            <ac:spMk id="7" creationId="{A1645F27-7F72-64A5-F3F3-9283596D921C}"/>
          </ac:spMkLst>
        </pc:spChg>
        <pc:spChg chg="add mod">
          <ac:chgData name="Merve Aydın" userId="60b586a6-efcd-4b30-b35d-065b8efe8d27" providerId="ADAL" clId="{19A95B7D-6B57-4D87-AC18-732B2FCEC4F6}" dt="2025-09-06T21:33:07.813" v="934" actId="14100"/>
          <ac:spMkLst>
            <pc:docMk/>
            <pc:sldMk cId="1945499395" sldId="258"/>
            <ac:spMk id="8" creationId="{A76FB151-2BAB-770A-8AA5-26A22DBA0293}"/>
          </ac:spMkLst>
        </pc:spChg>
        <pc:spChg chg="add mod">
          <ac:chgData name="Merve Aydın" userId="60b586a6-efcd-4b30-b35d-065b8efe8d27" providerId="ADAL" clId="{19A95B7D-6B57-4D87-AC18-732B2FCEC4F6}" dt="2025-09-06T21:32:22.497" v="929" actId="14100"/>
          <ac:spMkLst>
            <pc:docMk/>
            <pc:sldMk cId="1945499395" sldId="258"/>
            <ac:spMk id="11" creationId="{AE7AE1B0-3396-E300-A452-FEE6C0A73B67}"/>
          </ac:spMkLst>
        </pc:spChg>
        <pc:spChg chg="add mod">
          <ac:chgData name="Merve Aydın" userId="60b586a6-efcd-4b30-b35d-065b8efe8d27" providerId="ADAL" clId="{19A95B7D-6B57-4D87-AC18-732B2FCEC4F6}" dt="2025-09-04T14:29:18.163" v="280" actId="20577"/>
          <ac:spMkLst>
            <pc:docMk/>
            <pc:sldMk cId="1945499395" sldId="258"/>
            <ac:spMk id="12" creationId="{551E4D75-7A94-3163-812B-CE7CFB7567AF}"/>
          </ac:spMkLst>
        </pc:spChg>
        <pc:spChg chg="add mod">
          <ac:chgData name="Merve Aydın" userId="60b586a6-efcd-4b30-b35d-065b8efe8d27" providerId="ADAL" clId="{19A95B7D-6B57-4D87-AC18-732B2FCEC4F6}" dt="2025-09-06T21:28:09.335" v="875" actId="1076"/>
          <ac:spMkLst>
            <pc:docMk/>
            <pc:sldMk cId="1945499395" sldId="258"/>
            <ac:spMk id="13" creationId="{3300F2A3-8F90-4A6A-92D3-96E056796025}"/>
          </ac:spMkLst>
        </pc:spChg>
        <pc:spChg chg="add mod">
          <ac:chgData name="Merve Aydın" userId="60b586a6-efcd-4b30-b35d-065b8efe8d27" providerId="ADAL" clId="{19A95B7D-6B57-4D87-AC18-732B2FCEC4F6}" dt="2025-09-06T21:35:31.716" v="972" actId="1076"/>
          <ac:spMkLst>
            <pc:docMk/>
            <pc:sldMk cId="1945499395" sldId="258"/>
            <ac:spMk id="14" creationId="{85F5D0FB-C428-881D-F985-95F20AC9AE6A}"/>
          </ac:spMkLst>
        </pc:spChg>
        <pc:spChg chg="add mod">
          <ac:chgData name="Merve Aydın" userId="60b586a6-efcd-4b30-b35d-065b8efe8d27" providerId="ADAL" clId="{19A95B7D-6B57-4D87-AC18-732B2FCEC4F6}" dt="2025-09-06T21:34:29.104" v="943" actId="20577"/>
          <ac:spMkLst>
            <pc:docMk/>
            <pc:sldMk cId="1945499395" sldId="258"/>
            <ac:spMk id="17" creationId="{555BDE65-FC57-1FE5-3F3B-E2F42E5AA359}"/>
          </ac:spMkLst>
        </pc:spChg>
        <pc:spChg chg="add mod">
          <ac:chgData name="Merve Aydın" userId="60b586a6-efcd-4b30-b35d-065b8efe8d27" providerId="ADAL" clId="{19A95B7D-6B57-4D87-AC18-732B2FCEC4F6}" dt="2025-09-06T21:31:43.622" v="920" actId="1076"/>
          <ac:spMkLst>
            <pc:docMk/>
            <pc:sldMk cId="1945499395" sldId="258"/>
            <ac:spMk id="18" creationId="{8151F927-CA4A-9E0A-85C0-0B4CB4BA8267}"/>
          </ac:spMkLst>
        </pc:spChg>
        <pc:spChg chg="add mod">
          <ac:chgData name="Merve Aydın" userId="60b586a6-efcd-4b30-b35d-065b8efe8d27" providerId="ADAL" clId="{19A95B7D-6B57-4D87-AC18-732B2FCEC4F6}" dt="2025-09-06T21:35:03.503" v="969" actId="20577"/>
          <ac:spMkLst>
            <pc:docMk/>
            <pc:sldMk cId="1945499395" sldId="258"/>
            <ac:spMk id="21" creationId="{E677226A-706E-3DF9-A358-A73C72AC32F0}"/>
          </ac:spMkLst>
        </pc:spChg>
        <pc:spChg chg="add mod">
          <ac:chgData name="Merve Aydın" userId="60b586a6-efcd-4b30-b35d-065b8efe8d27" providerId="ADAL" clId="{19A95B7D-6B57-4D87-AC18-732B2FCEC4F6}" dt="2025-09-06T21:31:31.050" v="917"/>
          <ac:spMkLst>
            <pc:docMk/>
            <pc:sldMk cId="1945499395" sldId="258"/>
            <ac:spMk id="24" creationId="{57D374D8-6973-333B-1F50-EEA7343F3DD3}"/>
          </ac:spMkLst>
        </pc:spChg>
        <pc:spChg chg="add mod">
          <ac:chgData name="Merve Aydın" userId="60b586a6-efcd-4b30-b35d-065b8efe8d27" providerId="ADAL" clId="{19A95B7D-6B57-4D87-AC18-732B2FCEC4F6}" dt="2025-09-06T21:28:17.396" v="877" actId="14100"/>
          <ac:spMkLst>
            <pc:docMk/>
            <pc:sldMk cId="1945499395" sldId="258"/>
            <ac:spMk id="25" creationId="{71A620FA-6A98-9943-9578-D2B3CC535E70}"/>
          </ac:spMkLst>
        </pc:spChg>
        <pc:spChg chg="add mod">
          <ac:chgData name="Merve Aydın" userId="60b586a6-efcd-4b30-b35d-065b8efe8d27" providerId="ADAL" clId="{19A95B7D-6B57-4D87-AC18-732B2FCEC4F6}" dt="2025-09-06T21:28:29.690" v="879" actId="14100"/>
          <ac:spMkLst>
            <pc:docMk/>
            <pc:sldMk cId="1945499395" sldId="258"/>
            <ac:spMk id="26" creationId="{B076C565-7DC0-7EB7-3E00-769619BB060F}"/>
          </ac:spMkLst>
        </pc:spChg>
        <pc:spChg chg="add mod">
          <ac:chgData name="Merve Aydın" userId="60b586a6-efcd-4b30-b35d-065b8efe8d27" providerId="ADAL" clId="{19A95B7D-6B57-4D87-AC18-732B2FCEC4F6}" dt="2025-09-06T21:29:05.904" v="886" actId="14100"/>
          <ac:spMkLst>
            <pc:docMk/>
            <pc:sldMk cId="1945499395" sldId="258"/>
            <ac:spMk id="27" creationId="{A25EBECB-CE0A-2815-B906-2F969D2EDBFB}"/>
          </ac:spMkLst>
        </pc:spChg>
        <pc:spChg chg="add mod">
          <ac:chgData name="Merve Aydın" userId="60b586a6-efcd-4b30-b35d-065b8efe8d27" providerId="ADAL" clId="{19A95B7D-6B57-4D87-AC18-732B2FCEC4F6}" dt="2025-09-06T21:32:37.149" v="930" actId="14100"/>
          <ac:spMkLst>
            <pc:docMk/>
            <pc:sldMk cId="1945499395" sldId="258"/>
            <ac:spMk id="28" creationId="{564468FB-9295-7171-A757-790547BB6A2E}"/>
          </ac:spMkLst>
        </pc:spChg>
        <pc:spChg chg="add mod">
          <ac:chgData name="Merve Aydın" userId="60b586a6-efcd-4b30-b35d-065b8efe8d27" providerId="ADAL" clId="{19A95B7D-6B57-4D87-AC18-732B2FCEC4F6}" dt="2025-09-06T21:31:19.945" v="915" actId="14100"/>
          <ac:spMkLst>
            <pc:docMk/>
            <pc:sldMk cId="1945499395" sldId="258"/>
            <ac:spMk id="29" creationId="{76F5BF20-C9C3-1233-DF59-D1195D8A483C}"/>
          </ac:spMkLst>
        </pc:spChg>
        <pc:spChg chg="add mod">
          <ac:chgData name="Merve Aydın" userId="60b586a6-efcd-4b30-b35d-065b8efe8d27" providerId="ADAL" clId="{19A95B7D-6B57-4D87-AC18-732B2FCEC4F6}" dt="2025-09-06T21:31:52.586" v="922" actId="1076"/>
          <ac:spMkLst>
            <pc:docMk/>
            <pc:sldMk cId="1945499395" sldId="258"/>
            <ac:spMk id="30" creationId="{548F54F7-55E3-BC6E-EFC9-DEF4EF91AF4A}"/>
          </ac:spMkLst>
        </pc:spChg>
        <pc:spChg chg="add mod">
          <ac:chgData name="Merve Aydın" userId="60b586a6-efcd-4b30-b35d-065b8efe8d27" providerId="ADAL" clId="{19A95B7D-6B57-4D87-AC18-732B2FCEC4F6}" dt="2025-09-06T21:31:58.867" v="924" actId="1076"/>
          <ac:spMkLst>
            <pc:docMk/>
            <pc:sldMk cId="1945499395" sldId="258"/>
            <ac:spMk id="31" creationId="{05BC59BD-DEA1-37F7-1CF1-A6B085667088}"/>
          </ac:spMkLst>
        </pc:spChg>
        <pc:spChg chg="add mod">
          <ac:chgData name="Merve Aydın" userId="60b586a6-efcd-4b30-b35d-065b8efe8d27" providerId="ADAL" clId="{19A95B7D-6B57-4D87-AC18-732B2FCEC4F6}" dt="2025-09-06T21:32:07.500" v="926" actId="1076"/>
          <ac:spMkLst>
            <pc:docMk/>
            <pc:sldMk cId="1945499395" sldId="258"/>
            <ac:spMk id="32" creationId="{3353E245-69B2-F169-ED93-6893F9895FA7}"/>
          </ac:spMkLst>
        </pc:spChg>
        <pc:picChg chg="add mod modCrop">
          <ac:chgData name="Merve Aydın" userId="60b586a6-efcd-4b30-b35d-065b8efe8d27" providerId="ADAL" clId="{19A95B7D-6B57-4D87-AC18-732B2FCEC4F6}" dt="2025-09-06T21:27:34.536" v="869" actId="1076"/>
          <ac:picMkLst>
            <pc:docMk/>
            <pc:sldMk cId="1945499395" sldId="258"/>
            <ac:picMk id="5" creationId="{2EB97E81-F9CD-2A4C-70A4-CEABC129AB91}"/>
          </ac:picMkLst>
        </pc:picChg>
        <pc:picChg chg="add mod modCrop">
          <ac:chgData name="Merve Aydın" userId="60b586a6-efcd-4b30-b35d-065b8efe8d27" providerId="ADAL" clId="{19A95B7D-6B57-4D87-AC18-732B2FCEC4F6}" dt="2025-09-06T21:28:42.707" v="882" actId="1076"/>
          <ac:picMkLst>
            <pc:docMk/>
            <pc:sldMk cId="1945499395" sldId="258"/>
            <ac:picMk id="6" creationId="{45B03702-D820-A7DC-FA16-4F6F23655F50}"/>
          </ac:picMkLst>
        </pc:picChg>
        <pc:picChg chg="add mod modCrop">
          <ac:chgData name="Merve Aydın" userId="60b586a6-efcd-4b30-b35d-065b8efe8d27" providerId="ADAL" clId="{19A95B7D-6B57-4D87-AC18-732B2FCEC4F6}" dt="2025-09-06T21:32:17.672" v="928" actId="1076"/>
          <ac:picMkLst>
            <pc:docMk/>
            <pc:sldMk cId="1945499395" sldId="258"/>
            <ac:picMk id="9" creationId="{C24AEF5A-7A3F-CF6F-2D5B-93D1DE0D6449}"/>
          </ac:picMkLst>
        </pc:picChg>
        <pc:picChg chg="add mod modCrop">
          <ac:chgData name="Merve Aydın" userId="60b586a6-efcd-4b30-b35d-065b8efe8d27" providerId="ADAL" clId="{19A95B7D-6B57-4D87-AC18-732B2FCEC4F6}" dt="2025-09-06T21:27:58.545" v="873" actId="1076"/>
          <ac:picMkLst>
            <pc:docMk/>
            <pc:sldMk cId="1945499395" sldId="258"/>
            <ac:picMk id="10" creationId="{866BA4F9-89BF-F0B9-D05C-9DEB42DE963D}"/>
          </ac:picMkLst>
        </pc:picChg>
        <pc:picChg chg="add mod modCrop">
          <ac:chgData name="Merve Aydın" userId="60b586a6-efcd-4b30-b35d-065b8efe8d27" providerId="ADAL" clId="{19A95B7D-6B57-4D87-AC18-732B2FCEC4F6}" dt="2025-09-04T14:34:51.499" v="300" actId="14100"/>
          <ac:picMkLst>
            <pc:docMk/>
            <pc:sldMk cId="1945499395" sldId="258"/>
            <ac:picMk id="15" creationId="{BFE90C6B-7E4E-757B-E531-124590B76AFB}"/>
          </ac:picMkLst>
        </pc:picChg>
        <pc:picChg chg="add mod modCrop">
          <ac:chgData name="Merve Aydın" userId="60b586a6-efcd-4b30-b35d-065b8efe8d27" providerId="ADAL" clId="{19A95B7D-6B57-4D87-AC18-732B2FCEC4F6}" dt="2025-09-04T14:35:18.496" v="308" actId="14100"/>
          <ac:picMkLst>
            <pc:docMk/>
            <pc:sldMk cId="1945499395" sldId="258"/>
            <ac:picMk id="16" creationId="{98285D96-E4C2-566D-EADE-CDABD811F2CF}"/>
          </ac:picMkLst>
        </pc:picChg>
        <pc:picChg chg="add mod modCrop">
          <ac:chgData name="Merve Aydın" userId="60b586a6-efcd-4b30-b35d-065b8efe8d27" providerId="ADAL" clId="{19A95B7D-6B57-4D87-AC18-732B2FCEC4F6}" dt="2025-09-04T16:31:36.243" v="343" actId="1076"/>
          <ac:picMkLst>
            <pc:docMk/>
            <pc:sldMk cId="1945499395" sldId="258"/>
            <ac:picMk id="20" creationId="{40295FEE-108B-37BF-3820-91A9EB345131}"/>
          </ac:picMkLst>
        </pc:picChg>
        <pc:picChg chg="add mod modCrop">
          <ac:chgData name="Merve Aydın" userId="60b586a6-efcd-4b30-b35d-065b8efe8d27" providerId="ADAL" clId="{19A95B7D-6B57-4D87-AC18-732B2FCEC4F6}" dt="2025-09-06T21:31:13.098" v="913" actId="1076"/>
          <ac:picMkLst>
            <pc:docMk/>
            <pc:sldMk cId="1945499395" sldId="258"/>
            <ac:picMk id="23" creationId="{15A73A13-2360-C229-F660-FD95B75A46DF}"/>
          </ac:picMkLst>
        </pc:picChg>
      </pc:sldChg>
    </pc:docChg>
  </pc:docChgLst>
  <pc:docChgLst>
    <pc:chgData name="Merve Aydın" userId="60b586a6-efcd-4b30-b35d-065b8efe8d27" providerId="ADAL" clId="{E4407F86-AB3F-4415-8457-302FF1C207B6}"/>
    <pc:docChg chg="custSel modSld">
      <pc:chgData name="Merve Aydın" userId="60b586a6-efcd-4b30-b35d-065b8efe8d27" providerId="ADAL" clId="{E4407F86-AB3F-4415-8457-302FF1C207B6}" dt="2025-07-29T22:36:05.755" v="235" actId="20577"/>
      <pc:docMkLst>
        <pc:docMk/>
      </pc:docMkLst>
      <pc:sldChg chg="addSp delSp modSp mod">
        <pc:chgData name="Merve Aydın" userId="60b586a6-efcd-4b30-b35d-065b8efe8d27" providerId="ADAL" clId="{E4407F86-AB3F-4415-8457-302FF1C207B6}" dt="2025-07-29T22:36:05.755" v="235" actId="20577"/>
        <pc:sldMkLst>
          <pc:docMk/>
          <pc:sldMk cId="1522180932" sldId="256"/>
        </pc:sldMkLst>
        <pc:spChg chg="add mod">
          <ac:chgData name="Merve Aydın" userId="60b586a6-efcd-4b30-b35d-065b8efe8d27" providerId="ADAL" clId="{E4407F86-AB3F-4415-8457-302FF1C207B6}" dt="2025-07-29T22:21:47.935" v="48" actId="20577"/>
          <ac:spMkLst>
            <pc:docMk/>
            <pc:sldMk cId="1522180932" sldId="256"/>
            <ac:spMk id="9" creationId="{1DA37FB1-C6AA-8E16-42D1-117EBE5D4192}"/>
          </ac:spMkLst>
        </pc:spChg>
        <pc:spChg chg="add mod">
          <ac:chgData name="Merve Aydın" userId="60b586a6-efcd-4b30-b35d-065b8efe8d27" providerId="ADAL" clId="{E4407F86-AB3F-4415-8457-302FF1C207B6}" dt="2025-07-29T22:29:47.162" v="141" actId="20577"/>
          <ac:spMkLst>
            <pc:docMk/>
            <pc:sldMk cId="1522180932" sldId="256"/>
            <ac:spMk id="13" creationId="{6BD97165-19D9-AD38-D8DF-2DED11760AA8}"/>
          </ac:spMkLst>
        </pc:spChg>
        <pc:spChg chg="add mod">
          <ac:chgData name="Merve Aydın" userId="60b586a6-efcd-4b30-b35d-065b8efe8d27" providerId="ADAL" clId="{E4407F86-AB3F-4415-8457-302FF1C207B6}" dt="2025-07-29T22:30:07.142" v="156" actId="20577"/>
          <ac:spMkLst>
            <pc:docMk/>
            <pc:sldMk cId="1522180932" sldId="256"/>
            <ac:spMk id="14" creationId="{B67D195D-88C7-3800-500D-1E5B74D5D6E0}"/>
          </ac:spMkLst>
        </pc:spChg>
        <pc:spChg chg="add mod">
          <ac:chgData name="Merve Aydın" userId="60b586a6-efcd-4b30-b35d-065b8efe8d27" providerId="ADAL" clId="{E4407F86-AB3F-4415-8457-302FF1C207B6}" dt="2025-07-29T22:36:05.755" v="235" actId="20577"/>
          <ac:spMkLst>
            <pc:docMk/>
            <pc:sldMk cId="1522180932" sldId="256"/>
            <ac:spMk id="17" creationId="{5D578AAC-AC3E-617D-E3FA-63F685DD4788}"/>
          </ac:spMkLst>
        </pc:spChg>
        <pc:picChg chg="add mod modCrop">
          <ac:chgData name="Merve Aydın" userId="60b586a6-efcd-4b30-b35d-065b8efe8d27" providerId="ADAL" clId="{E4407F86-AB3F-4415-8457-302FF1C207B6}" dt="2025-07-29T22:27:28.724" v="97" actId="1076"/>
          <ac:picMkLst>
            <pc:docMk/>
            <pc:sldMk cId="1522180932" sldId="256"/>
            <ac:picMk id="11" creationId="{EDB22F5E-FC0B-237F-11B5-6777B4001559}"/>
          </ac:picMkLst>
        </pc:picChg>
        <pc:picChg chg="add mod modCrop">
          <ac:chgData name="Merve Aydın" userId="60b586a6-efcd-4b30-b35d-065b8efe8d27" providerId="ADAL" clId="{E4407F86-AB3F-4415-8457-302FF1C207B6}" dt="2025-07-29T22:29:14.472" v="106" actId="14100"/>
          <ac:picMkLst>
            <pc:docMk/>
            <pc:sldMk cId="1522180932" sldId="256"/>
            <ac:picMk id="12" creationId="{1ECCACCD-AB0B-303A-940E-F6EF911019E2}"/>
          </ac:picMkLst>
        </pc:picChg>
        <pc:picChg chg="add mod modCrop">
          <ac:chgData name="Merve Aydın" userId="60b586a6-efcd-4b30-b35d-065b8efe8d27" providerId="ADAL" clId="{E4407F86-AB3F-4415-8457-302FF1C207B6}" dt="2025-07-29T22:31:12.809" v="164" actId="1076"/>
          <ac:picMkLst>
            <pc:docMk/>
            <pc:sldMk cId="1522180932" sldId="256"/>
            <ac:picMk id="15" creationId="{CF1D643E-3EC0-1A7B-D881-E183B40E9E67}"/>
          </ac:picMkLst>
        </pc:picChg>
        <pc:picChg chg="add mod modCrop">
          <ac:chgData name="Merve Aydın" userId="60b586a6-efcd-4b30-b35d-065b8efe8d27" providerId="ADAL" clId="{E4407F86-AB3F-4415-8457-302FF1C207B6}" dt="2025-07-29T22:32:22.818" v="173" actId="1076"/>
          <ac:picMkLst>
            <pc:docMk/>
            <pc:sldMk cId="1522180932" sldId="256"/>
            <ac:picMk id="16" creationId="{3A1162DF-9CEF-A079-83DB-A39B341E497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74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7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1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59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6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86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8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2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B51D22-45E5-444E-B3C8-6F39DF89C4E8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98D179-94B0-4ED1-9B88-6A3D48B46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../media/image16.tiff"/><Relationship Id="rId5" Type="http://schemas.openxmlformats.org/officeDocument/2006/relationships/image" Target="../media/image10.tiff"/><Relationship Id="rId10" Type="http://schemas.openxmlformats.org/officeDocument/2006/relationships/image" Target="../media/image15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8.tiff"/><Relationship Id="rId7" Type="http://schemas.openxmlformats.org/officeDocument/2006/relationships/image" Target="../media/image2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7.tiff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photo of a test strip&#10;&#10;AI-generated content may be incorrect.">
            <a:extLst>
              <a:ext uri="{FF2B5EF4-FFF2-40B4-BE49-F238E27FC236}">
                <a16:creationId xmlns:a16="http://schemas.microsoft.com/office/drawing/2014/main" id="{6B6908C3-0C6B-936C-A3D2-EFF24791B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3" t="21992" r="30890" b="57705"/>
          <a:stretch>
            <a:fillRect/>
          </a:stretch>
        </p:blipFill>
        <p:spPr>
          <a:xfrm>
            <a:off x="207819" y="519860"/>
            <a:ext cx="1724890" cy="755531"/>
          </a:xfrm>
          <a:prstGeom prst="rect">
            <a:avLst/>
          </a:prstGeom>
        </p:spPr>
      </p:pic>
      <p:pic>
        <p:nvPicPr>
          <p:cNvPr id="5" name="Picture 4" descr="A black and white photo of a square&#10;&#10;AI-generated content may be incorrect.">
            <a:extLst>
              <a:ext uri="{FF2B5EF4-FFF2-40B4-BE49-F238E27FC236}">
                <a16:creationId xmlns:a16="http://schemas.microsoft.com/office/drawing/2014/main" id="{E54BAB37-A5ED-72D5-C8EA-796E97909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0" t="9071" r="29490" b="50667"/>
          <a:stretch>
            <a:fillRect/>
          </a:stretch>
        </p:blipFill>
        <p:spPr>
          <a:xfrm>
            <a:off x="207819" y="1335758"/>
            <a:ext cx="1724890" cy="1392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05BDB8-DC77-1B18-B570-BB366668D2B0}"/>
              </a:ext>
            </a:extLst>
          </p:cNvPr>
          <p:cNvSpPr txBox="1"/>
          <p:nvPr/>
        </p:nvSpPr>
        <p:spPr>
          <a:xfrm>
            <a:off x="207818" y="145473"/>
            <a:ext cx="1350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Figure 3D: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8BE4D-9ECE-2D5D-4344-2F7605971209}"/>
              </a:ext>
            </a:extLst>
          </p:cNvPr>
          <p:cNvSpPr txBox="1"/>
          <p:nvPr/>
        </p:nvSpPr>
        <p:spPr>
          <a:xfrm>
            <a:off x="1881777" y="1816632"/>
            <a:ext cx="149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Cleaved Caspase 3 (17kdA)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A37FB1-C6AA-8E16-42D1-117EBE5D4192}"/>
              </a:ext>
            </a:extLst>
          </p:cNvPr>
          <p:cNvSpPr txBox="1"/>
          <p:nvPr/>
        </p:nvSpPr>
        <p:spPr>
          <a:xfrm>
            <a:off x="1854430" y="848088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-tubulin (55kdA)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 up of a test&#10;&#10;AI-generated content may be incorrect.">
            <a:extLst>
              <a:ext uri="{FF2B5EF4-FFF2-40B4-BE49-F238E27FC236}">
                <a16:creationId xmlns:a16="http://schemas.microsoft.com/office/drawing/2014/main" id="{EDB22F5E-FC0B-237F-11B5-6777B4001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8" t="11234" r="26768" b="60166"/>
          <a:stretch>
            <a:fillRect/>
          </a:stretch>
        </p:blipFill>
        <p:spPr>
          <a:xfrm>
            <a:off x="3492810" y="422472"/>
            <a:ext cx="1839432" cy="1020726"/>
          </a:xfrm>
          <a:prstGeom prst="rect">
            <a:avLst/>
          </a:prstGeom>
        </p:spPr>
      </p:pic>
      <p:pic>
        <p:nvPicPr>
          <p:cNvPr id="12" name="Picture 11" descr="A black and white photo of a rectangular object&#10;&#10;AI-generated content may be incorrect.">
            <a:extLst>
              <a:ext uri="{FF2B5EF4-FFF2-40B4-BE49-F238E27FC236}">
                <a16:creationId xmlns:a16="http://schemas.microsoft.com/office/drawing/2014/main" id="{1ECCACCD-AB0B-303A-940E-F6EF91101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8" t="19928" r="25478" b="47795"/>
          <a:stretch>
            <a:fillRect/>
          </a:stretch>
        </p:blipFill>
        <p:spPr>
          <a:xfrm>
            <a:off x="3453647" y="1532342"/>
            <a:ext cx="1839432" cy="11273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97165-19D9-AD38-D8DF-2DED11760AA8}"/>
              </a:ext>
            </a:extLst>
          </p:cNvPr>
          <p:cNvSpPr txBox="1"/>
          <p:nvPr/>
        </p:nvSpPr>
        <p:spPr>
          <a:xfrm>
            <a:off x="5223381" y="1959485"/>
            <a:ext cx="1496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Vinculin (117 </a:t>
            </a:r>
            <a:r>
              <a:rPr lang="en-US" sz="11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D195D-88C7-3800-500D-1E5B74D5D6E0}"/>
              </a:ext>
            </a:extLst>
          </p:cNvPr>
          <p:cNvSpPr txBox="1"/>
          <p:nvPr/>
        </p:nvSpPr>
        <p:spPr>
          <a:xfrm>
            <a:off x="5284895" y="967421"/>
            <a:ext cx="1680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Total PARP (116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14" descr="A black and white photo of a rectangular object&#10;&#10;Description automatically generated">
            <a:extLst>
              <a:ext uri="{FF2B5EF4-FFF2-40B4-BE49-F238E27FC236}">
                <a16:creationId xmlns:a16="http://schemas.microsoft.com/office/drawing/2014/main" id="{CF1D643E-3EC0-1A7B-D881-E183B40E9E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27421" r="21268" b="36857"/>
          <a:stretch>
            <a:fillRect/>
          </a:stretch>
        </p:blipFill>
        <p:spPr>
          <a:xfrm>
            <a:off x="1932708" y="4543419"/>
            <a:ext cx="1910688" cy="1136336"/>
          </a:xfrm>
          <a:prstGeom prst="rect">
            <a:avLst/>
          </a:prstGeom>
        </p:spPr>
      </p:pic>
      <p:pic>
        <p:nvPicPr>
          <p:cNvPr id="16" name="Picture 15" descr="A black and white photo of a rectangular object&#10;&#10;AI-generated content may be incorrect.">
            <a:extLst>
              <a:ext uri="{FF2B5EF4-FFF2-40B4-BE49-F238E27FC236}">
                <a16:creationId xmlns:a16="http://schemas.microsoft.com/office/drawing/2014/main" id="{3A1162DF-9CEF-A079-83DB-A39B341E49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1" t="24472" r="22955" b="41618"/>
          <a:stretch>
            <a:fillRect/>
          </a:stretch>
        </p:blipFill>
        <p:spPr>
          <a:xfrm>
            <a:off x="1932708" y="3224658"/>
            <a:ext cx="1910688" cy="1178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859665-E302-7733-A149-53D1C162FCF4}"/>
              </a:ext>
            </a:extLst>
          </p:cNvPr>
          <p:cNvSpPr txBox="1"/>
          <p:nvPr/>
        </p:nvSpPr>
        <p:spPr>
          <a:xfrm>
            <a:off x="3773970" y="4600234"/>
            <a:ext cx="1839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Total Caspase 8 (57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2A151-1A37-967B-4501-78A296D76878}"/>
              </a:ext>
            </a:extLst>
          </p:cNvPr>
          <p:cNvSpPr txBox="1"/>
          <p:nvPr/>
        </p:nvSpPr>
        <p:spPr>
          <a:xfrm>
            <a:off x="3770759" y="4843576"/>
            <a:ext cx="2008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Cleaved Caspase 8 (45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0C399-A984-DA01-B381-9D35C54D0A0B}"/>
              </a:ext>
            </a:extLst>
          </p:cNvPr>
          <p:cNvSpPr txBox="1"/>
          <p:nvPr/>
        </p:nvSpPr>
        <p:spPr>
          <a:xfrm>
            <a:off x="5284895" y="1225214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cleaved PARP (89kdA)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879E82-FB5E-D1E7-4670-71276D163787}"/>
              </a:ext>
            </a:extLst>
          </p:cNvPr>
          <p:cNvSpPr/>
          <p:nvPr/>
        </p:nvSpPr>
        <p:spPr>
          <a:xfrm>
            <a:off x="389614" y="817528"/>
            <a:ext cx="1121675" cy="215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83E098-FD3F-E6B3-F21F-6A5723CE1A58}"/>
              </a:ext>
            </a:extLst>
          </p:cNvPr>
          <p:cNvSpPr/>
          <p:nvPr/>
        </p:nvSpPr>
        <p:spPr>
          <a:xfrm>
            <a:off x="449557" y="1816632"/>
            <a:ext cx="1121675" cy="215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FF558E-E5A3-31C4-D080-B7894D87E2B0}"/>
              </a:ext>
            </a:extLst>
          </p:cNvPr>
          <p:cNvSpPr/>
          <p:nvPr/>
        </p:nvSpPr>
        <p:spPr>
          <a:xfrm>
            <a:off x="3693862" y="959223"/>
            <a:ext cx="1303470" cy="433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2D33A7-1825-7C07-26B6-5595C6CCCD09}"/>
              </a:ext>
            </a:extLst>
          </p:cNvPr>
          <p:cNvSpPr/>
          <p:nvPr/>
        </p:nvSpPr>
        <p:spPr>
          <a:xfrm>
            <a:off x="3688613" y="1952479"/>
            <a:ext cx="1308719" cy="206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8156BA-253C-5AE6-F1BE-4433304BC61B}"/>
              </a:ext>
            </a:extLst>
          </p:cNvPr>
          <p:cNvSpPr txBox="1"/>
          <p:nvPr/>
        </p:nvSpPr>
        <p:spPr>
          <a:xfrm>
            <a:off x="3770759" y="3959821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Vinculin (117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D79FE0-40FB-B4B4-3C61-C464D5A91B4D}"/>
              </a:ext>
            </a:extLst>
          </p:cNvPr>
          <p:cNvSpPr/>
          <p:nvPr/>
        </p:nvSpPr>
        <p:spPr>
          <a:xfrm>
            <a:off x="2197374" y="3940008"/>
            <a:ext cx="1365181" cy="206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1AE7FE-8F19-85FC-4E07-41293FA0471F}"/>
              </a:ext>
            </a:extLst>
          </p:cNvPr>
          <p:cNvSpPr/>
          <p:nvPr/>
        </p:nvSpPr>
        <p:spPr>
          <a:xfrm>
            <a:off x="2208684" y="4691189"/>
            <a:ext cx="1365181" cy="3642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6F8325-FE0C-E884-B810-2E9D2808070C}"/>
              </a:ext>
            </a:extLst>
          </p:cNvPr>
          <p:cNvSpPr txBox="1"/>
          <p:nvPr/>
        </p:nvSpPr>
        <p:spPr>
          <a:xfrm>
            <a:off x="207818" y="145473"/>
            <a:ext cx="1350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Figure 4A:</a:t>
            </a:r>
          </a:p>
        </p:txBody>
      </p:sp>
      <p:pic>
        <p:nvPicPr>
          <p:cNvPr id="3" name="Picture 2" descr="A black and white photo of a piece of paper&#10;&#10;AI-generated content may be incorrect.">
            <a:extLst>
              <a:ext uri="{FF2B5EF4-FFF2-40B4-BE49-F238E27FC236}">
                <a16:creationId xmlns:a16="http://schemas.microsoft.com/office/drawing/2014/main" id="{7273AD84-6831-554A-2993-04C06943D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8" t="28716" r="30987" b="55716"/>
          <a:stretch>
            <a:fillRect/>
          </a:stretch>
        </p:blipFill>
        <p:spPr>
          <a:xfrm>
            <a:off x="1916197" y="6027968"/>
            <a:ext cx="2256450" cy="770495"/>
          </a:xfrm>
          <a:prstGeom prst="rect">
            <a:avLst/>
          </a:prstGeom>
        </p:spPr>
      </p:pic>
      <p:pic>
        <p:nvPicPr>
          <p:cNvPr id="4" name="Picture 3" descr="A close up of a piece of paper&#10;&#10;AI-generated content may be incorrect.">
            <a:extLst>
              <a:ext uri="{FF2B5EF4-FFF2-40B4-BE49-F238E27FC236}">
                <a16:creationId xmlns:a16="http://schemas.microsoft.com/office/drawing/2014/main" id="{AF32C50A-46B0-84E1-EE7C-6AC2E942A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8" t="31438" r="33010" b="46778"/>
          <a:stretch>
            <a:fillRect/>
          </a:stretch>
        </p:blipFill>
        <p:spPr>
          <a:xfrm>
            <a:off x="1890927" y="6870979"/>
            <a:ext cx="2256451" cy="983580"/>
          </a:xfrm>
          <a:prstGeom prst="rect">
            <a:avLst/>
          </a:prstGeom>
        </p:spPr>
      </p:pic>
      <p:pic>
        <p:nvPicPr>
          <p:cNvPr id="5" name="Picture 4" descr="A black and white photo of a rectangular object&#10;&#10;AI-generated content may be incorrect.">
            <a:extLst>
              <a:ext uri="{FF2B5EF4-FFF2-40B4-BE49-F238E27FC236}">
                <a16:creationId xmlns:a16="http://schemas.microsoft.com/office/drawing/2014/main" id="{960F231B-2BA4-0AC8-7EC7-B44144813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17888" r="24867" b="50001"/>
          <a:stretch>
            <a:fillRect/>
          </a:stretch>
        </p:blipFill>
        <p:spPr>
          <a:xfrm>
            <a:off x="92509" y="3327676"/>
            <a:ext cx="2374565" cy="1167334"/>
          </a:xfrm>
          <a:prstGeom prst="rect">
            <a:avLst/>
          </a:prstGeom>
        </p:spPr>
      </p:pic>
      <p:pic>
        <p:nvPicPr>
          <p:cNvPr id="6" name="Picture 5" descr="A black and white photo of a bar&#10;&#10;AI-generated content may be incorrect.">
            <a:extLst>
              <a:ext uri="{FF2B5EF4-FFF2-40B4-BE49-F238E27FC236}">
                <a16:creationId xmlns:a16="http://schemas.microsoft.com/office/drawing/2014/main" id="{E857A3A8-42A2-1DA8-8927-257E27833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26410" r="14364" b="55244"/>
          <a:stretch>
            <a:fillRect/>
          </a:stretch>
        </p:blipFill>
        <p:spPr>
          <a:xfrm>
            <a:off x="27834" y="4703840"/>
            <a:ext cx="2624119" cy="696337"/>
          </a:xfrm>
          <a:prstGeom prst="rect">
            <a:avLst/>
          </a:prstGeom>
        </p:spPr>
      </p:pic>
      <p:pic>
        <p:nvPicPr>
          <p:cNvPr id="7" name="Picture 6" descr="A close up of a vent&#10;&#10;AI-generated content may be incorrect.">
            <a:extLst>
              <a:ext uri="{FF2B5EF4-FFF2-40B4-BE49-F238E27FC236}">
                <a16:creationId xmlns:a16="http://schemas.microsoft.com/office/drawing/2014/main" id="{27EE5C14-5DBD-B77A-2B3C-FC79D50EB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3" t="21122" r="18524" b="43398"/>
          <a:stretch>
            <a:fillRect/>
          </a:stretch>
        </p:blipFill>
        <p:spPr>
          <a:xfrm>
            <a:off x="3429000" y="3295161"/>
            <a:ext cx="2220822" cy="1232364"/>
          </a:xfrm>
          <a:prstGeom prst="rect">
            <a:avLst/>
          </a:prstGeom>
        </p:spPr>
      </p:pic>
      <p:pic>
        <p:nvPicPr>
          <p:cNvPr id="8" name="Picture 7" descr="A black and white photo of a rectangular object&#10;&#10;AI-generated content may be incorrect.">
            <a:extLst>
              <a:ext uri="{FF2B5EF4-FFF2-40B4-BE49-F238E27FC236}">
                <a16:creationId xmlns:a16="http://schemas.microsoft.com/office/drawing/2014/main" id="{7996E657-4FB0-D68C-3652-4DF0E8516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5" t="30233" r="12093" b="49195"/>
          <a:stretch>
            <a:fillRect/>
          </a:stretch>
        </p:blipFill>
        <p:spPr>
          <a:xfrm>
            <a:off x="3429000" y="4697603"/>
            <a:ext cx="2220822" cy="696728"/>
          </a:xfrm>
          <a:prstGeom prst="rect">
            <a:avLst/>
          </a:prstGeom>
        </p:spPr>
      </p:pic>
      <p:pic>
        <p:nvPicPr>
          <p:cNvPr id="9" name="Picture 8" descr="A black and white photo of a bar of dna&#10;&#10;Description automatically generated">
            <a:extLst>
              <a:ext uri="{FF2B5EF4-FFF2-40B4-BE49-F238E27FC236}">
                <a16:creationId xmlns:a16="http://schemas.microsoft.com/office/drawing/2014/main" id="{0E1D0A4A-0004-6DE8-5F48-B45D01C1E6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t="19516" r="20808" b="51904"/>
          <a:stretch/>
        </p:blipFill>
        <p:spPr>
          <a:xfrm>
            <a:off x="92509" y="1827502"/>
            <a:ext cx="2374565" cy="886453"/>
          </a:xfrm>
          <a:prstGeom prst="rect">
            <a:avLst/>
          </a:prstGeom>
        </p:spPr>
      </p:pic>
      <p:pic>
        <p:nvPicPr>
          <p:cNvPr id="10" name="Picture 9" descr="A close up of a dna&#10;&#10;Description automatically generated">
            <a:extLst>
              <a:ext uri="{FF2B5EF4-FFF2-40B4-BE49-F238E27FC236}">
                <a16:creationId xmlns:a16="http://schemas.microsoft.com/office/drawing/2014/main" id="{FAE2C103-80FB-8617-C679-E6F82DF3F6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30996" r="18744" b="31861"/>
          <a:stretch/>
        </p:blipFill>
        <p:spPr>
          <a:xfrm>
            <a:off x="121952" y="594344"/>
            <a:ext cx="2345122" cy="1137760"/>
          </a:xfrm>
          <a:prstGeom prst="rect">
            <a:avLst/>
          </a:prstGeom>
        </p:spPr>
      </p:pic>
      <p:pic>
        <p:nvPicPr>
          <p:cNvPr id="11" name="Picture 10" descr="A black and white photo of a bar of dna&#10;&#10;Description automatically generated">
            <a:extLst>
              <a:ext uri="{FF2B5EF4-FFF2-40B4-BE49-F238E27FC236}">
                <a16:creationId xmlns:a16="http://schemas.microsoft.com/office/drawing/2014/main" id="{84D8588B-BC63-3ED2-7CC9-4B37366319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22790" r="24080" b="44041"/>
          <a:stretch/>
        </p:blipFill>
        <p:spPr>
          <a:xfrm>
            <a:off x="3429000" y="1858764"/>
            <a:ext cx="2208628" cy="1072663"/>
          </a:xfrm>
          <a:prstGeom prst="rect">
            <a:avLst/>
          </a:prstGeom>
        </p:spPr>
      </p:pic>
      <p:pic>
        <p:nvPicPr>
          <p:cNvPr id="12" name="Picture 11" descr="A close-up of a test tube&#10;&#10;Description automatically generated">
            <a:extLst>
              <a:ext uri="{FF2B5EF4-FFF2-40B4-BE49-F238E27FC236}">
                <a16:creationId xmlns:a16="http://schemas.microsoft.com/office/drawing/2014/main" id="{1CA9D854-32DE-083A-BDA4-B50B18BF48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24646" r="23776" b="47107"/>
          <a:stretch/>
        </p:blipFill>
        <p:spPr>
          <a:xfrm>
            <a:off x="3429000" y="594344"/>
            <a:ext cx="2208628" cy="9028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F90DCA-AFD9-1482-F04D-E2304ED296EE}"/>
              </a:ext>
            </a:extLst>
          </p:cNvPr>
          <p:cNvSpPr txBox="1"/>
          <p:nvPr/>
        </p:nvSpPr>
        <p:spPr>
          <a:xfrm>
            <a:off x="5569670" y="1102168"/>
            <a:ext cx="149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Calnexin</a:t>
            </a:r>
          </a:p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(90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070946-B6CB-44B1-96F5-06D5AB327E3A}"/>
              </a:ext>
            </a:extLst>
          </p:cNvPr>
          <p:cNvSpPr/>
          <p:nvPr/>
        </p:nvSpPr>
        <p:spPr>
          <a:xfrm>
            <a:off x="1019175" y="1185978"/>
            <a:ext cx="794174" cy="226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3D620F-5448-F7EA-3C4A-5B598D8A0B02}"/>
              </a:ext>
            </a:extLst>
          </p:cNvPr>
          <p:cNvSpPr txBox="1"/>
          <p:nvPr/>
        </p:nvSpPr>
        <p:spPr>
          <a:xfrm>
            <a:off x="2412513" y="1185978"/>
            <a:ext cx="149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Calnexin</a:t>
            </a:r>
          </a:p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(90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1D23A7-4A8D-ADC3-665E-CB9886493800}"/>
              </a:ext>
            </a:extLst>
          </p:cNvPr>
          <p:cNvSpPr/>
          <p:nvPr/>
        </p:nvSpPr>
        <p:spPr>
          <a:xfrm>
            <a:off x="970783" y="2100776"/>
            <a:ext cx="749307" cy="201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4CEE17-2495-6C6B-6C0E-0C5A2EFB7FDC}"/>
              </a:ext>
            </a:extLst>
          </p:cNvPr>
          <p:cNvSpPr/>
          <p:nvPr/>
        </p:nvSpPr>
        <p:spPr>
          <a:xfrm>
            <a:off x="4430037" y="2217658"/>
            <a:ext cx="871752" cy="169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93CEF1-BBCC-3052-13F9-2F06B8A74EA1}"/>
              </a:ext>
            </a:extLst>
          </p:cNvPr>
          <p:cNvSpPr txBox="1"/>
          <p:nvPr/>
        </p:nvSpPr>
        <p:spPr>
          <a:xfrm>
            <a:off x="2412513" y="2100777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AKT (60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C954F7-7A48-18F1-196D-4CABDE922107}"/>
              </a:ext>
            </a:extLst>
          </p:cNvPr>
          <p:cNvSpPr txBox="1"/>
          <p:nvPr/>
        </p:nvSpPr>
        <p:spPr>
          <a:xfrm>
            <a:off x="5637628" y="2217658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P-AKT (60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F99B47-6FB8-9249-6AD9-9A03033D0CA5}"/>
              </a:ext>
            </a:extLst>
          </p:cNvPr>
          <p:cNvSpPr/>
          <p:nvPr/>
        </p:nvSpPr>
        <p:spPr>
          <a:xfrm>
            <a:off x="4464202" y="1102168"/>
            <a:ext cx="837587" cy="310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20861B-520D-6141-18E3-9D450EF550D8}"/>
              </a:ext>
            </a:extLst>
          </p:cNvPr>
          <p:cNvSpPr/>
          <p:nvPr/>
        </p:nvSpPr>
        <p:spPr>
          <a:xfrm>
            <a:off x="1019175" y="3998953"/>
            <a:ext cx="871752" cy="293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410FBA-79CB-1618-A4B6-CFBAE5D2CD72}"/>
              </a:ext>
            </a:extLst>
          </p:cNvPr>
          <p:cNvSpPr/>
          <p:nvPr/>
        </p:nvSpPr>
        <p:spPr>
          <a:xfrm>
            <a:off x="1086144" y="4872804"/>
            <a:ext cx="952206" cy="293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22E23-EDB7-6FCF-BE39-DC883D08F61D}"/>
              </a:ext>
            </a:extLst>
          </p:cNvPr>
          <p:cNvSpPr/>
          <p:nvPr/>
        </p:nvSpPr>
        <p:spPr>
          <a:xfrm>
            <a:off x="4464202" y="3917224"/>
            <a:ext cx="871752" cy="293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75A915-81CD-B97D-405B-955FED54D813}"/>
              </a:ext>
            </a:extLst>
          </p:cNvPr>
          <p:cNvSpPr/>
          <p:nvPr/>
        </p:nvSpPr>
        <p:spPr>
          <a:xfrm>
            <a:off x="4430037" y="4899225"/>
            <a:ext cx="871752" cy="293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2B5E62-EFB4-0407-937A-657FB5D7E8A1}"/>
              </a:ext>
            </a:extLst>
          </p:cNvPr>
          <p:cNvSpPr/>
          <p:nvPr/>
        </p:nvSpPr>
        <p:spPr>
          <a:xfrm>
            <a:off x="2399053" y="6377766"/>
            <a:ext cx="963272" cy="293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AF26DB-8E17-C991-72F9-4E1E812A49B6}"/>
              </a:ext>
            </a:extLst>
          </p:cNvPr>
          <p:cNvSpPr txBox="1"/>
          <p:nvPr/>
        </p:nvSpPr>
        <p:spPr>
          <a:xfrm>
            <a:off x="4073379" y="6336798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-tubulin (55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481AC9-7DB0-739D-5B96-C14E048784B2}"/>
              </a:ext>
            </a:extLst>
          </p:cNvPr>
          <p:cNvSpPr txBox="1"/>
          <p:nvPr/>
        </p:nvSpPr>
        <p:spPr>
          <a:xfrm>
            <a:off x="2364888" y="3998953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ATR (300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176CB4-2537-D6E3-9D9D-054E0A01249F}"/>
              </a:ext>
            </a:extLst>
          </p:cNvPr>
          <p:cNvSpPr txBox="1"/>
          <p:nvPr/>
        </p:nvSpPr>
        <p:spPr>
          <a:xfrm>
            <a:off x="5569670" y="3920067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P-ATR (300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17CE40-9982-65D8-993E-05B3916844A5}"/>
              </a:ext>
            </a:extLst>
          </p:cNvPr>
          <p:cNvSpPr/>
          <p:nvPr/>
        </p:nvSpPr>
        <p:spPr>
          <a:xfrm>
            <a:off x="2562786" y="7216027"/>
            <a:ext cx="866214" cy="293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8895EF-7ECB-29A1-4240-3BEBF1BA3DC8}"/>
              </a:ext>
            </a:extLst>
          </p:cNvPr>
          <p:cNvSpPr txBox="1"/>
          <p:nvPr/>
        </p:nvSpPr>
        <p:spPr>
          <a:xfrm>
            <a:off x="4073379" y="7195421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Ɣ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H2AX (16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29754D-8BCA-DA7E-0425-43F8E08A49F7}"/>
              </a:ext>
            </a:extLst>
          </p:cNvPr>
          <p:cNvSpPr txBox="1"/>
          <p:nvPr/>
        </p:nvSpPr>
        <p:spPr>
          <a:xfrm>
            <a:off x="2562787" y="4874358"/>
            <a:ext cx="86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-tubulin (55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FC8E0F-B2AB-F5E9-FEE1-2821746358B3}"/>
              </a:ext>
            </a:extLst>
          </p:cNvPr>
          <p:cNvSpPr txBox="1"/>
          <p:nvPr/>
        </p:nvSpPr>
        <p:spPr>
          <a:xfrm>
            <a:off x="5588720" y="4912530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Calnexin(90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54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39F72A-220C-373C-D46B-467A90FB5A74}"/>
              </a:ext>
            </a:extLst>
          </p:cNvPr>
          <p:cNvSpPr txBox="1"/>
          <p:nvPr/>
        </p:nvSpPr>
        <p:spPr>
          <a:xfrm>
            <a:off x="207818" y="145473"/>
            <a:ext cx="1350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Figure 4D:</a:t>
            </a:r>
          </a:p>
        </p:txBody>
      </p:sp>
      <p:pic>
        <p:nvPicPr>
          <p:cNvPr id="5" name="Picture 4" descr="A black and white photo of a rectangular object&#10;&#10;AI-generated content may be incorrect.">
            <a:extLst>
              <a:ext uri="{FF2B5EF4-FFF2-40B4-BE49-F238E27FC236}">
                <a16:creationId xmlns:a16="http://schemas.microsoft.com/office/drawing/2014/main" id="{2EB97E81-F9CD-2A4C-70A4-CEABC129A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t="32864" r="38546" b="55251"/>
          <a:stretch>
            <a:fillRect/>
          </a:stretch>
        </p:blipFill>
        <p:spPr>
          <a:xfrm>
            <a:off x="70707" y="626715"/>
            <a:ext cx="1926077" cy="525294"/>
          </a:xfrm>
          <a:prstGeom prst="rect">
            <a:avLst/>
          </a:prstGeom>
        </p:spPr>
      </p:pic>
      <p:pic>
        <p:nvPicPr>
          <p:cNvPr id="6" name="Picture 5" descr="A black and white photo of a rectangular object&#10;&#10;AI-generated content may be incorrect.">
            <a:extLst>
              <a:ext uri="{FF2B5EF4-FFF2-40B4-BE49-F238E27FC236}">
                <a16:creationId xmlns:a16="http://schemas.microsoft.com/office/drawing/2014/main" id="{45B03702-D820-A7DC-FA16-4F6F23655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t="25575" r="28998" b="53735"/>
          <a:stretch>
            <a:fillRect/>
          </a:stretch>
        </p:blipFill>
        <p:spPr>
          <a:xfrm>
            <a:off x="70707" y="1269259"/>
            <a:ext cx="208172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645F27-7F72-64A5-F3F3-9283596D921C}"/>
              </a:ext>
            </a:extLst>
          </p:cNvPr>
          <p:cNvSpPr txBox="1"/>
          <p:nvPr/>
        </p:nvSpPr>
        <p:spPr>
          <a:xfrm>
            <a:off x="1932709" y="713885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KU80 (86kdA)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FB151-2BAB-770A-8AA5-26A22DBA0293}"/>
              </a:ext>
            </a:extLst>
          </p:cNvPr>
          <p:cNvSpPr txBox="1"/>
          <p:nvPr/>
        </p:nvSpPr>
        <p:spPr>
          <a:xfrm>
            <a:off x="2084740" y="1654578"/>
            <a:ext cx="1277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GAPDH (37kdA)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black and white photo of a rectangular object&#10;&#10;AI-generated content may be incorrect.">
            <a:extLst>
              <a:ext uri="{FF2B5EF4-FFF2-40B4-BE49-F238E27FC236}">
                <a16:creationId xmlns:a16="http://schemas.microsoft.com/office/drawing/2014/main" id="{C24AEF5A-7A3F-CF6F-2D5B-93D1DE0D6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7" t="12822" r="24467" b="66267"/>
          <a:stretch>
            <a:fillRect/>
          </a:stretch>
        </p:blipFill>
        <p:spPr>
          <a:xfrm>
            <a:off x="3342722" y="626715"/>
            <a:ext cx="2529191" cy="1084597"/>
          </a:xfrm>
          <a:prstGeom prst="rect">
            <a:avLst/>
          </a:prstGeom>
        </p:spPr>
      </p:pic>
      <p:pic>
        <p:nvPicPr>
          <p:cNvPr id="10" name="Picture 9" descr="A black and white photo of a piece of paper&#10;&#10;AI-generated content may be incorrect.">
            <a:extLst>
              <a:ext uri="{FF2B5EF4-FFF2-40B4-BE49-F238E27FC236}">
                <a16:creationId xmlns:a16="http://schemas.microsoft.com/office/drawing/2014/main" id="{866BA4F9-89BF-F0B9-D05C-9DEB42DE9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9" t="29043" r="29665" b="54555"/>
          <a:stretch>
            <a:fillRect/>
          </a:stretch>
        </p:blipFill>
        <p:spPr>
          <a:xfrm>
            <a:off x="3362673" y="1923288"/>
            <a:ext cx="2529191" cy="8507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7AE1B0-3396-E300-A452-FEE6C0A73B67}"/>
              </a:ext>
            </a:extLst>
          </p:cNvPr>
          <p:cNvSpPr txBox="1"/>
          <p:nvPr/>
        </p:nvSpPr>
        <p:spPr>
          <a:xfrm>
            <a:off x="5824177" y="1193389"/>
            <a:ext cx="111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RAD51 (37kdA)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E4D75-7A94-3163-812B-CE7CFB7567AF}"/>
              </a:ext>
            </a:extLst>
          </p:cNvPr>
          <p:cNvSpPr txBox="1"/>
          <p:nvPr/>
        </p:nvSpPr>
        <p:spPr>
          <a:xfrm>
            <a:off x="5891865" y="3099486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00F2A3-8F90-4A6A-92D3-96E056796025}"/>
              </a:ext>
            </a:extLst>
          </p:cNvPr>
          <p:cNvSpPr txBox="1"/>
          <p:nvPr/>
        </p:nvSpPr>
        <p:spPr>
          <a:xfrm>
            <a:off x="5891864" y="2155496"/>
            <a:ext cx="136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-tubulin (55kdA)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F5D0FB-C428-881D-F985-95F20AC9AE6A}"/>
              </a:ext>
            </a:extLst>
          </p:cNvPr>
          <p:cNvSpPr txBox="1"/>
          <p:nvPr/>
        </p:nvSpPr>
        <p:spPr>
          <a:xfrm>
            <a:off x="129996" y="4041919"/>
            <a:ext cx="1350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Figure 5A:</a:t>
            </a:r>
          </a:p>
        </p:txBody>
      </p:sp>
      <p:pic>
        <p:nvPicPr>
          <p:cNvPr id="15" name="Picture 14" descr="A black and white photo of a rectangular object&#10;&#10;AI-generated content may be incorrect.">
            <a:extLst>
              <a:ext uri="{FF2B5EF4-FFF2-40B4-BE49-F238E27FC236}">
                <a16:creationId xmlns:a16="http://schemas.microsoft.com/office/drawing/2014/main" id="{BFE90C6B-7E4E-757B-E531-124590B76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37124" r="33481" b="51206"/>
          <a:stretch>
            <a:fillRect/>
          </a:stretch>
        </p:blipFill>
        <p:spPr>
          <a:xfrm>
            <a:off x="207817" y="4871397"/>
            <a:ext cx="1698803" cy="446838"/>
          </a:xfrm>
          <a:prstGeom prst="rect">
            <a:avLst/>
          </a:prstGeom>
        </p:spPr>
      </p:pic>
      <p:pic>
        <p:nvPicPr>
          <p:cNvPr id="16" name="Picture 15" descr="A black and white photo of a rectangular object&#10;&#10;AI-generated content may be incorrect.">
            <a:extLst>
              <a:ext uri="{FF2B5EF4-FFF2-40B4-BE49-F238E27FC236}">
                <a16:creationId xmlns:a16="http://schemas.microsoft.com/office/drawing/2014/main" id="{98285D96-E4C2-566D-EADE-CDABD811F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2" t="22029" r="31314" b="50655"/>
          <a:stretch>
            <a:fillRect/>
          </a:stretch>
        </p:blipFill>
        <p:spPr>
          <a:xfrm>
            <a:off x="223675" y="5393815"/>
            <a:ext cx="1641135" cy="10458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5BDE65-FC57-1FE5-3F3B-E2F42E5AA359}"/>
              </a:ext>
            </a:extLst>
          </p:cNvPr>
          <p:cNvSpPr txBox="1"/>
          <p:nvPr/>
        </p:nvSpPr>
        <p:spPr>
          <a:xfrm>
            <a:off x="1906620" y="4967983"/>
            <a:ext cx="149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E-Cadherin (135kdA)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51F927-CA4A-9E0A-85C0-0B4CB4BA8267}"/>
              </a:ext>
            </a:extLst>
          </p:cNvPr>
          <p:cNvSpPr txBox="1"/>
          <p:nvPr/>
        </p:nvSpPr>
        <p:spPr>
          <a:xfrm>
            <a:off x="1811529" y="5839936"/>
            <a:ext cx="1496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GAPDH (37kdA)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black and white photo of a piece of paper&#10;&#10;AI-generated content may be incorrect.">
            <a:extLst>
              <a:ext uri="{FF2B5EF4-FFF2-40B4-BE49-F238E27FC236}">
                <a16:creationId xmlns:a16="http://schemas.microsoft.com/office/drawing/2014/main" id="{40295FEE-108B-37BF-3820-91A9EB345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7" t="19933" r="31088" b="61630"/>
          <a:stretch>
            <a:fillRect/>
          </a:stretch>
        </p:blipFill>
        <p:spPr>
          <a:xfrm>
            <a:off x="3444721" y="4684795"/>
            <a:ext cx="2122529" cy="8200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77226A-706E-3DF9-A358-A73C72AC32F0}"/>
              </a:ext>
            </a:extLst>
          </p:cNvPr>
          <p:cNvSpPr txBox="1"/>
          <p:nvPr/>
        </p:nvSpPr>
        <p:spPr>
          <a:xfrm>
            <a:off x="5567250" y="4967983"/>
            <a:ext cx="149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N-Cadherin</a:t>
            </a:r>
          </a:p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(140 </a:t>
            </a:r>
            <a:r>
              <a:rPr lang="en-US" sz="1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A close up of a piece of paper&#10;&#10;AI-generated content may be incorrect.">
            <a:extLst>
              <a:ext uri="{FF2B5EF4-FFF2-40B4-BE49-F238E27FC236}">
                <a16:creationId xmlns:a16="http://schemas.microsoft.com/office/drawing/2014/main" id="{15A73A13-2360-C229-F660-FD95B75A46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9" t="16461" r="25128" b="48185"/>
          <a:stretch>
            <a:fillRect/>
          </a:stretch>
        </p:blipFill>
        <p:spPr>
          <a:xfrm>
            <a:off x="3429000" y="5601420"/>
            <a:ext cx="2122529" cy="14926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D374D8-6973-333B-1F50-EEA7343F3DD3}"/>
              </a:ext>
            </a:extLst>
          </p:cNvPr>
          <p:cNvSpPr txBox="1"/>
          <p:nvPr/>
        </p:nvSpPr>
        <p:spPr>
          <a:xfrm>
            <a:off x="5444966" y="5956696"/>
            <a:ext cx="149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GAPDH (37kdA)</a:t>
            </a: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A620FA-6A98-9943-9578-D2B3CC535E70}"/>
              </a:ext>
            </a:extLst>
          </p:cNvPr>
          <p:cNvSpPr/>
          <p:nvPr/>
        </p:nvSpPr>
        <p:spPr>
          <a:xfrm>
            <a:off x="597868" y="1711312"/>
            <a:ext cx="960767" cy="303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76C565-7DC0-7EB7-3E00-769619BB060F}"/>
              </a:ext>
            </a:extLst>
          </p:cNvPr>
          <p:cNvSpPr/>
          <p:nvPr/>
        </p:nvSpPr>
        <p:spPr>
          <a:xfrm>
            <a:off x="541517" y="710966"/>
            <a:ext cx="939298" cy="271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5EBECB-CE0A-2815-B906-2F969D2EDBFB}"/>
              </a:ext>
            </a:extLst>
          </p:cNvPr>
          <p:cNvSpPr/>
          <p:nvPr/>
        </p:nvSpPr>
        <p:spPr>
          <a:xfrm>
            <a:off x="3905250" y="2219493"/>
            <a:ext cx="1114983" cy="333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4468FB-9295-7171-A757-790547BB6A2E}"/>
              </a:ext>
            </a:extLst>
          </p:cNvPr>
          <p:cNvSpPr/>
          <p:nvPr/>
        </p:nvSpPr>
        <p:spPr>
          <a:xfrm>
            <a:off x="3974390" y="1269259"/>
            <a:ext cx="1114983" cy="3090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F5BF20-C9C3-1233-DF59-D1195D8A483C}"/>
              </a:ext>
            </a:extLst>
          </p:cNvPr>
          <p:cNvSpPr/>
          <p:nvPr/>
        </p:nvSpPr>
        <p:spPr>
          <a:xfrm>
            <a:off x="4055238" y="6014561"/>
            <a:ext cx="911863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8F54F7-55E3-BC6E-EFC9-DEF4EF91AF4A}"/>
              </a:ext>
            </a:extLst>
          </p:cNvPr>
          <p:cNvSpPr/>
          <p:nvPr/>
        </p:nvSpPr>
        <p:spPr>
          <a:xfrm>
            <a:off x="586547" y="5876061"/>
            <a:ext cx="911863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BC59BD-DEA1-37F7-1CF1-A6B085667088}"/>
              </a:ext>
            </a:extLst>
          </p:cNvPr>
          <p:cNvSpPr/>
          <p:nvPr/>
        </p:nvSpPr>
        <p:spPr>
          <a:xfrm>
            <a:off x="568951" y="5005993"/>
            <a:ext cx="911863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53E245-69B2-F169-ED93-6893F9895FA7}"/>
              </a:ext>
            </a:extLst>
          </p:cNvPr>
          <p:cNvSpPr/>
          <p:nvPr/>
        </p:nvSpPr>
        <p:spPr>
          <a:xfrm>
            <a:off x="4108370" y="4921816"/>
            <a:ext cx="911863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9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Merve Aydın</dc:creator>
  <cp:revision>1</cp:revision>
  <dcterms:created xsi:type="dcterms:W3CDTF">2025-07-29T22:02:15Z</dcterms:created>
  <dcterms:modified xsi:type="dcterms:W3CDTF">2025-09-06T21:37:31Z</dcterms:modified>
</cp:coreProperties>
</file>