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8" r:id="rId2"/>
  </p:sldIdLst>
  <p:sldSz cx="7467600" cy="5029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95119B27-7858-4AFB-B07D-FC06B5C077CC}">
          <p14:sldIdLst>
            <p14:sldId id="268"/>
          </p14:sldIdLst>
        </p14:section>
        <p14:section name="not use" id="{FC175ACB-50A9-4AF9-857A-9AAA8FA0497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584" userDrawn="1">
          <p15:clr>
            <a:srgbClr val="A4A3A4"/>
          </p15:clr>
        </p15:guide>
        <p15:guide id="2" pos="23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5" autoAdjust="0"/>
    <p:restoredTop sz="89940" autoAdjust="0"/>
  </p:normalViewPr>
  <p:slideViewPr>
    <p:cSldViewPr>
      <p:cViewPr varScale="1">
        <p:scale>
          <a:sx n="218" d="100"/>
          <a:sy n="218" d="100"/>
        </p:scale>
        <p:origin x="1604" y="120"/>
      </p:cViewPr>
      <p:guideLst>
        <p:guide orient="horz" pos="1584"/>
        <p:guide pos="23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C4090-A44F-4536-B9CF-DE1875725FAB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38238" y="1143000"/>
            <a:ext cx="4581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CD065-D143-46B9-9A6D-482EBBE600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5633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070" y="1562315"/>
            <a:ext cx="6347460" cy="107801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140" y="2849882"/>
            <a:ext cx="5227320" cy="1285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9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7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5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2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60507" y="268924"/>
            <a:ext cx="1260158" cy="57207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0046" y="268924"/>
            <a:ext cx="3656013" cy="57207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06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8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889" y="3231727"/>
            <a:ext cx="6347460" cy="998855"/>
          </a:xfrm>
        </p:spPr>
        <p:txBody>
          <a:bodyPr anchor="t"/>
          <a:lstStyle>
            <a:lvl1pPr algn="l">
              <a:defRPr sz="435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9889" y="2131593"/>
            <a:ext cx="6347460" cy="1100137"/>
          </a:xfrm>
        </p:spPr>
        <p:txBody>
          <a:bodyPr anchor="b"/>
          <a:lstStyle>
            <a:lvl1pPr marL="0" indent="0">
              <a:buNone/>
              <a:defRPr sz="2178">
                <a:solidFill>
                  <a:schemeClr val="tx1">
                    <a:tint val="75000"/>
                  </a:schemeClr>
                </a:solidFill>
              </a:defRPr>
            </a:lvl1pPr>
            <a:lvl2pPr marL="497856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2pPr>
            <a:lvl3pPr marL="995713" indent="0">
              <a:buNone/>
              <a:defRPr sz="1742">
                <a:solidFill>
                  <a:schemeClr val="tx1">
                    <a:tint val="75000"/>
                  </a:schemeClr>
                </a:solidFill>
              </a:defRPr>
            </a:lvl3pPr>
            <a:lvl4pPr marL="1493568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4pPr>
            <a:lvl5pPr marL="1991425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5pPr>
            <a:lvl6pPr marL="2489281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6pPr>
            <a:lvl7pPr marL="2987139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7pPr>
            <a:lvl8pPr marL="3484995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8pPr>
            <a:lvl9pPr marL="3982852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94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0046" y="1564641"/>
            <a:ext cx="2458085" cy="4424999"/>
          </a:xfrm>
        </p:spPr>
        <p:txBody>
          <a:bodyPr/>
          <a:lstStyle>
            <a:lvl1pPr>
              <a:defRPr sz="3049"/>
            </a:lvl1pPr>
            <a:lvl2pPr>
              <a:defRPr sz="2613"/>
            </a:lvl2pPr>
            <a:lvl3pPr>
              <a:defRPr sz="2178"/>
            </a:lvl3pPr>
            <a:lvl4pPr>
              <a:defRPr sz="1960"/>
            </a:lvl4pPr>
            <a:lvl5pPr>
              <a:defRPr sz="1960"/>
            </a:lvl5pPr>
            <a:lvl6pPr>
              <a:defRPr sz="1960"/>
            </a:lvl6pPr>
            <a:lvl7pPr>
              <a:defRPr sz="1960"/>
            </a:lvl7pPr>
            <a:lvl8pPr>
              <a:defRPr sz="1960"/>
            </a:lvl8pPr>
            <a:lvl9pPr>
              <a:defRPr sz="19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62585" y="1564641"/>
            <a:ext cx="2458085" cy="4424999"/>
          </a:xfrm>
        </p:spPr>
        <p:txBody>
          <a:bodyPr/>
          <a:lstStyle>
            <a:lvl1pPr>
              <a:defRPr sz="3049"/>
            </a:lvl1pPr>
            <a:lvl2pPr>
              <a:defRPr sz="2613"/>
            </a:lvl2pPr>
            <a:lvl3pPr>
              <a:defRPr sz="2178"/>
            </a:lvl3pPr>
            <a:lvl4pPr>
              <a:defRPr sz="1960"/>
            </a:lvl4pPr>
            <a:lvl5pPr>
              <a:defRPr sz="1960"/>
            </a:lvl5pPr>
            <a:lvl6pPr>
              <a:defRPr sz="1960"/>
            </a:lvl6pPr>
            <a:lvl7pPr>
              <a:defRPr sz="1960"/>
            </a:lvl7pPr>
            <a:lvl8pPr>
              <a:defRPr sz="1960"/>
            </a:lvl8pPr>
            <a:lvl9pPr>
              <a:defRPr sz="19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37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" y="201404"/>
            <a:ext cx="672084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3383" y="1125751"/>
            <a:ext cx="3299487" cy="469159"/>
          </a:xfrm>
        </p:spPr>
        <p:txBody>
          <a:bodyPr anchor="b"/>
          <a:lstStyle>
            <a:lvl1pPr marL="0" indent="0">
              <a:buNone/>
              <a:defRPr sz="2613" b="1"/>
            </a:lvl1pPr>
            <a:lvl2pPr marL="497856" indent="0">
              <a:buNone/>
              <a:defRPr sz="2178" b="1"/>
            </a:lvl2pPr>
            <a:lvl3pPr marL="995713" indent="0">
              <a:buNone/>
              <a:defRPr sz="1960" b="1"/>
            </a:lvl3pPr>
            <a:lvl4pPr marL="1493568" indent="0">
              <a:buNone/>
              <a:defRPr sz="1742" b="1"/>
            </a:lvl4pPr>
            <a:lvl5pPr marL="1991425" indent="0">
              <a:buNone/>
              <a:defRPr sz="1742" b="1"/>
            </a:lvl5pPr>
            <a:lvl6pPr marL="2489281" indent="0">
              <a:buNone/>
              <a:defRPr sz="1742" b="1"/>
            </a:lvl6pPr>
            <a:lvl7pPr marL="2987139" indent="0">
              <a:buNone/>
              <a:defRPr sz="1742" b="1"/>
            </a:lvl7pPr>
            <a:lvl8pPr marL="3484995" indent="0">
              <a:buNone/>
              <a:defRPr sz="1742" b="1"/>
            </a:lvl8pPr>
            <a:lvl9pPr marL="3982852" indent="0">
              <a:buNone/>
              <a:defRPr sz="1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3" y="1594910"/>
            <a:ext cx="3299487" cy="2897612"/>
          </a:xfrm>
        </p:spPr>
        <p:txBody>
          <a:bodyPr/>
          <a:lstStyle>
            <a:lvl1pPr>
              <a:defRPr sz="2613"/>
            </a:lvl1pPr>
            <a:lvl2pPr>
              <a:defRPr sz="2178"/>
            </a:lvl2pPr>
            <a:lvl3pPr>
              <a:defRPr sz="1960"/>
            </a:lvl3pPr>
            <a:lvl4pPr>
              <a:defRPr sz="1742"/>
            </a:lvl4pPr>
            <a:lvl5pPr>
              <a:defRPr sz="1742"/>
            </a:lvl5pPr>
            <a:lvl6pPr>
              <a:defRPr sz="1742"/>
            </a:lvl6pPr>
            <a:lvl7pPr>
              <a:defRPr sz="1742"/>
            </a:lvl7pPr>
            <a:lvl8pPr>
              <a:defRPr sz="1742"/>
            </a:lvl8pPr>
            <a:lvl9pPr>
              <a:defRPr sz="174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93448" y="1125751"/>
            <a:ext cx="3300783" cy="469159"/>
          </a:xfrm>
        </p:spPr>
        <p:txBody>
          <a:bodyPr anchor="b"/>
          <a:lstStyle>
            <a:lvl1pPr marL="0" indent="0">
              <a:buNone/>
              <a:defRPr sz="2613" b="1"/>
            </a:lvl1pPr>
            <a:lvl2pPr marL="497856" indent="0">
              <a:buNone/>
              <a:defRPr sz="2178" b="1"/>
            </a:lvl2pPr>
            <a:lvl3pPr marL="995713" indent="0">
              <a:buNone/>
              <a:defRPr sz="1960" b="1"/>
            </a:lvl3pPr>
            <a:lvl4pPr marL="1493568" indent="0">
              <a:buNone/>
              <a:defRPr sz="1742" b="1"/>
            </a:lvl4pPr>
            <a:lvl5pPr marL="1991425" indent="0">
              <a:buNone/>
              <a:defRPr sz="1742" b="1"/>
            </a:lvl5pPr>
            <a:lvl6pPr marL="2489281" indent="0">
              <a:buNone/>
              <a:defRPr sz="1742" b="1"/>
            </a:lvl6pPr>
            <a:lvl7pPr marL="2987139" indent="0">
              <a:buNone/>
              <a:defRPr sz="1742" b="1"/>
            </a:lvl7pPr>
            <a:lvl8pPr marL="3484995" indent="0">
              <a:buNone/>
              <a:defRPr sz="1742" b="1"/>
            </a:lvl8pPr>
            <a:lvl9pPr marL="3982852" indent="0">
              <a:buNone/>
              <a:defRPr sz="1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93448" y="1594910"/>
            <a:ext cx="3300783" cy="2897612"/>
          </a:xfrm>
        </p:spPr>
        <p:txBody>
          <a:bodyPr/>
          <a:lstStyle>
            <a:lvl1pPr>
              <a:defRPr sz="2613"/>
            </a:lvl1pPr>
            <a:lvl2pPr>
              <a:defRPr sz="2178"/>
            </a:lvl2pPr>
            <a:lvl3pPr>
              <a:defRPr sz="1960"/>
            </a:lvl3pPr>
            <a:lvl4pPr>
              <a:defRPr sz="1742"/>
            </a:lvl4pPr>
            <a:lvl5pPr>
              <a:defRPr sz="1742"/>
            </a:lvl5pPr>
            <a:lvl6pPr>
              <a:defRPr sz="1742"/>
            </a:lvl6pPr>
            <a:lvl7pPr>
              <a:defRPr sz="1742"/>
            </a:lvl7pPr>
            <a:lvl8pPr>
              <a:defRPr sz="1742"/>
            </a:lvl8pPr>
            <a:lvl9pPr>
              <a:defRPr sz="174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0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6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1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91" y="200237"/>
            <a:ext cx="2456789" cy="852170"/>
          </a:xfrm>
        </p:spPr>
        <p:txBody>
          <a:bodyPr anchor="b"/>
          <a:lstStyle>
            <a:lvl1pPr algn="l">
              <a:defRPr sz="21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9624" y="200238"/>
            <a:ext cx="4174596" cy="4292284"/>
          </a:xfrm>
        </p:spPr>
        <p:txBody>
          <a:bodyPr/>
          <a:lstStyle>
            <a:lvl1pPr>
              <a:defRPr sz="3484"/>
            </a:lvl1pPr>
            <a:lvl2pPr>
              <a:defRPr sz="3049"/>
            </a:lvl2pPr>
            <a:lvl3pPr>
              <a:defRPr sz="2613"/>
            </a:lvl3pPr>
            <a:lvl4pPr>
              <a:defRPr sz="2178"/>
            </a:lvl4pPr>
            <a:lvl5pPr>
              <a:defRPr sz="2178"/>
            </a:lvl5pPr>
            <a:lvl6pPr>
              <a:defRPr sz="2178"/>
            </a:lvl6pPr>
            <a:lvl7pPr>
              <a:defRPr sz="2178"/>
            </a:lvl7pPr>
            <a:lvl8pPr>
              <a:defRPr sz="2178"/>
            </a:lvl8pPr>
            <a:lvl9pPr>
              <a:defRPr sz="21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3391" y="1052410"/>
            <a:ext cx="2456789" cy="3440113"/>
          </a:xfrm>
        </p:spPr>
        <p:txBody>
          <a:bodyPr/>
          <a:lstStyle>
            <a:lvl1pPr marL="0" indent="0">
              <a:buNone/>
              <a:defRPr sz="1524"/>
            </a:lvl1pPr>
            <a:lvl2pPr marL="497856" indent="0">
              <a:buNone/>
              <a:defRPr sz="1307"/>
            </a:lvl2pPr>
            <a:lvl3pPr marL="995713" indent="0">
              <a:buNone/>
              <a:defRPr sz="1089"/>
            </a:lvl3pPr>
            <a:lvl4pPr marL="1493568" indent="0">
              <a:buNone/>
              <a:defRPr sz="980"/>
            </a:lvl4pPr>
            <a:lvl5pPr marL="1991425" indent="0">
              <a:buNone/>
              <a:defRPr sz="980"/>
            </a:lvl5pPr>
            <a:lvl6pPr marL="2489281" indent="0">
              <a:buNone/>
              <a:defRPr sz="980"/>
            </a:lvl6pPr>
            <a:lvl7pPr marL="2987139" indent="0">
              <a:buNone/>
              <a:defRPr sz="980"/>
            </a:lvl7pPr>
            <a:lvl8pPr marL="3484995" indent="0">
              <a:buNone/>
              <a:defRPr sz="980"/>
            </a:lvl8pPr>
            <a:lvl9pPr marL="3982852" indent="0">
              <a:buNone/>
              <a:defRPr sz="9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3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702" y="3520440"/>
            <a:ext cx="4480560" cy="415608"/>
          </a:xfrm>
        </p:spPr>
        <p:txBody>
          <a:bodyPr anchor="b"/>
          <a:lstStyle>
            <a:lvl1pPr algn="l">
              <a:defRPr sz="21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702" y="449371"/>
            <a:ext cx="4480560" cy="3017520"/>
          </a:xfrm>
        </p:spPr>
        <p:txBody>
          <a:bodyPr/>
          <a:lstStyle>
            <a:lvl1pPr marL="0" indent="0">
              <a:buNone/>
              <a:defRPr sz="3484"/>
            </a:lvl1pPr>
            <a:lvl2pPr marL="497856" indent="0">
              <a:buNone/>
              <a:defRPr sz="3049"/>
            </a:lvl2pPr>
            <a:lvl3pPr marL="995713" indent="0">
              <a:buNone/>
              <a:defRPr sz="2613"/>
            </a:lvl3pPr>
            <a:lvl4pPr marL="1493568" indent="0">
              <a:buNone/>
              <a:defRPr sz="2178"/>
            </a:lvl4pPr>
            <a:lvl5pPr marL="1991425" indent="0">
              <a:buNone/>
              <a:defRPr sz="2178"/>
            </a:lvl5pPr>
            <a:lvl6pPr marL="2489281" indent="0">
              <a:buNone/>
              <a:defRPr sz="2178"/>
            </a:lvl6pPr>
            <a:lvl7pPr marL="2987139" indent="0">
              <a:buNone/>
              <a:defRPr sz="2178"/>
            </a:lvl7pPr>
            <a:lvl8pPr marL="3484995" indent="0">
              <a:buNone/>
              <a:defRPr sz="2178"/>
            </a:lvl8pPr>
            <a:lvl9pPr marL="3982852" indent="0">
              <a:buNone/>
              <a:defRPr sz="217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702" y="3936051"/>
            <a:ext cx="4480560" cy="590231"/>
          </a:xfrm>
        </p:spPr>
        <p:txBody>
          <a:bodyPr/>
          <a:lstStyle>
            <a:lvl1pPr marL="0" indent="0">
              <a:buNone/>
              <a:defRPr sz="1524"/>
            </a:lvl1pPr>
            <a:lvl2pPr marL="497856" indent="0">
              <a:buNone/>
              <a:defRPr sz="1307"/>
            </a:lvl2pPr>
            <a:lvl3pPr marL="995713" indent="0">
              <a:buNone/>
              <a:defRPr sz="1089"/>
            </a:lvl3pPr>
            <a:lvl4pPr marL="1493568" indent="0">
              <a:buNone/>
              <a:defRPr sz="980"/>
            </a:lvl4pPr>
            <a:lvl5pPr marL="1991425" indent="0">
              <a:buNone/>
              <a:defRPr sz="980"/>
            </a:lvl5pPr>
            <a:lvl6pPr marL="2489281" indent="0">
              <a:buNone/>
              <a:defRPr sz="980"/>
            </a:lvl6pPr>
            <a:lvl7pPr marL="2987139" indent="0">
              <a:buNone/>
              <a:defRPr sz="980"/>
            </a:lvl7pPr>
            <a:lvl8pPr marL="3484995" indent="0">
              <a:buNone/>
              <a:defRPr sz="980"/>
            </a:lvl8pPr>
            <a:lvl9pPr marL="3982852" indent="0">
              <a:buNone/>
              <a:defRPr sz="9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46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3380" y="201404"/>
            <a:ext cx="672084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3380" y="1173481"/>
            <a:ext cx="6720840" cy="331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3380" y="4661325"/>
            <a:ext cx="1742440" cy="267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65D72-FF06-4698-AF16-34A87EC93AE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1430" y="4661325"/>
            <a:ext cx="2364740" cy="267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51780" y="4661325"/>
            <a:ext cx="1742440" cy="267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5E376-0B70-44C4-9681-E3C3340C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1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713" rtl="0" eaLnBrk="1" latinLnBrk="0" hangingPunct="1">
        <a:spcBef>
          <a:spcPct val="0"/>
        </a:spcBef>
        <a:buNone/>
        <a:defRPr sz="47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92" indent="-373392" algn="l" defTabSz="995713" rtl="0" eaLnBrk="1" latinLnBrk="0" hangingPunct="1">
        <a:spcBef>
          <a:spcPct val="20000"/>
        </a:spcBef>
        <a:buFont typeface="Arial" panose="020B0604020202020204" pitchFamily="34" charset="0"/>
        <a:buChar char="•"/>
        <a:defRPr sz="3484" kern="1200">
          <a:solidFill>
            <a:schemeClr val="tx1"/>
          </a:solidFill>
          <a:latin typeface="+mn-lt"/>
          <a:ea typeface="+mn-ea"/>
          <a:cs typeface="+mn-cs"/>
        </a:defRPr>
      </a:lvl1pPr>
      <a:lvl2pPr marL="809017" indent="-311160" algn="l" defTabSz="995713" rtl="0" eaLnBrk="1" latinLnBrk="0" hangingPunct="1">
        <a:spcBef>
          <a:spcPct val="20000"/>
        </a:spcBef>
        <a:buFont typeface="Arial" panose="020B0604020202020204" pitchFamily="34" charset="0"/>
        <a:buChar char="–"/>
        <a:defRPr sz="3049" kern="1200">
          <a:solidFill>
            <a:schemeClr val="tx1"/>
          </a:solidFill>
          <a:latin typeface="+mn-lt"/>
          <a:ea typeface="+mn-ea"/>
          <a:cs typeface="+mn-cs"/>
        </a:defRPr>
      </a:lvl2pPr>
      <a:lvl3pPr marL="1244641" indent="-248928" algn="l" defTabSz="99571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3pPr>
      <a:lvl4pPr marL="1742498" indent="-248928" algn="l" defTabSz="995713" rtl="0" eaLnBrk="1" latinLnBrk="0" hangingPunct="1">
        <a:spcBef>
          <a:spcPct val="20000"/>
        </a:spcBef>
        <a:buFont typeface="Arial" panose="020B0604020202020204" pitchFamily="34" charset="0"/>
        <a:buChar char="–"/>
        <a:defRPr sz="2178" kern="1200">
          <a:solidFill>
            <a:schemeClr val="tx1"/>
          </a:solidFill>
          <a:latin typeface="+mn-lt"/>
          <a:ea typeface="+mn-ea"/>
          <a:cs typeface="+mn-cs"/>
        </a:defRPr>
      </a:lvl4pPr>
      <a:lvl5pPr marL="2240354" indent="-248928" algn="l" defTabSz="995713" rtl="0" eaLnBrk="1" latinLnBrk="0" hangingPunct="1">
        <a:spcBef>
          <a:spcPct val="20000"/>
        </a:spcBef>
        <a:buFont typeface="Arial" panose="020B0604020202020204" pitchFamily="34" charset="0"/>
        <a:buChar char="»"/>
        <a:defRPr sz="2178" kern="1200">
          <a:solidFill>
            <a:schemeClr val="tx1"/>
          </a:solidFill>
          <a:latin typeface="+mn-lt"/>
          <a:ea typeface="+mn-ea"/>
          <a:cs typeface="+mn-cs"/>
        </a:defRPr>
      </a:lvl5pPr>
      <a:lvl6pPr marL="2738210" indent="-248928" algn="l" defTabSz="99571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78" kern="1200">
          <a:solidFill>
            <a:schemeClr val="tx1"/>
          </a:solidFill>
          <a:latin typeface="+mn-lt"/>
          <a:ea typeface="+mn-ea"/>
          <a:cs typeface="+mn-cs"/>
        </a:defRPr>
      </a:lvl6pPr>
      <a:lvl7pPr marL="3236067" indent="-248928" algn="l" defTabSz="99571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78" kern="1200">
          <a:solidFill>
            <a:schemeClr val="tx1"/>
          </a:solidFill>
          <a:latin typeface="+mn-lt"/>
          <a:ea typeface="+mn-ea"/>
          <a:cs typeface="+mn-cs"/>
        </a:defRPr>
      </a:lvl7pPr>
      <a:lvl8pPr marL="3733923" indent="-248928" algn="l" defTabSz="99571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78" kern="1200">
          <a:solidFill>
            <a:schemeClr val="tx1"/>
          </a:solidFill>
          <a:latin typeface="+mn-lt"/>
          <a:ea typeface="+mn-ea"/>
          <a:cs typeface="+mn-cs"/>
        </a:defRPr>
      </a:lvl8pPr>
      <a:lvl9pPr marL="4231780" indent="-248928" algn="l" defTabSz="99571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5713" rtl="0" eaLnBrk="1" latinLnBrk="0" hangingPunct="1">
        <a:defRPr sz="1960" kern="1200">
          <a:solidFill>
            <a:schemeClr val="tx1"/>
          </a:solidFill>
          <a:latin typeface="+mn-lt"/>
          <a:ea typeface="+mn-ea"/>
          <a:cs typeface="+mn-cs"/>
        </a:defRPr>
      </a:lvl1pPr>
      <a:lvl2pPr marL="497856" algn="l" defTabSz="995713" rtl="0" eaLnBrk="1" latinLnBrk="0" hangingPunct="1">
        <a:defRPr sz="1960" kern="1200">
          <a:solidFill>
            <a:schemeClr val="tx1"/>
          </a:solidFill>
          <a:latin typeface="+mn-lt"/>
          <a:ea typeface="+mn-ea"/>
          <a:cs typeface="+mn-cs"/>
        </a:defRPr>
      </a:lvl2pPr>
      <a:lvl3pPr marL="995713" algn="l" defTabSz="995713" rtl="0" eaLnBrk="1" latinLnBrk="0" hangingPunct="1">
        <a:defRPr sz="196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68" algn="l" defTabSz="995713" rtl="0" eaLnBrk="1" latinLnBrk="0" hangingPunct="1">
        <a:defRPr sz="1960" kern="1200">
          <a:solidFill>
            <a:schemeClr val="tx1"/>
          </a:solidFill>
          <a:latin typeface="+mn-lt"/>
          <a:ea typeface="+mn-ea"/>
          <a:cs typeface="+mn-cs"/>
        </a:defRPr>
      </a:lvl4pPr>
      <a:lvl5pPr marL="1991425" algn="l" defTabSz="995713" rtl="0" eaLnBrk="1" latinLnBrk="0" hangingPunct="1">
        <a:defRPr sz="196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81" algn="l" defTabSz="995713" rtl="0" eaLnBrk="1" latinLnBrk="0" hangingPunct="1">
        <a:defRPr sz="1960" kern="1200">
          <a:solidFill>
            <a:schemeClr val="tx1"/>
          </a:solidFill>
          <a:latin typeface="+mn-lt"/>
          <a:ea typeface="+mn-ea"/>
          <a:cs typeface="+mn-cs"/>
        </a:defRPr>
      </a:lvl6pPr>
      <a:lvl7pPr marL="2987139" algn="l" defTabSz="995713" rtl="0" eaLnBrk="1" latinLnBrk="0" hangingPunct="1">
        <a:defRPr sz="196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95" algn="l" defTabSz="995713" rtl="0" eaLnBrk="1" latinLnBrk="0" hangingPunct="1">
        <a:defRPr sz="1960" kern="1200">
          <a:solidFill>
            <a:schemeClr val="tx1"/>
          </a:solidFill>
          <a:latin typeface="+mn-lt"/>
          <a:ea typeface="+mn-ea"/>
          <a:cs typeface="+mn-cs"/>
        </a:defRPr>
      </a:lvl8pPr>
      <a:lvl9pPr marL="3982852" algn="l" defTabSz="995713" rtl="0" eaLnBrk="1" latinLnBrk="0" hangingPunct="1">
        <a:defRPr sz="1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66B57C2-B27F-D70F-23F0-9834E5BD5FD5}"/>
              </a:ext>
            </a:extLst>
          </p:cNvPr>
          <p:cNvSpPr txBox="1"/>
          <p:nvPr/>
        </p:nvSpPr>
        <p:spPr>
          <a:xfrm>
            <a:off x="762000" y="434101"/>
            <a:ext cx="4385881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Patients with breast cancer  who underwent mastectomy </a:t>
            </a:r>
          </a:p>
          <a:p>
            <a:pPr algn="ctr"/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(Jan 2015 – Dec 2022 at Shinshu University hospital)</a:t>
            </a:r>
          </a:p>
          <a:p>
            <a:pPr algn="ctr"/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(n </a:t>
            </a:r>
            <a:r>
              <a:rPr lang="en-US" altLang="ja-JP" sz="1400" dirty="0"/>
              <a:t>= 682</a:t>
            </a:r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)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66B57C2-B27F-D70F-23F0-9834E5BD5FD5}"/>
              </a:ext>
            </a:extLst>
          </p:cNvPr>
          <p:cNvSpPr txBox="1"/>
          <p:nvPr/>
        </p:nvSpPr>
        <p:spPr>
          <a:xfrm>
            <a:off x="1723136" y="4267200"/>
            <a:ext cx="243797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DATA AVAILABLE FOR ANALYSIS</a:t>
            </a:r>
          </a:p>
          <a:p>
            <a:pPr algn="ctr"/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(n </a:t>
            </a:r>
            <a:r>
              <a:rPr lang="en-US" altLang="ja-JP" sz="1400" dirty="0"/>
              <a:t>= 709</a:t>
            </a:r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)</a:t>
            </a: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947964" y="1172765"/>
            <a:ext cx="0" cy="1260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66B57C2-B27F-D70F-23F0-9834E5BD5FD5}"/>
              </a:ext>
            </a:extLst>
          </p:cNvPr>
          <p:cNvSpPr txBox="1"/>
          <p:nvPr/>
        </p:nvSpPr>
        <p:spPr>
          <a:xfrm>
            <a:off x="2521674" y="2452462"/>
            <a:ext cx="87235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 (n </a:t>
            </a:r>
            <a:r>
              <a:rPr lang="en-US" altLang="ja-JP" sz="1400" dirty="0"/>
              <a:t>= 669</a:t>
            </a:r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)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66B57C2-B27F-D70F-23F0-9834E5BD5FD5}"/>
              </a:ext>
            </a:extLst>
          </p:cNvPr>
          <p:cNvSpPr txBox="1"/>
          <p:nvPr/>
        </p:nvSpPr>
        <p:spPr>
          <a:xfrm>
            <a:off x="1752600" y="3150249"/>
            <a:ext cx="249921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・</a:t>
            </a:r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Bilateral mastectomy (n </a:t>
            </a:r>
            <a:r>
              <a:rPr lang="en-US" altLang="ja-JP" sz="1400" dirty="0"/>
              <a:t>= 20</a:t>
            </a:r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)</a:t>
            </a:r>
          </a:p>
        </p:txBody>
      </p:sp>
      <p:cxnSp>
        <p:nvCxnSpPr>
          <p:cNvPr id="16" name="直線矢印コネクタ 15"/>
          <p:cNvCxnSpPr/>
          <p:nvPr/>
        </p:nvCxnSpPr>
        <p:spPr>
          <a:xfrm rot="16200000" flipH="1">
            <a:off x="3321989" y="1407372"/>
            <a:ext cx="0" cy="762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66B57C2-B27F-D70F-23F0-9834E5BD5FD5}"/>
              </a:ext>
            </a:extLst>
          </p:cNvPr>
          <p:cNvSpPr txBox="1"/>
          <p:nvPr/>
        </p:nvSpPr>
        <p:spPr>
          <a:xfrm>
            <a:off x="3709964" y="1335560"/>
            <a:ext cx="3617657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EXCLUDED</a:t>
            </a:r>
          </a:p>
          <a:p>
            <a:r>
              <a:rPr lang="ja-JP" altLang="en-US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・</a:t>
            </a:r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Immediate one-stage reconstruction (n </a:t>
            </a:r>
            <a:r>
              <a:rPr lang="en-US" altLang="ja-JP" sz="1400" dirty="0"/>
              <a:t>= 15</a:t>
            </a:r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)</a:t>
            </a:r>
          </a:p>
          <a:p>
            <a:r>
              <a:rPr lang="ja-JP" altLang="en-US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・</a:t>
            </a:r>
            <a:r>
              <a:rPr lang="en-US" altLang="ja-JP" sz="1400" dirty="0">
                <a:solidFill>
                  <a:srgbClr val="000000"/>
                </a:solidFill>
                <a:ea typeface="ＭＳ 明朝" panose="02020609040205080304" pitchFamily="17" charset="-128"/>
              </a:rPr>
              <a:t>Male (n </a:t>
            </a:r>
            <a:r>
              <a:rPr lang="en-US" altLang="ja-JP" sz="1400" dirty="0"/>
              <a:t>= 8) </a:t>
            </a:r>
            <a:endParaRPr lang="en-US" altLang="ja-JP" sz="1400" dirty="0">
              <a:solidFill>
                <a:srgbClr val="000000"/>
              </a:solidFill>
              <a:ea typeface="ＭＳ 明朝" panose="02020609040205080304" pitchFamily="17" charset="-128"/>
            </a:endParaRP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DFE34800-AB64-45C4-B39E-F24E04DA4F27}"/>
              </a:ext>
            </a:extLst>
          </p:cNvPr>
          <p:cNvSpPr txBox="1"/>
          <p:nvPr/>
        </p:nvSpPr>
        <p:spPr>
          <a:xfrm>
            <a:off x="5585866" y="-2977"/>
            <a:ext cx="18817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Supplementary Figure1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1A993C5F-7DC1-F276-61AE-BCEA22B9EEF3}"/>
              </a:ext>
            </a:extLst>
          </p:cNvPr>
          <p:cNvCxnSpPr>
            <a:cxnSpLocks/>
          </p:cNvCxnSpPr>
          <p:nvPr/>
        </p:nvCxnSpPr>
        <p:spPr>
          <a:xfrm>
            <a:off x="2940989" y="2760239"/>
            <a:ext cx="0" cy="39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5DB63D3C-273F-3176-E0C9-6908A056D028}"/>
              </a:ext>
            </a:extLst>
          </p:cNvPr>
          <p:cNvCxnSpPr>
            <a:cxnSpLocks/>
          </p:cNvCxnSpPr>
          <p:nvPr/>
        </p:nvCxnSpPr>
        <p:spPr>
          <a:xfrm>
            <a:off x="2940989" y="3458026"/>
            <a:ext cx="0" cy="792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7843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4280</TotalTime>
  <Words>65</Words>
  <Application>Microsoft Office PowerPoint</Application>
  <PresentationFormat>ユーザー設定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游ゴシック</vt:lpstr>
      <vt:lpstr>Arial</vt:lpstr>
      <vt:lpstr>Calibri</vt:lpstr>
      <vt:lpstr>Office Theme</vt:lpstr>
      <vt:lpstr>PowerPoint プレゼンテーション</vt:lpstr>
    </vt:vector>
  </TitlesOfParts>
  <Company>Roswell Park Cancer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Oba, Takaaki</dc:creator>
  <cp:lastModifiedBy>Takaaki Oba</cp:lastModifiedBy>
  <cp:revision>104</cp:revision>
  <dcterms:created xsi:type="dcterms:W3CDTF">2019-06-14T13:49:32Z</dcterms:created>
  <dcterms:modified xsi:type="dcterms:W3CDTF">2025-12-17T10:04:27Z</dcterms:modified>
</cp:coreProperties>
</file>