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1169E-0C20-4B94-8275-0E1B58127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75F3F0-4508-4836-BC84-09B640A97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CE37BF-4AAA-4A7E-8DDD-A3F72C30D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8CAC3A-3DB3-4521-BE29-D6D32ECA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B36A3D-A65A-4259-B73D-FE2937298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390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2651E-D6DD-4EB6-92DD-53F3F8CE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D5A2E3-9736-49BC-8714-C697DCD0D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2619FD-2561-4E97-A6B1-E11571382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91A67-B013-410D-93E8-3C704DB88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C47FE2-6B62-4708-AA2E-96A2ED07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25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2560D-94D2-48C5-944A-83030F965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432C14-819C-4A69-BDD7-58E2ADB64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3F44CC-EAF3-46C2-A7CE-14FE695B8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BD390D-E8A3-4838-A03D-BCD81C70E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698B9C-4F66-4838-AF8A-34A5E913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703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51054-A7A2-4F93-B5BB-5E462C7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A4395A-6EC1-40A6-A33D-039FFB4B8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3A6BD-EEEE-4C15-87D5-D625B91A9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5C9336-5F5A-4F0C-A2BE-5BF11019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4DC949-FD64-4FD1-8C58-D76F7D3F6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0BBDE5-8EA2-42DE-A6BE-E36CA381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089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2BBC19-8981-4DE4-891A-3A2F1A45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E7E297-0E3E-4C43-8355-DDEBA3E4B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A05A9B-0DB9-4C3E-B93B-F2A9C50F7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94AB90-FFA6-4E39-84EB-9BA6F26E2B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758480-CE88-49DF-9893-D8941A8F7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A1E176A-B687-49EC-B1E0-0510C7E0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7C7256-2CAA-492D-ADCB-F2278B99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C0B0677-7B39-48C2-967E-A64C5B68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221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D77DD-70F2-4049-B24B-D5015C94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42884D1-827E-48F4-9D5A-76B404D6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CE4DC4-67D9-4A12-AE89-E9F671A5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F02872-6354-4130-BA56-B4284E194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557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7534237-FD87-406D-83C7-DEE27765A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843E9D7-8B0C-4FEB-8555-752D1E996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CE09DB-832E-4ABC-A4C2-B790F347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327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A6FA5-6AD7-421F-A6FB-ED2C4090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C1828F-76D3-4357-95E8-2C7147B02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BC6F45-3F41-423B-B94E-489FD36AA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F6866C-222F-4610-8A2F-E299799E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8214D2-7EB2-4914-8B91-733E5CA1B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D2DCDF-AECC-46A0-BBE7-DDEF0136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244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7485D-5D73-4F03-98D7-0EEE54318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5794112-C6B5-427D-8738-1A8DBCA18F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1CD022-5ADA-44A1-B0DF-A7DFFCA0A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D4D52E-40A3-4BB8-A663-8AC60F89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D1B9A9-DEFB-47D8-B514-14B31512B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25D18A-6A0A-43A4-A8F4-932DE06E7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821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F861E-D1BD-48A3-8A1A-15716693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D34451-771D-4C8F-B631-3333B6F72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B24032-6646-4BA5-A493-F890C61BB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E6DB9-5546-4CAD-A869-EB2D0BF8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E11DFA-366F-4BD6-B059-D6C70F1F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761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8B57CF-EDF1-4852-B265-FE82FA04E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FA3384-1265-4BC2-9A2E-7367C9C99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8E5961-28C9-4C6C-B395-D35D266BF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44702-9429-494A-8804-E5F80403E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41A8C3-6752-4942-8065-FE3EF23B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926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9CE2692-92E2-4AEF-8775-E54CE95E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D35C9E-2145-4BD5-942F-AE0BDE1E2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125DA5-9BB4-4F7E-8A5D-747ABA6136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155CB-0DD8-4C56-AFDD-E786D52C4F7D}" type="datetimeFigureOut">
              <a:rPr lang="es-MX" smtClean="0"/>
              <a:t>09/09/2021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069B80-8CEB-469F-87FC-0606E25EE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FAE524-E5C7-4167-B6D0-B0EEF8FDAE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F710F-3B73-4A2A-A9A8-4C480219C3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335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BEBA4F6-61F1-424F-A090-558F93C6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412" y="0"/>
            <a:ext cx="8375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908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Larrarte</dc:creator>
  <cp:lastModifiedBy>Maria Larrarte</cp:lastModifiedBy>
  <cp:revision>3</cp:revision>
  <dcterms:created xsi:type="dcterms:W3CDTF">2021-09-08T00:05:46Z</dcterms:created>
  <dcterms:modified xsi:type="dcterms:W3CDTF">2021-09-09T18:11:54Z</dcterms:modified>
</cp:coreProperties>
</file>