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>
        <p:scale>
          <a:sx n="100" d="100"/>
          <a:sy n="100" d="100"/>
        </p:scale>
        <p:origin x="1260" y="-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386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3562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8912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3253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9370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62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584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1083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508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0856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6966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7D29B-9143-45E9-84CA-E43D6921794E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F8799-BF4B-43C2-80AD-E2A191F2F4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341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9151E1F-027E-45E9-9BAF-5E59CAC6C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2170404"/>
            <a:ext cx="6858000" cy="480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6179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0</Words>
  <Application>Microsoft Office PowerPoint</Application>
  <PresentationFormat>Carta (216 x 279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Larrarte</dc:creator>
  <cp:lastModifiedBy>Maria Larrarte</cp:lastModifiedBy>
  <cp:revision>2</cp:revision>
  <dcterms:created xsi:type="dcterms:W3CDTF">2021-09-09T16:44:18Z</dcterms:created>
  <dcterms:modified xsi:type="dcterms:W3CDTF">2021-09-09T17:24:43Z</dcterms:modified>
</cp:coreProperties>
</file>