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>
        <p:scale>
          <a:sx n="100" d="100"/>
          <a:sy n="100" d="100"/>
        </p:scale>
        <p:origin x="12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386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356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891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325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937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62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584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108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50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085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696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41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062551-8A60-42CC-B4AD-3114393F7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32" y="822591"/>
            <a:ext cx="4817936" cy="655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314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Carta (216 x 279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Larrarte</dc:creator>
  <cp:lastModifiedBy>Maria Larrarte</cp:lastModifiedBy>
  <cp:revision>1</cp:revision>
  <dcterms:created xsi:type="dcterms:W3CDTF">2021-09-09T16:44:18Z</dcterms:created>
  <dcterms:modified xsi:type="dcterms:W3CDTF">2021-09-09T16:47:46Z</dcterms:modified>
</cp:coreProperties>
</file>