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19" r:id="rId2"/>
    <p:sldId id="309" r:id="rId3"/>
    <p:sldId id="316" r:id="rId4"/>
    <p:sldId id="315" r:id="rId5"/>
    <p:sldId id="335" r:id="rId6"/>
    <p:sldId id="334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2189" autoAdjust="0"/>
  </p:normalViewPr>
  <p:slideViewPr>
    <p:cSldViewPr snapToGrid="0">
      <p:cViewPr varScale="1">
        <p:scale>
          <a:sx n="81" d="100"/>
          <a:sy n="81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E700-3D2F-45E4-935C-822C6578C89A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D84C1-FA19-4E68-A7B6-D76140C612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B58D-9F5B-4132-1150-DCDF17FCA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A282BC-39EF-A53B-2A9C-6ECA40B4E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D4C062-1AD0-7960-DDDA-9F2138BB0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51BC5D-048F-F394-3EC7-5966EEFE0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82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8DAE2-6ED7-4B71-5E5A-EA58086D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F3D9F1-28AF-610D-1450-82FEF2FE0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F07435-534F-0482-F472-4325917FC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6FC38F-80DB-C49B-981E-ACB4D02C9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BD01-A223-4CBA-983D-520957B6B1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0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2B99-C04E-4485-9099-AFC7A355F017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B6DB-5E9D-4D01-83C4-1AB1E93AB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tif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12" Type="http://schemas.openxmlformats.org/officeDocument/2006/relationships/image" Target="../media/image1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tif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tiff"/><Relationship Id="rId4" Type="http://schemas.openxmlformats.org/officeDocument/2006/relationships/image" Target="../media/image2.jpeg"/><Relationship Id="rId9" Type="http://schemas.openxmlformats.org/officeDocument/2006/relationships/image" Target="../media/image7.tiff"/><Relationship Id="rId14" Type="http://schemas.openxmlformats.org/officeDocument/2006/relationships/image" Target="../media/image12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t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"/><Relationship Id="rId3" Type="http://schemas.openxmlformats.org/officeDocument/2006/relationships/image" Target="../media/image30.t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tif"/><Relationship Id="rId5" Type="http://schemas.openxmlformats.org/officeDocument/2006/relationships/image" Target="../media/image32.png"/><Relationship Id="rId10" Type="http://schemas.openxmlformats.org/officeDocument/2006/relationships/image" Target="../media/image37.tif"/><Relationship Id="rId4" Type="http://schemas.openxmlformats.org/officeDocument/2006/relationships/image" Target="../media/image31.png"/><Relationship Id="rId9" Type="http://schemas.openxmlformats.org/officeDocument/2006/relationships/image" Target="../media/image3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tif"/><Relationship Id="rId5" Type="http://schemas.openxmlformats.org/officeDocument/2006/relationships/image" Target="../media/image44.tif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87812" y="5446142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8212" y="4006142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6580" y="6638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</a:p>
        </p:txBody>
      </p:sp>
      <p:sp>
        <p:nvSpPr>
          <p:cNvPr id="5" name="文本框 4"/>
          <p:cNvSpPr txBox="1"/>
          <p:nvPr/>
        </p:nvSpPr>
        <p:spPr>
          <a:xfrm rot="16200000">
            <a:off x="511251" y="2417031"/>
            <a:ext cx="642753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Saline</a:t>
            </a:r>
          </a:p>
        </p:txBody>
      </p:sp>
      <p:sp>
        <p:nvSpPr>
          <p:cNvPr id="7" name="文本框 6"/>
          <p:cNvSpPr txBox="1"/>
          <p:nvPr/>
        </p:nvSpPr>
        <p:spPr>
          <a:xfrm rot="16200000">
            <a:off x="527944" y="3220712"/>
            <a:ext cx="642753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Blm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6" y="3040883"/>
            <a:ext cx="1260000" cy="7851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47" y="3040883"/>
            <a:ext cx="1260000" cy="7851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47" y="2211723"/>
            <a:ext cx="1260000" cy="78516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564261" y="1802357"/>
            <a:ext cx="777123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63128" y="1802357"/>
            <a:ext cx="716481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Masson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8212" y="180235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2024" y="5446142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76426" y="2211723"/>
            <a:ext cx="1260000" cy="785166"/>
            <a:chOff x="999939" y="4991085"/>
            <a:chExt cx="8779327" cy="547081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39" y="4991085"/>
              <a:ext cx="8779327" cy="5470817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8160302" y="10075953"/>
              <a:ext cx="11448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978819" y="2794151"/>
            <a:ext cx="56306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l-GR" altLang="zh-CN" sz="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en-US" altLang="zh-CN" sz="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5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87813" y="259633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0F936A5-2694-5338-ACFD-80939256CE2A}"/>
              </a:ext>
            </a:extLst>
          </p:cNvPr>
          <p:cNvGrpSpPr/>
          <p:nvPr/>
        </p:nvGrpSpPr>
        <p:grpSpPr>
          <a:xfrm>
            <a:off x="-42769" y="5611710"/>
            <a:ext cx="3832408" cy="2110018"/>
            <a:chOff x="434082" y="5579637"/>
            <a:chExt cx="3832408" cy="2110018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082" y="5579637"/>
              <a:ext cx="3832408" cy="2110018"/>
              <a:chOff x="1077884" y="1810813"/>
              <a:chExt cx="3832408" cy="2110018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1095703" y="2237814"/>
                <a:ext cx="642753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LDHa</a:t>
                </a:r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077884" y="2695553"/>
                <a:ext cx="777123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Col1a1</a:t>
                </a: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095703" y="3585675"/>
                <a:ext cx="71648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Tubulin</a:t>
                </a: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2237049" y="1810814"/>
                <a:ext cx="987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Saline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3922614" y="1810813"/>
                <a:ext cx="987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Blm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99AEEE-1197-67C5-2CBD-CDBBF1854482}"/>
                </a:ext>
              </a:extLst>
            </p:cNvPr>
            <p:cNvSpPr txBox="1"/>
            <p:nvPr/>
          </p:nvSpPr>
          <p:spPr>
            <a:xfrm>
              <a:off x="481869" y="6912584"/>
              <a:ext cx="777123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Fn1</a:t>
              </a:r>
            </a:p>
          </p:txBody>
        </p:sp>
      </p:grpSp>
      <p:sp>
        <p:nvSpPr>
          <p:cNvPr id="30" name="文本框 27">
            <a:extLst>
              <a:ext uri="{FF2B5EF4-FFF2-40B4-BE49-F238E27FC236}">
                <a16:creationId xmlns:a16="http://schemas.microsoft.com/office/drawing/2014/main" id="{AC7EB9F5-1D89-44D0-C945-6BD220311915}"/>
              </a:ext>
            </a:extLst>
          </p:cNvPr>
          <p:cNvSpPr txBox="1"/>
          <p:nvPr/>
        </p:nvSpPr>
        <p:spPr>
          <a:xfrm>
            <a:off x="187812" y="8046485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99">
            <a:extLst>
              <a:ext uri="{FF2B5EF4-FFF2-40B4-BE49-F238E27FC236}">
                <a16:creationId xmlns:a16="http://schemas.microsoft.com/office/drawing/2014/main" id="{E25B3207-C821-752B-AE6D-0FF8B522F450}"/>
              </a:ext>
            </a:extLst>
          </p:cNvPr>
          <p:cNvSpPr txBox="1"/>
          <p:nvPr/>
        </p:nvSpPr>
        <p:spPr>
          <a:xfrm>
            <a:off x="3954173" y="180235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513DA89-80EB-7DC5-74F9-8DA25197F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96" y="5976782"/>
            <a:ext cx="2717732" cy="1868093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F5FC06A-0F7E-7238-1404-996F0BEA7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3276" r="30667" b="40362"/>
          <a:stretch>
            <a:fillRect/>
          </a:stretch>
        </p:blipFill>
        <p:spPr>
          <a:xfrm>
            <a:off x="576916" y="6020729"/>
            <a:ext cx="3282291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38CE6E-8909-2C02-5CE7-68654DC41F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" y="288684"/>
            <a:ext cx="2327977" cy="14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AC81B6-EEA2-C416-59CA-968C9DB40C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1" y="288147"/>
            <a:ext cx="2255169" cy="14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3542FA-DB1F-133D-E9A7-1D8986E9F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664" y="7819603"/>
            <a:ext cx="2864238" cy="20863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7841CBE-4BBB-CE70-07E1-B50FCB5F76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7679" y="2005986"/>
            <a:ext cx="1625806" cy="180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F0BA8E6-E476-3FAA-2E54-15B8CE7689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372" y="4009939"/>
            <a:ext cx="1915676" cy="144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7FF20F5-9729-BF13-27CB-E20F4B7989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6689" y="4006142"/>
            <a:ext cx="1775856" cy="144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BEF3657-05F1-B411-F015-637B1B28C0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97" y="8145999"/>
            <a:ext cx="2798932" cy="1650964"/>
          </a:xfrm>
          <a:prstGeom prst="rect">
            <a:avLst/>
          </a:prstGeom>
        </p:spPr>
      </p:pic>
      <p:cxnSp>
        <p:nvCxnSpPr>
          <p:cNvPr id="3" name="直接连接符 120">
            <a:extLst>
              <a:ext uri="{FF2B5EF4-FFF2-40B4-BE49-F238E27FC236}">
                <a16:creationId xmlns:a16="http://schemas.microsoft.com/office/drawing/2014/main" id="{3C95F188-B61C-93D1-3B29-2B4DB222356E}"/>
              </a:ext>
            </a:extLst>
          </p:cNvPr>
          <p:cNvCxnSpPr/>
          <p:nvPr/>
        </p:nvCxnSpPr>
        <p:spPr>
          <a:xfrm>
            <a:off x="648952" y="5928304"/>
            <a:ext cx="155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20">
            <a:extLst>
              <a:ext uri="{FF2B5EF4-FFF2-40B4-BE49-F238E27FC236}">
                <a16:creationId xmlns:a16="http://schemas.microsoft.com/office/drawing/2014/main" id="{9CDD5F06-4946-8A55-B3A5-56B6B36B688B}"/>
              </a:ext>
            </a:extLst>
          </p:cNvPr>
          <p:cNvCxnSpPr/>
          <p:nvPr/>
        </p:nvCxnSpPr>
        <p:spPr>
          <a:xfrm>
            <a:off x="2268375" y="5928304"/>
            <a:ext cx="155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84" y="491193"/>
            <a:ext cx="3283619" cy="1406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8" y="434512"/>
            <a:ext cx="3143478" cy="139679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720050" y="2790405"/>
            <a:ext cx="2519502" cy="1168848"/>
            <a:chOff x="3395085" y="44708"/>
            <a:chExt cx="2519502" cy="1168848"/>
          </a:xfrm>
        </p:grpSpPr>
        <p:grpSp>
          <p:nvGrpSpPr>
            <p:cNvPr id="27" name="组合 26"/>
            <p:cNvGrpSpPr/>
            <p:nvPr/>
          </p:nvGrpSpPr>
          <p:grpSpPr>
            <a:xfrm>
              <a:off x="3395085" y="44708"/>
              <a:ext cx="2519502" cy="1139244"/>
              <a:chOff x="2815450" y="104730"/>
              <a:chExt cx="2519502" cy="113924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307529" y="104730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Ldha</a:t>
                </a:r>
                <a:r>
                  <a:rPr lang="en-US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fl/fl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842291" y="104730"/>
                <a:ext cx="149266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Ldha</a:t>
                </a:r>
                <a:r>
                  <a:rPr lang="el-GR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lysm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58115" y="485579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LDHA</a:t>
                </a:r>
                <a:endParaRPr lang="en-US" altLang="zh-CN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815450" y="908818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Tubulin</a:t>
                </a:r>
                <a:endParaRPr lang="en-US" altLang="zh-CN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9" t="18361" r="17134" b="18469"/>
            <a:stretch>
              <a:fillRect/>
            </a:stretch>
          </p:blipFill>
          <p:spPr>
            <a:xfrm>
              <a:off x="3986895" y="437307"/>
              <a:ext cx="1080000" cy="776249"/>
            </a:xfrm>
            <a:prstGeom prst="rect">
              <a:avLst/>
            </a:prstGeom>
          </p:spPr>
        </p:pic>
      </p:grpSp>
      <p:sp>
        <p:nvSpPr>
          <p:cNvPr id="69" name="文本框 68"/>
          <p:cNvSpPr txBox="1"/>
          <p:nvPr/>
        </p:nvSpPr>
        <p:spPr>
          <a:xfrm>
            <a:off x="-35548" y="305695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074865" y="305695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0" y="2451851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-1" y="4905212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78704" y="2593709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074865" y="4949602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6580" y="0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D11FEE-802D-3617-E727-E22C6B30D6D9}"/>
              </a:ext>
            </a:extLst>
          </p:cNvPr>
          <p:cNvGrpSpPr/>
          <p:nvPr/>
        </p:nvGrpSpPr>
        <p:grpSpPr>
          <a:xfrm>
            <a:off x="3655846" y="4949602"/>
            <a:ext cx="2761121" cy="1282891"/>
            <a:chOff x="1828501" y="5213914"/>
            <a:chExt cx="2761121" cy="1282891"/>
          </a:xfrm>
        </p:grpSpPr>
        <p:sp>
          <p:nvSpPr>
            <p:cNvPr id="17" name="文本框 16"/>
            <p:cNvSpPr txBox="1"/>
            <p:nvPr/>
          </p:nvSpPr>
          <p:spPr>
            <a:xfrm>
              <a:off x="2439363" y="5213914"/>
              <a:ext cx="902111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Mpc1</a:t>
              </a:r>
              <a:r>
                <a:rPr lang="en-US" altLang="zh-CN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fl/fl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6961" y="5220278"/>
              <a:ext cx="1492661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Mpc1</a:t>
              </a:r>
              <a:r>
                <a:rPr lang="el-GR" altLang="zh-CN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altLang="zh-CN" sz="120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lysm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94297" y="5747939"/>
              <a:ext cx="902111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MPC1</a:t>
              </a:r>
              <a:endPara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28501" y="6109455"/>
              <a:ext cx="902111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Tubulin</a:t>
              </a:r>
              <a:endPara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4A8382BB-7CF6-9EE4-7DA8-B3EF7B2B0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3" t="49376" r="58206" b="20244"/>
            <a:stretch>
              <a:fillRect/>
            </a:stretch>
          </p:blipFill>
          <p:spPr>
            <a:xfrm>
              <a:off x="2439363" y="5683205"/>
              <a:ext cx="1490136" cy="8136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FBAF1A-EAD6-742F-6506-796DF9E63979}"/>
              </a:ext>
            </a:extLst>
          </p:cNvPr>
          <p:cNvGrpSpPr/>
          <p:nvPr/>
        </p:nvGrpSpPr>
        <p:grpSpPr>
          <a:xfrm>
            <a:off x="3655846" y="6411064"/>
            <a:ext cx="2761121" cy="1253889"/>
            <a:chOff x="3655846" y="6274438"/>
            <a:chExt cx="2761121" cy="125388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4F6B1FF-2F9E-5979-92A9-6A16DE54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48" t="39244" r="36037" b="40200"/>
            <a:stretch>
              <a:fillRect/>
            </a:stretch>
          </p:blipFill>
          <p:spPr>
            <a:xfrm>
              <a:off x="4263608" y="6714727"/>
              <a:ext cx="1467352" cy="813600"/>
            </a:xfrm>
            <a:prstGeom prst="rect">
              <a:avLst/>
            </a:prstGeom>
          </p:spPr>
        </p:pic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7B437837-D5D6-5EB9-DAA0-4ACEF436F24C}"/>
                </a:ext>
              </a:extLst>
            </p:cNvPr>
            <p:cNvGrpSpPr/>
            <p:nvPr/>
          </p:nvGrpSpPr>
          <p:grpSpPr>
            <a:xfrm>
              <a:off x="3655846" y="6274438"/>
              <a:ext cx="2761121" cy="1179897"/>
              <a:chOff x="1828501" y="5264714"/>
              <a:chExt cx="2761121" cy="1179897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118FB17-66CB-6E00-B7DE-315EDD04D8AC}"/>
                  </a:ext>
                </a:extLst>
              </p:cNvPr>
              <p:cNvSpPr txBox="1"/>
              <p:nvPr/>
            </p:nvSpPr>
            <p:spPr>
              <a:xfrm>
                <a:off x="2439363" y="5264714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Mpc1</a:t>
                </a:r>
                <a:r>
                  <a:rPr lang="en-US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fl/fl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33423DD-576E-6E9F-5F68-7912AD7FAB0F}"/>
                  </a:ext>
                </a:extLst>
              </p:cNvPr>
              <p:cNvSpPr txBox="1"/>
              <p:nvPr/>
            </p:nvSpPr>
            <p:spPr>
              <a:xfrm>
                <a:off x="3096961" y="5271078"/>
                <a:ext cx="149266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Mpc1</a:t>
                </a:r>
                <a:r>
                  <a:rPr lang="el-GR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lysm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B979C68-C899-24F7-D603-965A83D51C9B}"/>
                  </a:ext>
                </a:extLst>
              </p:cNvPr>
              <p:cNvSpPr txBox="1"/>
              <p:nvPr/>
            </p:nvSpPr>
            <p:spPr>
              <a:xfrm>
                <a:off x="1894297" y="5747939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MPC2</a:t>
                </a:r>
                <a:endParaRPr lang="en-US" altLang="zh-CN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26EBEF5-278B-CA62-8ADC-992725939FB3}"/>
                  </a:ext>
                </a:extLst>
              </p:cNvPr>
              <p:cNvSpPr txBox="1"/>
              <p:nvPr/>
            </p:nvSpPr>
            <p:spPr>
              <a:xfrm>
                <a:off x="1828501" y="6109455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Tubulin</a:t>
                </a:r>
                <a:endParaRPr lang="en-US" altLang="zh-CN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52F10F0-50C5-71ED-94BA-91139D080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04" y="2593709"/>
            <a:ext cx="1729935" cy="20088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E10F09-33FC-B766-5BAC-54AE4A395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66" y="5175899"/>
            <a:ext cx="1707159" cy="200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-36980" y="261270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6580" y="0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0E5B42-E009-33AE-7C08-66876412FD3A}"/>
              </a:ext>
            </a:extLst>
          </p:cNvPr>
          <p:cNvSpPr txBox="1"/>
          <p:nvPr/>
        </p:nvSpPr>
        <p:spPr>
          <a:xfrm>
            <a:off x="0" y="2188266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C338C5-3247-AE82-7B72-375EC64C771E}"/>
              </a:ext>
            </a:extLst>
          </p:cNvPr>
          <p:cNvSpPr txBox="1"/>
          <p:nvPr/>
        </p:nvSpPr>
        <p:spPr>
          <a:xfrm>
            <a:off x="-20988" y="6958011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BDFC7D-DEF5-5D4F-2CC9-32B1FA74A2F6}"/>
              </a:ext>
            </a:extLst>
          </p:cNvPr>
          <p:cNvSpPr txBox="1"/>
          <p:nvPr/>
        </p:nvSpPr>
        <p:spPr>
          <a:xfrm>
            <a:off x="3259312" y="6975790"/>
            <a:ext cx="32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449955-71DA-1A6D-9FEB-1D8C6F26A29C}"/>
              </a:ext>
            </a:extLst>
          </p:cNvPr>
          <p:cNvGrpSpPr/>
          <p:nvPr/>
        </p:nvGrpSpPr>
        <p:grpSpPr>
          <a:xfrm>
            <a:off x="3737459" y="6988263"/>
            <a:ext cx="3383927" cy="2843793"/>
            <a:chOff x="7279576" y="6933994"/>
            <a:chExt cx="3383927" cy="2843793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9F7219E8-A9CA-39CD-53EF-C6A5BFB8823A}"/>
                </a:ext>
              </a:extLst>
            </p:cNvPr>
            <p:cNvGrpSpPr/>
            <p:nvPr/>
          </p:nvGrpSpPr>
          <p:grpSpPr>
            <a:xfrm>
              <a:off x="7279576" y="6933994"/>
              <a:ext cx="3383927" cy="2281515"/>
              <a:chOff x="43702" y="6818431"/>
              <a:chExt cx="3383927" cy="2281515"/>
            </a:xfrm>
          </p:grpSpPr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6AFEA0BB-11C5-65FB-10BD-16BF70D7AFE5}"/>
                  </a:ext>
                </a:extLst>
              </p:cNvPr>
              <p:cNvGrpSpPr/>
              <p:nvPr/>
            </p:nvGrpSpPr>
            <p:grpSpPr>
              <a:xfrm>
                <a:off x="43702" y="6818431"/>
                <a:ext cx="1662426" cy="2281515"/>
                <a:chOff x="5661372" y="7073707"/>
                <a:chExt cx="1662426" cy="2281515"/>
              </a:xfrm>
            </p:grpSpPr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65787BD1-D78B-2A4F-F650-B8227A861B9B}"/>
                    </a:ext>
                  </a:extLst>
                </p:cNvPr>
                <p:cNvSpPr txBox="1"/>
                <p:nvPr/>
              </p:nvSpPr>
              <p:spPr>
                <a:xfrm rot="16200000">
                  <a:off x="5390560" y="7767450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文本框 116">
                  <a:extLst>
                    <a:ext uri="{FF2B5EF4-FFF2-40B4-BE49-F238E27FC236}">
                      <a16:creationId xmlns:a16="http://schemas.microsoft.com/office/drawing/2014/main" id="{5504A13F-9B96-D6E0-97C6-B1FE7CC26EE2}"/>
                    </a:ext>
                  </a:extLst>
                </p:cNvPr>
                <p:cNvSpPr txBox="1"/>
                <p:nvPr/>
              </p:nvSpPr>
              <p:spPr>
                <a:xfrm rot="16200000">
                  <a:off x="5377894" y="8736589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Blm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0F574D14-FFA4-4CCE-E617-581C705BA721}"/>
                    </a:ext>
                  </a:extLst>
                </p:cNvPr>
                <p:cNvSpPr txBox="1"/>
                <p:nvPr/>
              </p:nvSpPr>
              <p:spPr>
                <a:xfrm>
                  <a:off x="6421687" y="7073707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r>
                    <a:rPr lang="en-US" altLang="zh-CN" sz="1200" i="1" baseline="30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fl</a:t>
                  </a:r>
                  <a:r>
                    <a:rPr lang="en-US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/fl</a:t>
                  </a:r>
                </a:p>
              </p:txBody>
            </p:sp>
          </p:grp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6745BA76-C7F2-766F-CD45-AAD1E8684C7E}"/>
                  </a:ext>
                </a:extLst>
              </p:cNvPr>
              <p:cNvSpPr txBox="1"/>
              <p:nvPr/>
            </p:nvSpPr>
            <p:spPr>
              <a:xfrm>
                <a:off x="1934968" y="6818431"/>
                <a:ext cx="149266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LDHa</a:t>
                </a:r>
                <a:r>
                  <a:rPr lang="el-GR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altLang="zh-CN" sz="1200" i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lysm</a:t>
                </a: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92F16B3-DC80-2154-7909-06F15125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996" y="7257787"/>
              <a:ext cx="2627313" cy="252000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AD65F19-3B6F-05F1-21AF-B9544F121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6" y="421339"/>
            <a:ext cx="1755648" cy="14630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8E1546-E845-8A4E-CD6B-C9104A9F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423" y="420782"/>
            <a:ext cx="1755648" cy="14630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9933A27-8CBA-20EF-6CA2-903D4E7F1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109" y="2155619"/>
            <a:ext cx="2926080" cy="1463040"/>
          </a:xfrm>
          <a:prstGeom prst="rect">
            <a:avLst/>
          </a:prstGeom>
        </p:spPr>
      </p:pic>
      <p:pic>
        <p:nvPicPr>
          <p:cNvPr id="3" name="图片 28">
            <a:extLst>
              <a:ext uri="{FF2B5EF4-FFF2-40B4-BE49-F238E27FC236}">
                <a16:creationId xmlns:a16="http://schemas.microsoft.com/office/drawing/2014/main" id="{81FD4F31-378B-4FA7-FDD0-CA5948807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09" y="3652847"/>
            <a:ext cx="2926080" cy="1463040"/>
          </a:xfrm>
          <a:prstGeom prst="rect">
            <a:avLst/>
          </a:prstGeom>
        </p:spPr>
      </p:pic>
      <p:pic>
        <p:nvPicPr>
          <p:cNvPr id="14" name="Picture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E7BEB29-842D-FC8E-DB2F-A6750016B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39" y="2345204"/>
            <a:ext cx="2808041" cy="2808041"/>
          </a:xfrm>
          <a:prstGeom prst="rect">
            <a:avLst/>
          </a:prstGeom>
        </p:spPr>
      </p:pic>
      <p:pic>
        <p:nvPicPr>
          <p:cNvPr id="16" name="Picture 1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36A1318-FBD3-D8E5-BAF1-DA2EA26C0D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323470"/>
            <a:ext cx="2926080" cy="1463040"/>
          </a:xfrm>
          <a:prstGeom prst="rect">
            <a:avLst/>
          </a:prstGeom>
        </p:spPr>
      </p:pic>
      <p:pic>
        <p:nvPicPr>
          <p:cNvPr id="18" name="Picture 1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F6B8379-4D33-6694-9E81-C0CBB20F2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109" y="5294685"/>
            <a:ext cx="2926080" cy="146304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E8ABCC86-2248-DB9F-CF3B-28ACBF7AE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14" y="7312056"/>
            <a:ext cx="3600000" cy="2355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8267C5B-080C-6639-FC40-9DF003E64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6" y="6389035"/>
            <a:ext cx="1632141" cy="16321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625" y="23598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134933" y="2359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86580" y="0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5179" y="51093"/>
            <a:ext cx="1999768" cy="1939323"/>
            <a:chOff x="282989" y="2097945"/>
            <a:chExt cx="1999768" cy="193932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89" y="2170818"/>
              <a:ext cx="1999768" cy="186645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39119" y="2097945"/>
              <a:ext cx="1335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Macrophages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60" y="383642"/>
            <a:ext cx="2860632" cy="154950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56" y="1962106"/>
            <a:ext cx="2160000" cy="4320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09" y="1894348"/>
            <a:ext cx="2253343" cy="4206240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-19703" y="179333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57605" y="179333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75362" y="6282106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4015B6-9240-3AF1-62C8-41F96A4E8D74}"/>
              </a:ext>
            </a:extLst>
          </p:cNvPr>
          <p:cNvSpPr txBox="1"/>
          <p:nvPr/>
        </p:nvSpPr>
        <p:spPr>
          <a:xfrm>
            <a:off x="2954962" y="6293798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B1D9AF-4429-DFC2-A365-67174F6A15F7}"/>
              </a:ext>
            </a:extLst>
          </p:cNvPr>
          <p:cNvSpPr txBox="1"/>
          <p:nvPr/>
        </p:nvSpPr>
        <p:spPr>
          <a:xfrm>
            <a:off x="-75362" y="8006482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39F2A55-706F-F88C-FCFF-959555F4A2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" y="8337573"/>
            <a:ext cx="2519060" cy="14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AFCDFC-B459-49F7-10B2-E545D51B6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861" y="6389035"/>
            <a:ext cx="2403078" cy="17552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32C3D8-9F97-2BB9-373F-2BD1DE279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022" y="8525483"/>
            <a:ext cx="1336271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0B165A-5C60-9B91-2DF2-D874C1A7B7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751" y="8525483"/>
            <a:ext cx="1336271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B098F-CA34-1C1F-2244-6EDE73A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>
            <a:extLst>
              <a:ext uri="{FF2B5EF4-FFF2-40B4-BE49-F238E27FC236}">
                <a16:creationId xmlns:a16="http://schemas.microsoft.com/office/drawing/2014/main" id="{77087A9C-B99A-0F30-F4C9-73499A6D1ABB}"/>
              </a:ext>
            </a:extLst>
          </p:cNvPr>
          <p:cNvSpPr txBox="1"/>
          <p:nvPr/>
        </p:nvSpPr>
        <p:spPr>
          <a:xfrm>
            <a:off x="288313" y="6228072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D80B8E-380C-0CCB-1ED9-FD9A1EA6C461}"/>
              </a:ext>
            </a:extLst>
          </p:cNvPr>
          <p:cNvSpPr txBox="1"/>
          <p:nvPr/>
        </p:nvSpPr>
        <p:spPr>
          <a:xfrm>
            <a:off x="4386580" y="0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884E10C-0679-5C40-5341-530964A2EF2D}"/>
              </a:ext>
            </a:extLst>
          </p:cNvPr>
          <p:cNvSpPr txBox="1"/>
          <p:nvPr/>
        </p:nvSpPr>
        <p:spPr>
          <a:xfrm>
            <a:off x="326873" y="2871192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48447F-B1B3-7420-6E4E-8E4AB2F8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72" y="2992745"/>
            <a:ext cx="3495085" cy="25793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79CD4E-B837-D600-694F-624007648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1" y="6301873"/>
            <a:ext cx="3495085" cy="2389663"/>
          </a:xfrm>
          <a:prstGeom prst="rect">
            <a:avLst/>
          </a:prstGeom>
        </p:spPr>
      </p:pic>
      <p:pic>
        <p:nvPicPr>
          <p:cNvPr id="3" name="Picture 2" descr="A diagram of different colored shapes&#10;&#10;AI-generated content may be incorrect.">
            <a:extLst>
              <a:ext uri="{FF2B5EF4-FFF2-40B4-BE49-F238E27FC236}">
                <a16:creationId xmlns:a16="http://schemas.microsoft.com/office/drawing/2014/main" id="{98D2D4FB-03A8-561E-0148-8D8B9529D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1" y="780570"/>
            <a:ext cx="2421277" cy="1815958"/>
          </a:xfrm>
          <a:prstGeom prst="rect">
            <a:avLst/>
          </a:prstGeom>
        </p:spPr>
      </p:pic>
      <p:sp>
        <p:nvSpPr>
          <p:cNvPr id="4" name="文本框 35">
            <a:extLst>
              <a:ext uri="{FF2B5EF4-FFF2-40B4-BE49-F238E27FC236}">
                <a16:creationId xmlns:a16="http://schemas.microsoft.com/office/drawing/2014/main" id="{921783C6-9BAB-44A8-C93B-0ADA8D5647DF}"/>
              </a:ext>
            </a:extLst>
          </p:cNvPr>
          <p:cNvSpPr txBox="1"/>
          <p:nvPr/>
        </p:nvSpPr>
        <p:spPr>
          <a:xfrm>
            <a:off x="326872" y="585904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4C66-90A7-149B-6B54-C0F6CAB6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87485A71-8AF1-557E-A63F-509157BB71E0}"/>
              </a:ext>
            </a:extLst>
          </p:cNvPr>
          <p:cNvSpPr txBox="1"/>
          <p:nvPr/>
        </p:nvSpPr>
        <p:spPr>
          <a:xfrm>
            <a:off x="4386580" y="0"/>
            <a:ext cx="2471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lt"/>
              </a:rPr>
              <a:t>supplementary </a:t>
            </a:r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CD5902B-B8FE-B3AB-9C80-1135851C5631}"/>
              </a:ext>
            </a:extLst>
          </p:cNvPr>
          <p:cNvSpPr txBox="1"/>
          <p:nvPr/>
        </p:nvSpPr>
        <p:spPr>
          <a:xfrm>
            <a:off x="-87" y="52460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ACEBC3-B8BC-1371-6665-63C49A99B4FF}"/>
              </a:ext>
            </a:extLst>
          </p:cNvPr>
          <p:cNvGrpSpPr/>
          <p:nvPr/>
        </p:nvGrpSpPr>
        <p:grpSpPr>
          <a:xfrm>
            <a:off x="2513759" y="611140"/>
            <a:ext cx="2703359" cy="1610616"/>
            <a:chOff x="2436604" y="816911"/>
            <a:chExt cx="2703359" cy="161061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C4F5C4C-F86B-913D-E2BA-7DD14846B1BD}"/>
                </a:ext>
              </a:extLst>
            </p:cNvPr>
            <p:cNvGrpSpPr/>
            <p:nvPr/>
          </p:nvGrpSpPr>
          <p:grpSpPr>
            <a:xfrm>
              <a:off x="2436604" y="1168342"/>
              <a:ext cx="2703359" cy="1259185"/>
              <a:chOff x="2593967" y="3745143"/>
              <a:chExt cx="2703359" cy="1259185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D1B75474-AA3B-5568-1828-E0F24EA04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2319" y="4080299"/>
                <a:ext cx="1492661" cy="924029"/>
              </a:xfrm>
              <a:prstGeom prst="rect">
                <a:avLst/>
              </a:prstGeom>
            </p:spPr>
          </p:pic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701B12BC-EE5D-044E-2C12-1C6FCF1E597A}"/>
                  </a:ext>
                </a:extLst>
              </p:cNvPr>
              <p:cNvGrpSpPr/>
              <p:nvPr/>
            </p:nvGrpSpPr>
            <p:grpSpPr>
              <a:xfrm>
                <a:off x="2593967" y="3745143"/>
                <a:ext cx="2703359" cy="1149362"/>
                <a:chOff x="2815450" y="94612"/>
                <a:chExt cx="2703359" cy="1149362"/>
              </a:xfrm>
            </p:grpSpPr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C57AE66A-7EE3-102C-F03F-D936B1AB276F}"/>
                    </a:ext>
                  </a:extLst>
                </p:cNvPr>
                <p:cNvSpPr txBox="1"/>
                <p:nvPr/>
              </p:nvSpPr>
              <p:spPr>
                <a:xfrm>
                  <a:off x="3400522" y="94612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r>
                    <a:rPr lang="en-US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fl/fl</a:t>
                  </a:r>
                </a:p>
              </p:txBody>
            </p:sp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B530FBF-FD13-C786-F19E-ECB4EBBCFF81}"/>
                    </a:ext>
                  </a:extLst>
                </p:cNvPr>
                <p:cNvSpPr txBox="1"/>
                <p:nvPr/>
              </p:nvSpPr>
              <p:spPr>
                <a:xfrm>
                  <a:off x="4026148" y="94612"/>
                  <a:ext cx="149266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r>
                    <a:rPr lang="el-GR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Δ</a:t>
                  </a:r>
                  <a:r>
                    <a:rPr lang="en-US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ms4a3</a:t>
                  </a: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67D37E2-1FB2-EE33-8F6E-AAB167B9DD66}"/>
                    </a:ext>
                  </a:extLst>
                </p:cNvPr>
                <p:cNvSpPr txBox="1"/>
                <p:nvPr/>
              </p:nvSpPr>
              <p:spPr>
                <a:xfrm>
                  <a:off x="2858115" y="485579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F4EEAC60-50E7-3B6F-9E6F-3F4E8DC56B52}"/>
                    </a:ext>
                  </a:extLst>
                </p:cNvPr>
                <p:cNvSpPr txBox="1"/>
                <p:nvPr/>
              </p:nvSpPr>
              <p:spPr>
                <a:xfrm>
                  <a:off x="2815450" y="908818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Tubulin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A429F51-0630-61D3-2AC2-1DD8C22A4E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6623" y="1168342"/>
              <a:ext cx="1181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90FB7BD-3F4D-E385-E95C-E6F06F6EC1C0}"/>
                </a:ext>
              </a:extLst>
            </p:cNvPr>
            <p:cNvSpPr txBox="1"/>
            <p:nvPr/>
          </p:nvSpPr>
          <p:spPr>
            <a:xfrm>
              <a:off x="3584849" y="816911"/>
              <a:ext cx="902111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AM</a:t>
              </a:r>
              <a:endParaRPr lang="en-US" altLang="zh-CN" sz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7B347A7-19F7-5735-4E5A-97C2FE253414}"/>
              </a:ext>
            </a:extLst>
          </p:cNvPr>
          <p:cNvGrpSpPr/>
          <p:nvPr/>
        </p:nvGrpSpPr>
        <p:grpSpPr>
          <a:xfrm>
            <a:off x="2556424" y="2517070"/>
            <a:ext cx="2703359" cy="1530447"/>
            <a:chOff x="2571929" y="2672941"/>
            <a:chExt cx="2703359" cy="15304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0B8B1D4-A52E-33AA-6771-7394875F5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5266" y="3399817"/>
              <a:ext cx="1436687" cy="803571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D61730D-6AB4-6656-A066-BA252D94D2D2}"/>
                </a:ext>
              </a:extLst>
            </p:cNvPr>
            <p:cNvGrpSpPr/>
            <p:nvPr/>
          </p:nvGrpSpPr>
          <p:grpSpPr>
            <a:xfrm>
              <a:off x="2571929" y="2672941"/>
              <a:ext cx="2703359" cy="1487145"/>
              <a:chOff x="2436604" y="830559"/>
              <a:chExt cx="2703359" cy="1487145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F4E600EA-C0CF-638C-9750-326817966FDE}"/>
                  </a:ext>
                </a:extLst>
              </p:cNvPr>
              <p:cNvGrpSpPr/>
              <p:nvPr/>
            </p:nvGrpSpPr>
            <p:grpSpPr>
              <a:xfrm>
                <a:off x="2436604" y="1168342"/>
                <a:ext cx="2703359" cy="1149362"/>
                <a:chOff x="2815450" y="94612"/>
                <a:chExt cx="2703359" cy="1149362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A17AA6D-DB24-39EB-CF86-351A2A98E2C2}"/>
                    </a:ext>
                  </a:extLst>
                </p:cNvPr>
                <p:cNvSpPr txBox="1"/>
                <p:nvPr/>
              </p:nvSpPr>
              <p:spPr>
                <a:xfrm>
                  <a:off x="3400522" y="94612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r>
                    <a:rPr lang="en-US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fl/fl</a:t>
                  </a: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B8F0EB59-F835-FA19-6886-BABF894A2843}"/>
                    </a:ext>
                  </a:extLst>
                </p:cNvPr>
                <p:cNvSpPr txBox="1"/>
                <p:nvPr/>
              </p:nvSpPr>
              <p:spPr>
                <a:xfrm>
                  <a:off x="4026148" y="94612"/>
                  <a:ext cx="149266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r>
                    <a:rPr lang="el-GR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Δ</a:t>
                  </a:r>
                  <a:r>
                    <a:rPr lang="en-US" altLang="zh-CN" sz="1200" i="1" baseline="30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ms4a3</a:t>
                  </a:r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2C1D0453-42F8-E39B-5346-22F94D461D29}"/>
                    </a:ext>
                  </a:extLst>
                </p:cNvPr>
                <p:cNvSpPr txBox="1"/>
                <p:nvPr/>
              </p:nvSpPr>
              <p:spPr>
                <a:xfrm>
                  <a:off x="2858115" y="485579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LDHA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ABEE1DC-0D40-A4F9-0F1E-8E329639E5D2}"/>
                    </a:ext>
                  </a:extLst>
                </p:cNvPr>
                <p:cNvSpPr txBox="1"/>
                <p:nvPr/>
              </p:nvSpPr>
              <p:spPr>
                <a:xfrm>
                  <a:off x="2815450" y="908818"/>
                  <a:ext cx="902111" cy="33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Tubulin</a:t>
                  </a:r>
                  <a:endParaRPr lang="en-US" altLang="zh-CN" sz="12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D89EE8C6-0982-7E44-3FB3-662FE0D662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86623" y="1168342"/>
                <a:ext cx="11813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C4C3BF2-9C71-ABAE-518A-B57B39330179}"/>
                  </a:ext>
                </a:extLst>
              </p:cNvPr>
              <p:cNvSpPr txBox="1"/>
              <p:nvPr/>
            </p:nvSpPr>
            <p:spPr>
              <a:xfrm>
                <a:off x="3454636" y="830559"/>
                <a:ext cx="902111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BMDM</a:t>
                </a:r>
                <a:endParaRPr lang="en-US" altLang="zh-CN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7A7DE7A3-5F32-540D-A350-3C6F7EAF4182}"/>
              </a:ext>
            </a:extLst>
          </p:cNvPr>
          <p:cNvSpPr txBox="1"/>
          <p:nvPr/>
        </p:nvSpPr>
        <p:spPr>
          <a:xfrm>
            <a:off x="-88" y="2670173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5DBB72-4497-E4AD-13FF-17714DCB77B5}"/>
              </a:ext>
            </a:extLst>
          </p:cNvPr>
          <p:cNvSpPr txBox="1"/>
          <p:nvPr/>
        </p:nvSpPr>
        <p:spPr>
          <a:xfrm>
            <a:off x="2581709" y="52460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D6B507-78C7-9496-758E-A22F1493190A}"/>
              </a:ext>
            </a:extLst>
          </p:cNvPr>
          <p:cNvSpPr txBox="1"/>
          <p:nvPr/>
        </p:nvSpPr>
        <p:spPr>
          <a:xfrm>
            <a:off x="2521735" y="2678567"/>
            <a:ext cx="32755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A74B34A-E8F6-8B5A-1517-A41D828E2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75" y="524607"/>
            <a:ext cx="1683153" cy="198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8A480F9-F735-B9DB-B45F-6D16724EE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27" y="2726521"/>
            <a:ext cx="168315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92920</TotalTime>
  <Words>119</Words>
  <Application>Microsoft Office PowerPoint</Application>
  <PresentationFormat>A4 Paper (210x297 mm)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微软雅黑</vt:lpstr>
      <vt:lpstr>Arial</vt:lpstr>
      <vt:lpstr>Calibri</vt:lpstr>
      <vt:lpstr>Calibri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hhwj_123@126.com</dc:creator>
  <cp:lastModifiedBy>Wang, Feilong, M.D.</cp:lastModifiedBy>
  <cp:revision>114</cp:revision>
  <dcterms:created xsi:type="dcterms:W3CDTF">2025-07-28T15:59:00Z</dcterms:created>
  <dcterms:modified xsi:type="dcterms:W3CDTF">2026-01-14T17:51:00Z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505F4BF0B565425EAE3B75202E80B528_13</vt:lpwstr>
  </property>
  <property fmtid="{D5CDD505-2E9C-101B-9397-08002B2CF9AE}" pid="3" name="KSOProductBuildVer">
    <vt:lpwstr>2052-12.1.0.21915</vt:lpwstr>
  </property>
</Properties>
</file>