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4" r:id="rId4"/>
    <p:sldId id="276" r:id="rId5"/>
    <p:sldId id="268" r:id="rId6"/>
    <p:sldId id="269" r:id="rId7"/>
    <p:sldId id="266" r:id="rId8"/>
    <p:sldId id="270" r:id="rId9"/>
    <p:sldId id="271" r:id="rId10"/>
    <p:sldId id="272" r:id="rId11"/>
    <p:sldId id="273" r:id="rId12"/>
    <p:sldId id="274" r:id="rId13"/>
    <p:sldId id="275" r:id="rId14"/>
  </p:sldIdLst>
  <p:sldSz cx="6858000" cy="9906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2F00D-5EEC-4175-9F14-A0C3936629DF}" v="1" dt="2026-01-07T16:48:49.66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73" autoAdjust="0"/>
  </p:normalViewPr>
  <p:slideViewPr>
    <p:cSldViewPr snapToGrid="0">
      <p:cViewPr varScale="1">
        <p:scale>
          <a:sx n="47" d="100"/>
          <a:sy n="47" d="100"/>
        </p:scale>
        <p:origin x="28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shboo, Fnu (NIH/NICHD) [F]" userId="1ede99a1-74c0-4388-b741-e7bfabf4505a" providerId="ADAL" clId="{05BAB182-4AF5-4946-A70E-33FBE5B85689}"/>
    <pc:docChg chg="undo custSel addSld delSld modSld sldOrd">
      <pc:chgData name="Khushboo, Fnu (NIH/NICHD) [F]" userId="1ede99a1-74c0-4388-b741-e7bfabf4505a" providerId="ADAL" clId="{05BAB182-4AF5-4946-A70E-33FBE5B85689}" dt="2026-01-07T16:48:49.663" v="2107"/>
      <pc:docMkLst>
        <pc:docMk/>
      </pc:docMkLst>
      <pc:sldChg chg="addSp delSp modSp add del mod modNotes modNotesTx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62"/>
        </pc:sldMkLst>
        <pc:spChg chg="mod">
          <ac:chgData name="Khushboo, Fnu (NIH/NICHD) [F]" userId="1ede99a1-74c0-4388-b741-e7bfabf4505a" providerId="ADAL" clId="{05BAB182-4AF5-4946-A70E-33FBE5B85689}" dt="2025-12-21T21:22:27.358" v="2063" actId="1076"/>
          <ac:spMkLst>
            <pc:docMk/>
            <pc:sldMk cId="0" sldId="262"/>
            <ac:spMk id="5" creationId="{51E6A636-C545-1283-DBDB-6BB32B6DB9CE}"/>
          </ac:spMkLst>
        </pc:spChg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62"/>
            <ac:spMk id="212" creationId="{00000000-0000-0000-0000-000000000000}"/>
          </ac:spMkLst>
        </pc:spChg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62"/>
            <ac:spMk id="214" creationId="{00000000-0000-0000-0000-000000000000}"/>
          </ac:spMkLst>
        </pc:spChg>
      </pc:sldChg>
      <pc:sldChg chg="addSp delSp modSp add del mod modNotes modNotesTx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63"/>
        </pc:sldMkLst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63"/>
            <ac:spMk id="225" creationId="{00000000-0000-0000-0000-000000000000}"/>
          </ac:spMkLst>
        </pc:spChg>
      </pc:sldChg>
      <pc:sldChg chg="addSp delSp modSp add del mod modNotes modNotesTx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64"/>
        </pc:sldMkLst>
        <pc:spChg chg="add mod">
          <ac:chgData name="Khushboo, Fnu (NIH/NICHD) [F]" userId="1ede99a1-74c0-4388-b741-e7bfabf4505a" providerId="ADAL" clId="{05BAB182-4AF5-4946-A70E-33FBE5B85689}" dt="2025-12-10T21:00:02.465" v="1198" actId="2711"/>
          <ac:spMkLst>
            <pc:docMk/>
            <pc:sldMk cId="0" sldId="264"/>
            <ac:spMk id="7" creationId="{9AF88DFA-1CA8-6693-5A30-D0E6CEA2A1C5}"/>
          </ac:spMkLst>
        </pc:spChg>
        <pc:spChg chg="add mod">
          <ac:chgData name="Khushboo, Fnu (NIH/NICHD) [F]" userId="1ede99a1-74c0-4388-b741-e7bfabf4505a" providerId="ADAL" clId="{05BAB182-4AF5-4946-A70E-33FBE5B85689}" dt="2025-12-10T21:00:02.465" v="1198" actId="2711"/>
          <ac:spMkLst>
            <pc:docMk/>
            <pc:sldMk cId="0" sldId="264"/>
            <ac:spMk id="8" creationId="{61144085-1408-59FC-005D-5EE3F54C306F}"/>
          </ac:spMkLst>
        </pc:spChg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64"/>
            <ac:spMk id="230" creationId="{00000000-0000-0000-0000-000000000000}"/>
          </ac:spMkLst>
        </pc:spChg>
        <pc:spChg chg="add 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64"/>
            <ac:spMk id="241" creationId="{00000000-0000-0000-0000-000000000000}"/>
          </ac:spMkLst>
        </pc:spChg>
        <pc:spChg chg="add mod">
          <ac:chgData name="Khushboo, Fnu (NIH/NICHD) [F]" userId="1ede99a1-74c0-4388-b741-e7bfabf4505a" providerId="ADAL" clId="{05BAB182-4AF5-4946-A70E-33FBE5B85689}" dt="2025-12-14T22:31:35.273" v="1458" actId="1076"/>
          <ac:spMkLst>
            <pc:docMk/>
            <pc:sldMk cId="0" sldId="264"/>
            <ac:spMk id="242" creationId="{00000000-0000-0000-0000-000000000000}"/>
          </ac:spMkLst>
        </pc:spChg>
        <pc:spChg chg="add mod">
          <ac:chgData name="Khushboo, Fnu (NIH/NICHD) [F]" userId="1ede99a1-74c0-4388-b741-e7bfabf4505a" providerId="ADAL" clId="{05BAB182-4AF5-4946-A70E-33FBE5B85689}" dt="2025-12-14T22:31:35.273" v="1458" actId="1076"/>
          <ac:spMkLst>
            <pc:docMk/>
            <pc:sldMk cId="0" sldId="264"/>
            <ac:spMk id="243" creationId="{00000000-0000-0000-0000-000000000000}"/>
          </ac:spMkLst>
        </pc:spChg>
        <pc:spChg chg="add mod">
          <ac:chgData name="Khushboo, Fnu (NIH/NICHD) [F]" userId="1ede99a1-74c0-4388-b741-e7bfabf4505a" providerId="ADAL" clId="{05BAB182-4AF5-4946-A70E-33FBE5B85689}" dt="2025-12-14T22:31:35.273" v="1458" actId="1076"/>
          <ac:spMkLst>
            <pc:docMk/>
            <pc:sldMk cId="0" sldId="264"/>
            <ac:spMk id="244" creationId="{00000000-0000-0000-0000-000000000000}"/>
          </ac:spMkLst>
        </pc:spChg>
        <pc:spChg chg="add mod">
          <ac:chgData name="Khushboo, Fnu (NIH/NICHD) [F]" userId="1ede99a1-74c0-4388-b741-e7bfabf4505a" providerId="ADAL" clId="{05BAB182-4AF5-4946-A70E-33FBE5B85689}" dt="2025-12-14T22:31:35.273" v="1458" actId="1076"/>
          <ac:spMkLst>
            <pc:docMk/>
            <pc:sldMk cId="0" sldId="264"/>
            <ac:spMk id="245" creationId="{00000000-0000-0000-0000-000000000000}"/>
          </ac:spMkLst>
        </pc:spChg>
        <pc:picChg chg="add mod">
          <ac:chgData name="Khushboo, Fnu (NIH/NICHD) [F]" userId="1ede99a1-74c0-4388-b741-e7bfabf4505a" providerId="ADAL" clId="{05BAB182-4AF5-4946-A70E-33FBE5B85689}" dt="2025-12-10T20:56:06.829" v="741" actId="1076"/>
          <ac:picMkLst>
            <pc:docMk/>
            <pc:sldMk cId="0" sldId="264"/>
            <ac:picMk id="3" creationId="{B84904A2-8CF0-9B4A-5915-E1CE6B51B804}"/>
          </ac:picMkLst>
        </pc:picChg>
        <pc:picChg chg="add mod">
          <ac:chgData name="Khushboo, Fnu (NIH/NICHD) [F]" userId="1ede99a1-74c0-4388-b741-e7bfabf4505a" providerId="ADAL" clId="{05BAB182-4AF5-4946-A70E-33FBE5B85689}" dt="2025-12-10T20:57:25.345" v="746" actId="14100"/>
          <ac:picMkLst>
            <pc:docMk/>
            <pc:sldMk cId="0" sldId="264"/>
            <ac:picMk id="5" creationId="{BE56EAF4-59B7-CEA8-499D-87B5C275A138}"/>
          </ac:picMkLst>
        </pc:picChg>
        <pc:picChg chg="add mod">
          <ac:chgData name="Khushboo, Fnu (NIH/NICHD) [F]" userId="1ede99a1-74c0-4388-b741-e7bfabf4505a" providerId="ADAL" clId="{05BAB182-4AF5-4946-A70E-33FBE5B85689}" dt="2025-12-14T22:31:35.273" v="1458" actId="1076"/>
          <ac:picMkLst>
            <pc:docMk/>
            <pc:sldMk cId="0" sldId="264"/>
            <ac:picMk id="237" creationId="{00000000-0000-0000-0000-000000000000}"/>
          </ac:picMkLst>
        </pc:picChg>
        <pc:picChg chg="add mod">
          <ac:chgData name="Khushboo, Fnu (NIH/NICHD) [F]" userId="1ede99a1-74c0-4388-b741-e7bfabf4505a" providerId="ADAL" clId="{05BAB182-4AF5-4946-A70E-33FBE5B85689}" dt="2025-12-14T22:31:35.273" v="1458" actId="1076"/>
          <ac:picMkLst>
            <pc:docMk/>
            <pc:sldMk cId="0" sldId="264"/>
            <ac:picMk id="238" creationId="{00000000-0000-0000-0000-000000000000}"/>
          </ac:picMkLst>
        </pc:picChg>
        <pc:picChg chg="add mod">
          <ac:chgData name="Khushboo, Fnu (NIH/NICHD) [F]" userId="1ede99a1-74c0-4388-b741-e7bfabf4505a" providerId="ADAL" clId="{05BAB182-4AF5-4946-A70E-33FBE5B85689}" dt="2025-12-14T22:31:41.551" v="1460" actId="1076"/>
          <ac:picMkLst>
            <pc:docMk/>
            <pc:sldMk cId="0" sldId="264"/>
            <ac:picMk id="239" creationId="{00000000-0000-0000-0000-000000000000}"/>
          </ac:picMkLst>
        </pc:picChg>
        <pc:picChg chg="add mod">
          <ac:chgData name="Khushboo, Fnu (NIH/NICHD) [F]" userId="1ede99a1-74c0-4388-b741-e7bfabf4505a" providerId="ADAL" clId="{05BAB182-4AF5-4946-A70E-33FBE5B85689}" dt="2025-12-14T22:31:39.767" v="1459" actId="1076"/>
          <ac:picMkLst>
            <pc:docMk/>
            <pc:sldMk cId="0" sldId="264"/>
            <ac:picMk id="240" creationId="{00000000-0000-0000-0000-000000000000}"/>
          </ac:picMkLst>
        </pc:picChg>
      </pc:sldChg>
      <pc:sldChg chg="addSp delSp modSp add del mod modNotes modNotesTx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66"/>
        </pc:sldMkLst>
        <pc:spChg chg="add mod">
          <ac:chgData name="Khushboo, Fnu (NIH/NICHD) [F]" userId="1ede99a1-74c0-4388-b741-e7bfabf4505a" providerId="ADAL" clId="{05BAB182-4AF5-4946-A70E-33FBE5B85689}" dt="2025-12-17T20:33:06.723" v="2005" actId="20577"/>
          <ac:spMkLst>
            <pc:docMk/>
            <pc:sldMk cId="0" sldId="266"/>
            <ac:spMk id="2" creationId="{02417D78-00A3-9631-B130-2242FF3CEAA8}"/>
          </ac:spMkLst>
        </pc:spChg>
        <pc:spChg chg="mod">
          <ac:chgData name="Khushboo, Fnu (NIH/NICHD) [F]" userId="1ede99a1-74c0-4388-b741-e7bfabf4505a" providerId="ADAL" clId="{05BAB182-4AF5-4946-A70E-33FBE5B85689}" dt="2025-12-17T20:32:59.763" v="2001" actId="1076"/>
          <ac:spMkLst>
            <pc:docMk/>
            <pc:sldMk cId="0" sldId="266"/>
            <ac:spMk id="251" creationId="{00000000-0000-0000-0000-000000000000}"/>
          </ac:spMkLst>
        </pc:spChg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66"/>
            <ac:spMk id="253" creationId="{00000000-0000-0000-0000-000000000000}"/>
          </ac:spMkLst>
        </pc:spChg>
        <pc:picChg chg="add mod">
          <ac:chgData name="Khushboo, Fnu (NIH/NICHD) [F]" userId="1ede99a1-74c0-4388-b741-e7bfabf4505a" providerId="ADAL" clId="{05BAB182-4AF5-4946-A70E-33FBE5B85689}" dt="2025-12-17T20:33:11.477" v="2006" actId="1076"/>
          <ac:picMkLst>
            <pc:docMk/>
            <pc:sldMk cId="0" sldId="266"/>
            <ac:picMk id="186" creationId="{00000000-0000-0000-0000-000000000000}"/>
          </ac:picMkLst>
        </pc:picChg>
        <pc:picChg chg="mod">
          <ac:chgData name="Khushboo, Fnu (NIH/NICHD) [F]" userId="1ede99a1-74c0-4388-b741-e7bfabf4505a" providerId="ADAL" clId="{05BAB182-4AF5-4946-A70E-33FBE5B85689}" dt="2025-12-17T20:33:13.500" v="2007" actId="1076"/>
          <ac:picMkLst>
            <pc:docMk/>
            <pc:sldMk cId="0" sldId="266"/>
            <ac:picMk id="254" creationId="{00000000-0000-0000-0000-000000000000}"/>
          </ac:picMkLst>
        </pc:picChg>
        <pc:picChg chg="mod">
          <ac:chgData name="Khushboo, Fnu (NIH/NICHD) [F]" userId="1ede99a1-74c0-4388-b741-e7bfabf4505a" providerId="ADAL" clId="{05BAB182-4AF5-4946-A70E-33FBE5B85689}" dt="2025-12-17T20:32:31.454" v="1995" actId="1076"/>
          <ac:picMkLst>
            <pc:docMk/>
            <pc:sldMk cId="0" sldId="266"/>
            <ac:picMk id="255" creationId="{00000000-0000-0000-0000-000000000000}"/>
          </ac:picMkLst>
        </pc:picChg>
        <pc:picChg chg="mod">
          <ac:chgData name="Khushboo, Fnu (NIH/NICHD) [F]" userId="1ede99a1-74c0-4388-b741-e7bfabf4505a" providerId="ADAL" clId="{05BAB182-4AF5-4946-A70E-33FBE5B85689}" dt="2025-12-17T20:32:34.429" v="1996" actId="1076"/>
          <ac:picMkLst>
            <pc:docMk/>
            <pc:sldMk cId="0" sldId="266"/>
            <ac:picMk id="256" creationId="{00000000-0000-0000-0000-000000000000}"/>
          </ac:picMkLst>
        </pc:picChg>
        <pc:picChg chg="mod">
          <ac:chgData name="Khushboo, Fnu (NIH/NICHD) [F]" userId="1ede99a1-74c0-4388-b741-e7bfabf4505a" providerId="ADAL" clId="{05BAB182-4AF5-4946-A70E-33FBE5B85689}" dt="2025-12-17T20:32:43.687" v="1999" actId="1076"/>
          <ac:picMkLst>
            <pc:docMk/>
            <pc:sldMk cId="0" sldId="266"/>
            <ac:picMk id="257" creationId="{00000000-0000-0000-0000-000000000000}"/>
          </ac:picMkLst>
        </pc:picChg>
      </pc:sldChg>
      <pc:sldChg chg="addSp delSp modSp add del mod ord modNotes modNotesTx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68"/>
        </pc:sldMkLst>
        <pc:spChg chg="add mod">
          <ac:chgData name="Khushboo, Fnu (NIH/NICHD) [F]" userId="1ede99a1-74c0-4388-b741-e7bfabf4505a" providerId="ADAL" clId="{05BAB182-4AF5-4946-A70E-33FBE5B85689}" dt="2025-12-14T21:56:22.174" v="1285" actId="1076"/>
          <ac:spMkLst>
            <pc:docMk/>
            <pc:sldMk cId="0" sldId="268"/>
            <ac:spMk id="3" creationId="{F4B6B8F0-4AFD-6C9D-CF7F-B9520B788B53}"/>
          </ac:spMkLst>
        </pc:spChg>
        <pc:spChg chg="add mod">
          <ac:chgData name="Khushboo, Fnu (NIH/NICHD) [F]" userId="1ede99a1-74c0-4388-b741-e7bfabf4505a" providerId="ADAL" clId="{05BAB182-4AF5-4946-A70E-33FBE5B85689}" dt="2025-12-14T21:56:26.392" v="1286" actId="1076"/>
          <ac:spMkLst>
            <pc:docMk/>
            <pc:sldMk cId="0" sldId="268"/>
            <ac:spMk id="4" creationId="{E23ABBCB-C7F2-5B62-5E20-87A435723E6F}"/>
          </ac:spMkLst>
        </pc:spChg>
        <pc:spChg chg="add mod">
          <ac:chgData name="Khushboo, Fnu (NIH/NICHD) [F]" userId="1ede99a1-74c0-4388-b741-e7bfabf4505a" providerId="ADAL" clId="{05BAB182-4AF5-4946-A70E-33FBE5B85689}" dt="2025-12-14T21:56:30.165" v="1287" actId="1076"/>
          <ac:spMkLst>
            <pc:docMk/>
            <pc:sldMk cId="0" sldId="268"/>
            <ac:spMk id="5" creationId="{41B7DC0A-1A63-BD78-A1C1-8A597BB29753}"/>
          </ac:spMkLst>
        </pc:spChg>
        <pc:spChg chg="add mod">
          <ac:chgData name="Khushboo, Fnu (NIH/NICHD) [F]" userId="1ede99a1-74c0-4388-b741-e7bfabf4505a" providerId="ADAL" clId="{05BAB182-4AF5-4946-A70E-33FBE5B85689}" dt="2025-12-14T21:56:52.436" v="1289" actId="1076"/>
          <ac:spMkLst>
            <pc:docMk/>
            <pc:sldMk cId="0" sldId="268"/>
            <ac:spMk id="6" creationId="{7E62B0DA-0AD8-595D-9C6E-407AFF96C205}"/>
          </ac:spMkLst>
        </pc:spChg>
        <pc:spChg chg="add mod">
          <ac:chgData name="Khushboo, Fnu (NIH/NICHD) [F]" userId="1ede99a1-74c0-4388-b741-e7bfabf4505a" providerId="ADAL" clId="{05BAB182-4AF5-4946-A70E-33FBE5B85689}" dt="2025-12-14T21:57:17.171" v="1347" actId="20577"/>
          <ac:spMkLst>
            <pc:docMk/>
            <pc:sldMk cId="0" sldId="268"/>
            <ac:spMk id="9" creationId="{CB76B632-3A0E-1BF7-D85E-944A5345CAE4}"/>
          </ac:spMkLst>
        </pc:spChg>
        <pc:spChg chg="add mod">
          <ac:chgData name="Khushboo, Fnu (NIH/NICHD) [F]" userId="1ede99a1-74c0-4388-b741-e7bfabf4505a" providerId="ADAL" clId="{05BAB182-4AF5-4946-A70E-33FBE5B85689}" dt="2025-12-14T21:57:20.292" v="1349" actId="20577"/>
          <ac:spMkLst>
            <pc:docMk/>
            <pc:sldMk cId="0" sldId="268"/>
            <ac:spMk id="10" creationId="{29321FFA-C8F7-CAB7-2124-1224028032B6}"/>
          </ac:spMkLst>
        </pc:spChg>
        <pc:spChg chg="add mod">
          <ac:chgData name="Khushboo, Fnu (NIH/NICHD) [F]" userId="1ede99a1-74c0-4388-b741-e7bfabf4505a" providerId="ADAL" clId="{05BAB182-4AF5-4946-A70E-33FBE5B85689}" dt="2025-12-14T21:57:40.673" v="1353" actId="20577"/>
          <ac:spMkLst>
            <pc:docMk/>
            <pc:sldMk cId="0" sldId="268"/>
            <ac:spMk id="11" creationId="{DB8725BA-7117-3FB2-1579-6169ED87EF86}"/>
          </ac:spMkLst>
        </pc:spChg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68"/>
            <ac:spMk id="270" creationId="{00000000-0000-0000-0000-000000000000}"/>
          </ac:spMkLst>
        </pc:spChg>
        <pc:picChg chg="add mod">
          <ac:chgData name="Khushboo, Fnu (NIH/NICHD) [F]" userId="1ede99a1-74c0-4388-b741-e7bfabf4505a" providerId="ADAL" clId="{05BAB182-4AF5-4946-A70E-33FBE5B85689}" dt="2025-12-14T21:57:04.471" v="1292" actId="1076"/>
          <ac:picMkLst>
            <pc:docMk/>
            <pc:sldMk cId="0" sldId="268"/>
            <ac:picMk id="2" creationId="{4EE28C8D-1A35-7CD1-BA0E-B5F0A70BD55B}"/>
          </ac:picMkLst>
        </pc:picChg>
      </pc:sldChg>
      <pc:sldChg chg="addSp modSp add del mod ord modNotes modNotesTx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69"/>
        </pc:sldMkLst>
        <pc:spChg chg="add mod">
          <ac:chgData name="Khushboo, Fnu (NIH/NICHD) [F]" userId="1ede99a1-74c0-4388-b741-e7bfabf4505a" providerId="ADAL" clId="{05BAB182-4AF5-4946-A70E-33FBE5B85689}" dt="2025-12-17T20:35:39.061" v="2011"/>
          <ac:spMkLst>
            <pc:docMk/>
            <pc:sldMk cId="0" sldId="269"/>
            <ac:spMk id="2" creationId="{ABB893D7-5471-58B3-53DD-4C44EFBC12BD}"/>
          </ac:spMkLst>
        </pc:spChg>
        <pc:spChg chg="add mod">
          <ac:chgData name="Khushboo, Fnu (NIH/NICHD) [F]" userId="1ede99a1-74c0-4388-b741-e7bfabf4505a" providerId="ADAL" clId="{05BAB182-4AF5-4946-A70E-33FBE5B85689}" dt="2025-12-17T20:35:39.061" v="2011"/>
          <ac:spMkLst>
            <pc:docMk/>
            <pc:sldMk cId="0" sldId="269"/>
            <ac:spMk id="3" creationId="{AA8490F0-7BF6-B613-10DF-9FE502A5D9BD}"/>
          </ac:spMkLst>
        </pc:spChg>
        <pc:spChg chg="add mod">
          <ac:chgData name="Khushboo, Fnu (NIH/NICHD) [F]" userId="1ede99a1-74c0-4388-b741-e7bfabf4505a" providerId="ADAL" clId="{05BAB182-4AF5-4946-A70E-33FBE5B85689}" dt="2025-12-17T20:36:07.196" v="2020" actId="20577"/>
          <ac:spMkLst>
            <pc:docMk/>
            <pc:sldMk cId="0" sldId="269"/>
            <ac:spMk id="4" creationId="{C04B6E57-B967-B120-AB9C-58C247256D7B}"/>
          </ac:spMkLst>
        </pc:spChg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69"/>
            <ac:spMk id="276" creationId="{00000000-0000-0000-0000-000000000000}"/>
          </ac:spMkLst>
        </pc:spChg>
        <pc:picChg chg="mod">
          <ac:chgData name="Khushboo, Fnu (NIH/NICHD) [F]" userId="1ede99a1-74c0-4388-b741-e7bfabf4505a" providerId="ADAL" clId="{05BAB182-4AF5-4946-A70E-33FBE5B85689}" dt="2025-12-17T20:35:49.149" v="2014" actId="1076"/>
          <ac:picMkLst>
            <pc:docMk/>
            <pc:sldMk cId="0" sldId="269"/>
            <ac:picMk id="275" creationId="{00000000-0000-0000-0000-000000000000}"/>
          </ac:picMkLst>
        </pc:picChg>
        <pc:picChg chg="mod">
          <ac:chgData name="Khushboo, Fnu (NIH/NICHD) [F]" userId="1ede99a1-74c0-4388-b741-e7bfabf4505a" providerId="ADAL" clId="{05BAB182-4AF5-4946-A70E-33FBE5B85689}" dt="2025-12-17T20:36:00.116" v="2017" actId="1076"/>
          <ac:picMkLst>
            <pc:docMk/>
            <pc:sldMk cId="0" sldId="269"/>
            <ac:picMk id="277" creationId="{00000000-0000-0000-0000-000000000000}"/>
          </ac:picMkLst>
        </pc:picChg>
        <pc:picChg chg="mod">
          <ac:chgData name="Khushboo, Fnu (NIH/NICHD) [F]" userId="1ede99a1-74c0-4388-b741-e7bfabf4505a" providerId="ADAL" clId="{05BAB182-4AF5-4946-A70E-33FBE5B85689}" dt="2025-12-17T20:36:10.731" v="2021" actId="1076"/>
          <ac:picMkLst>
            <pc:docMk/>
            <pc:sldMk cId="0" sldId="269"/>
            <ac:picMk id="278" creationId="{00000000-0000-0000-0000-000000000000}"/>
          </ac:picMkLst>
        </pc:picChg>
      </pc:sldChg>
      <pc:sldChg chg="modSp add del modNotes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70"/>
        </pc:sldMkLst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70"/>
            <ac:spMk id="287" creationId="{00000000-0000-0000-0000-000000000000}"/>
          </ac:spMkLst>
        </pc:spChg>
      </pc:sldChg>
      <pc:sldChg chg="modSp add del modNotes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71"/>
        </pc:sldMkLst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71"/>
            <ac:spMk id="297" creationId="{00000000-0000-0000-0000-000000000000}"/>
          </ac:spMkLst>
        </pc:spChg>
      </pc:sldChg>
      <pc:sldChg chg="modSp add del modNotes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72"/>
        </pc:sldMkLst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72"/>
            <ac:spMk id="307" creationId="{00000000-0000-0000-0000-000000000000}"/>
          </ac:spMkLst>
        </pc:spChg>
      </pc:sldChg>
      <pc:sldChg chg="modSp add del mod modNotes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73"/>
        </pc:sldMkLst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73"/>
            <ac:spMk id="317" creationId="{00000000-0000-0000-0000-000000000000}"/>
          </ac:spMkLst>
        </pc:spChg>
        <pc:picChg chg="mod">
          <ac:chgData name="Khushboo, Fnu (NIH/NICHD) [F]" userId="1ede99a1-74c0-4388-b741-e7bfabf4505a" providerId="ADAL" clId="{05BAB182-4AF5-4946-A70E-33FBE5B85689}" dt="2025-12-17T20:35:17.607" v="2010" actId="1076"/>
          <ac:picMkLst>
            <pc:docMk/>
            <pc:sldMk cId="0" sldId="273"/>
            <ac:picMk id="318" creationId="{00000000-0000-0000-0000-000000000000}"/>
          </ac:picMkLst>
        </pc:picChg>
      </pc:sldChg>
      <pc:sldChg chg="addSp delSp modSp mod modNotes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74"/>
        </pc:sldMkLst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74"/>
            <ac:spMk id="324" creationId="{00000000-0000-0000-0000-000000000000}"/>
          </ac:spMkLst>
        </pc:spChg>
      </pc:sldChg>
      <pc:sldChg chg="modSp modNotes">
        <pc:chgData name="Khushboo, Fnu (NIH/NICHD) [F]" userId="1ede99a1-74c0-4388-b741-e7bfabf4505a" providerId="ADAL" clId="{05BAB182-4AF5-4946-A70E-33FBE5B85689}" dt="2026-01-07T16:48:49.663" v="2107"/>
        <pc:sldMkLst>
          <pc:docMk/>
          <pc:sldMk cId="0" sldId="275"/>
        </pc:sldMkLst>
        <pc:spChg chg="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0" sldId="275"/>
            <ac:spMk id="334" creationId="{00000000-0000-0000-0000-000000000000}"/>
          </ac:spMkLst>
        </pc:spChg>
      </pc:sldChg>
      <pc:sldChg chg="addSp modSp new add del mod modNotes modNotesTx">
        <pc:chgData name="Khushboo, Fnu (NIH/NICHD) [F]" userId="1ede99a1-74c0-4388-b741-e7bfabf4505a" providerId="ADAL" clId="{05BAB182-4AF5-4946-A70E-33FBE5B85689}" dt="2026-01-07T16:48:49.663" v="2107"/>
        <pc:sldMkLst>
          <pc:docMk/>
          <pc:sldMk cId="1386937351" sldId="276"/>
        </pc:sldMkLst>
        <pc:spChg chg="add mod">
          <ac:chgData name="Khushboo, Fnu (NIH/NICHD) [F]" userId="1ede99a1-74c0-4388-b741-e7bfabf4505a" providerId="ADAL" clId="{05BAB182-4AF5-4946-A70E-33FBE5B85689}" dt="2025-12-17T20:28:54.501" v="1976" actId="1076"/>
          <ac:spMkLst>
            <pc:docMk/>
            <pc:sldMk cId="1386937351" sldId="276"/>
            <ac:spMk id="263" creationId="{00000000-0000-0000-0000-000000000000}"/>
          </ac:spMkLst>
        </pc:spChg>
        <pc:spChg chg="add mod">
          <ac:chgData name="Khushboo, Fnu (NIH/NICHD) [F]" userId="1ede99a1-74c0-4388-b741-e7bfabf4505a" providerId="ADAL" clId="{05BAB182-4AF5-4946-A70E-33FBE5B85689}" dt="2025-12-17T20:28:54.501" v="1976" actId="1076"/>
          <ac:spMkLst>
            <pc:docMk/>
            <pc:sldMk cId="1386937351" sldId="276"/>
            <ac:spMk id="264" creationId="{00000000-0000-0000-0000-000000000000}"/>
          </ac:spMkLst>
        </pc:spChg>
        <pc:spChg chg="add mod">
          <ac:chgData name="Khushboo, Fnu (NIH/NICHD) [F]" userId="1ede99a1-74c0-4388-b741-e7bfabf4505a" providerId="ADAL" clId="{05BAB182-4AF5-4946-A70E-33FBE5B85689}" dt="2026-01-07T16:48:49.663" v="2107"/>
          <ac:spMkLst>
            <pc:docMk/>
            <pc:sldMk cId="1386937351" sldId="276"/>
            <ac:spMk id="265" creationId="{00000000-0000-0000-0000-000000000000}"/>
          </ac:spMkLst>
        </pc:spChg>
        <pc:picChg chg="add mod">
          <ac:chgData name="Khushboo, Fnu (NIH/NICHD) [F]" userId="1ede99a1-74c0-4388-b741-e7bfabf4505a" providerId="ADAL" clId="{05BAB182-4AF5-4946-A70E-33FBE5B85689}" dt="2025-12-17T20:28:54.501" v="1976" actId="1076"/>
          <ac:picMkLst>
            <pc:docMk/>
            <pc:sldMk cId="1386937351" sldId="276"/>
            <ac:picMk id="261" creationId="{00000000-0000-0000-0000-000000000000}"/>
          </ac:picMkLst>
        </pc:picChg>
        <pc:picChg chg="add mod">
          <ac:chgData name="Khushboo, Fnu (NIH/NICHD) [F]" userId="1ede99a1-74c0-4388-b741-e7bfabf4505a" providerId="ADAL" clId="{05BAB182-4AF5-4946-A70E-33FBE5B85689}" dt="2025-12-17T20:28:54.501" v="1976" actId="1076"/>
          <ac:picMkLst>
            <pc:docMk/>
            <pc:sldMk cId="1386937351" sldId="276"/>
            <ac:picMk id="26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</a:t>
            </a:r>
            <a:r>
              <a:rPr dirty="0"/>
              <a:t> Figure 1: PCA plot based on NPX values to examine the clustering of samples and identify any potential outliers. Only one NPC1 individual, NPC91b a 29.7-year-old male was an outlier and therefore removed from the downstream analysis.</a:t>
            </a:r>
          </a:p>
          <a:p>
            <a:r>
              <a:rPr lang="en-US" dirty="0"/>
              <a:t>Additional</a:t>
            </a:r>
            <a:r>
              <a:rPr dirty="0"/>
              <a:t> Figure 2 ELISA measurements from NPC1 and control samples (a) DSCAM levels in serum samples, and (</a:t>
            </a:r>
            <a:r>
              <a:rPr lang="en-US" dirty="0"/>
              <a:t>b</a:t>
            </a:r>
            <a:r>
              <a:rPr dirty="0"/>
              <a:t>) CEND1 levels in serum samples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</a:t>
            </a:r>
            <a:r>
              <a:rPr dirty="0"/>
              <a:t> Figure 12: Spearman correlation of NPC1 serum NPY levels with NPC1 clinical phenotypes Serum NPY levels did not correlate with (a) age of neurological onset, (b) Individuals with age of neurological onset &gt;20 years excluded from the analysis. (c) Annual severity increment score, (d) 17-domain NPC neurological severity score, and (e) 5 domain severity score.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</a:t>
            </a:r>
            <a:r>
              <a:rPr dirty="0"/>
              <a:t> Figure 13:  Spearman correlation of NPC1 serum Cathepsin L levels with NPC1 clinical phenotypes Serum Cathepsin L levels did not correlate with (a) age of neurological onset, (b) Individuals with age of neurological onset &gt;20 years excluded from the analysis. (c) Annual severity increment score, (d) 17-domain NPC neurological severity score, and (e) 5 domain severity score.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</a:t>
            </a:r>
            <a:r>
              <a:rPr dirty="0"/>
              <a:t> Figure 14: Graphical representation of the annotation of significantly increased proteins in NPC1 detected in the Human Protein atlas  (a) Increased with adjusted log2FC &gt; = 0.5 and &lt;1 and (b) Increased with adjusted log2FC &lt;0.5. Score 0,1,2, and 3, represent “not detected”, “low”, “medium” and “high” expression, respectively, in the HPA dataset.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</a:t>
            </a:r>
            <a:r>
              <a:rPr dirty="0"/>
              <a:t> Figure 15: Graphical representation of the annotation of significantly decreased proteins in NPC1 detected in the Human Protein atlas  (a) decreased with adjusted log2FC &lt;= -1.5 and &gt; -2 , (b) decreased with adjusted log2FC &lt;= -1 and &gt; -1.5, (c) decreased with adjusted log2FC &lt;=-0.5 and &gt; -1, and (d) decreased with adjusted log2FC &gt; -0.5. Score 0,1,2, and 3, represent “not detected”, “low”, “medium” and “high” expression, respectively, in the HPA dataset.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</a:t>
            </a:r>
            <a:r>
              <a:rPr dirty="0"/>
              <a:t> Figure 3: Expression levels of proteins based on miglustat treatment ELISA assays:  there were no differences in the expression level of (a) TREM2, (b) HSD17B14, (c) GPNMB, (d) NPY , (e) Cathepsin L, (f) CCL18, (g) AgRP, (h) BDNF, (</a:t>
            </a:r>
            <a:r>
              <a:rPr dirty="0" err="1"/>
              <a:t>i</a:t>
            </a:r>
            <a:r>
              <a:rPr dirty="0"/>
              <a:t>) DSCAM, and (j) CEND1. </a:t>
            </a:r>
            <a:r>
              <a:rPr lang="en-US" dirty="0"/>
              <a:t> p-values are from an unpaired t - test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</a:t>
            </a:r>
            <a:r>
              <a:rPr dirty="0"/>
              <a:t> Figure 4: </a:t>
            </a:r>
            <a:r>
              <a:rPr lang="en-US" dirty="0"/>
              <a:t>Overlapping protein correlations between NSS17 and NSS5 (a) Overlap between positively correlated proteins, and (b) Overlap between negatively correlated proteins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Figure 5: Spearman Correlation of NPC1 serum TREM 2 levels with NPC1 clinical phenotypes (a) age of neurological onset, &gt;20 years excluded from the analysis. (b) annual severity increment score, (c) 17-domain NPC neurological severity score, and (d) 5 domain NPC neurological severity score.  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Figure 6: Spearman correlation of NPC1 serum GPNMB levels with NPC1 clinical phenotypes (a) 17-domain NPC neurological severity score, and (b) 5 domain NPC neurological severity score.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4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</a:t>
            </a:r>
            <a:r>
              <a:rPr dirty="0"/>
              <a:t> Figure </a:t>
            </a:r>
            <a:r>
              <a:rPr lang="en-US" dirty="0"/>
              <a:t>7</a:t>
            </a:r>
            <a:r>
              <a:rPr dirty="0"/>
              <a:t>: ELISA expression levels of proteins based on gender: there were no gender-based differences in the expression level of (a) TREM2, (b) HSD17B14,(c) NPY, (d) Cathepsin L, (e) CCL18, (f) AgRP, and (g) BDNF.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</a:t>
            </a:r>
            <a:r>
              <a:rPr dirty="0"/>
              <a:t> Figure </a:t>
            </a:r>
            <a:r>
              <a:rPr lang="en-US" dirty="0"/>
              <a:t>8</a:t>
            </a:r>
            <a:r>
              <a:rPr dirty="0"/>
              <a:t>: Spearman correlation of NPC1 serum BDNF levels with NPC1 clinical phenotypes (a) annual severity increment score, (b) 17-domain NPC neurological severity score, and (c) 5 domain NPC neurological severity score.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ptos"/>
              </a:rPr>
              <a:t>Additional Figure 9: Spearman correlation of NPC1 serum HSD17B14 levels with NPC1 clinical phenotypes (a) age of neurological onset (b) age of neurological onset, &gt;20 years excluded from the analysis. (c) annual severity increment score, (d) 17-domain NPC neurological severity score, and (e) 5 domain NPC neurological severity score.  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b="0" dirty="0"/>
          </a:p>
          <a:p>
            <a:r>
              <a:rPr lang="en-US" dirty="0"/>
              <a:t>Additional</a:t>
            </a:r>
            <a:r>
              <a:rPr dirty="0"/>
              <a:t> Figure 10: Spearman correlation of NPC1 serum CCL18 levels with NPC1 clinical phenotypes Serum CCL18 levels did not correlate with (a) age of neurological onset, (b) Individuals with age of neurological onset &gt;20 years excluded from the analysis. (c) Annual severity increment score, (d) 17-domain NPC neurological severity score, and (e) 5-domain NPC neurological severity score.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</a:t>
            </a:r>
            <a:r>
              <a:rPr dirty="0"/>
              <a:t> Figure 11: Spearman correlation of NPC1 serum AgRP levels with NPC1 clinical phenotypes Serum AgRP levels did not correlate with (a) age of neurological onset, (b) Individuals with age of neurological onset &gt;20 years excluded from the analysis. (c) Annual severity increment score, (d) 17-domain NPC neurological severity score, and (e) 5 domain severity score.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14350" y="1621190"/>
            <a:ext cx="5829300" cy="34487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6" cy="412062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916" y="6629226"/>
            <a:ext cx="5915026" cy="21669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757575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757575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757575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757575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1487" y="2637014"/>
            <a:ext cx="2914651" cy="628526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6" cy="19147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381" y="2428346"/>
            <a:ext cx="2901256" cy="119009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71862" y="2428346"/>
            <a:ext cx="2915544" cy="1190096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15542" y="1426282"/>
            <a:ext cx="3471864" cy="70396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915542" y="1426282"/>
            <a:ext cx="3471864" cy="70396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71487" y="527405"/>
            <a:ext cx="5915026" cy="19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71487" y="2637014"/>
            <a:ext cx="5915026" cy="6285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55236" y="9329528"/>
            <a:ext cx="23127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1"/>
          <p:cNvSpPr txBox="1"/>
          <p:nvPr/>
        </p:nvSpPr>
        <p:spPr>
          <a:xfrm>
            <a:off x="398173" y="312087"/>
            <a:ext cx="1937778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1</a:t>
            </a:r>
          </a:p>
        </p:txBody>
      </p:sp>
      <p:sp>
        <p:nvSpPr>
          <p:cNvPr id="214" name="TextBox 5"/>
          <p:cNvSpPr txBox="1"/>
          <p:nvPr/>
        </p:nvSpPr>
        <p:spPr>
          <a:xfrm>
            <a:off x="382140" y="4435601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2</a:t>
            </a:r>
          </a:p>
        </p:txBody>
      </p:sp>
      <p:sp>
        <p:nvSpPr>
          <p:cNvPr id="218" name="TextBox 10"/>
          <p:cNvSpPr txBox="1"/>
          <p:nvPr/>
        </p:nvSpPr>
        <p:spPr>
          <a:xfrm>
            <a:off x="551024" y="5019828"/>
            <a:ext cx="359665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219" name="TextBox 11"/>
          <p:cNvSpPr txBox="1"/>
          <p:nvPr/>
        </p:nvSpPr>
        <p:spPr>
          <a:xfrm>
            <a:off x="2319918" y="4905076"/>
            <a:ext cx="359665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3737D-DB27-2A9E-E8AA-4CB8CFAE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20" y="5244620"/>
            <a:ext cx="2022785" cy="2388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3892E-33D9-13F5-75F0-3ABB1EC33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878" y="5386172"/>
            <a:ext cx="1966243" cy="2313613"/>
          </a:xfrm>
          <a:prstGeom prst="rect">
            <a:avLst/>
          </a:prstGeom>
        </p:spPr>
      </p:pic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8ACF74C0-EBC7-ED46-AB19-EB8F12EEBF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407"/>
          <a:stretch>
            <a:fillRect/>
          </a:stretch>
        </p:blipFill>
        <p:spPr>
          <a:xfrm>
            <a:off x="1077417" y="677363"/>
            <a:ext cx="4854361" cy="3224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E6A636-C545-1283-DBDB-6BB32B6DB9CE}"/>
              </a:ext>
            </a:extLst>
          </p:cNvPr>
          <p:cNvSpPr txBox="1"/>
          <p:nvPr/>
        </p:nvSpPr>
        <p:spPr>
          <a:xfrm>
            <a:off x="1367062" y="5443924"/>
            <a:ext cx="652774" cy="2308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tos"/>
              </a:rPr>
              <a:t>p = 0.1091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Box 7"/>
          <p:cNvSpPr txBox="1"/>
          <p:nvPr/>
        </p:nvSpPr>
        <p:spPr>
          <a:xfrm>
            <a:off x="380175" y="635712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303" name="TextBox 8"/>
          <p:cNvSpPr txBox="1"/>
          <p:nvPr/>
        </p:nvSpPr>
        <p:spPr>
          <a:xfrm>
            <a:off x="3340054" y="632233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  <p:sp>
        <p:nvSpPr>
          <p:cNvPr id="304" name="TextBox 9"/>
          <p:cNvSpPr txBox="1"/>
          <p:nvPr/>
        </p:nvSpPr>
        <p:spPr>
          <a:xfrm>
            <a:off x="392117" y="3037720"/>
            <a:ext cx="643666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(c)</a:t>
            </a:r>
          </a:p>
        </p:txBody>
      </p:sp>
      <p:sp>
        <p:nvSpPr>
          <p:cNvPr id="305" name="TextBox 10"/>
          <p:cNvSpPr txBox="1"/>
          <p:nvPr/>
        </p:nvSpPr>
        <p:spPr>
          <a:xfrm>
            <a:off x="3411025" y="3044679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(d)</a:t>
            </a:r>
          </a:p>
        </p:txBody>
      </p:sp>
      <p:sp>
        <p:nvSpPr>
          <p:cNvPr id="306" name="TextBox 11"/>
          <p:cNvSpPr txBox="1"/>
          <p:nvPr/>
        </p:nvSpPr>
        <p:spPr>
          <a:xfrm>
            <a:off x="362346" y="5534152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(e)</a:t>
            </a:r>
          </a:p>
        </p:txBody>
      </p:sp>
      <p:sp>
        <p:nvSpPr>
          <p:cNvPr id="307" name="TextBox 1"/>
          <p:cNvSpPr txBox="1"/>
          <p:nvPr/>
        </p:nvSpPr>
        <p:spPr>
          <a:xfrm>
            <a:off x="298537" y="137169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12</a:t>
            </a:r>
          </a:p>
        </p:txBody>
      </p:sp>
      <p:pic>
        <p:nvPicPr>
          <p:cNvPr id="30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506" y="757675"/>
            <a:ext cx="6813623" cy="7418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Box 7"/>
          <p:cNvSpPr txBox="1"/>
          <p:nvPr/>
        </p:nvSpPr>
        <p:spPr>
          <a:xfrm>
            <a:off x="339369" y="354863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313" name="TextBox 8"/>
          <p:cNvSpPr txBox="1"/>
          <p:nvPr/>
        </p:nvSpPr>
        <p:spPr>
          <a:xfrm>
            <a:off x="3299247" y="351384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  <p:sp>
        <p:nvSpPr>
          <p:cNvPr id="314" name="TextBox 9"/>
          <p:cNvSpPr txBox="1"/>
          <p:nvPr/>
        </p:nvSpPr>
        <p:spPr>
          <a:xfrm>
            <a:off x="260470" y="2918906"/>
            <a:ext cx="643666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(c)</a:t>
            </a:r>
          </a:p>
        </p:txBody>
      </p:sp>
      <p:sp>
        <p:nvSpPr>
          <p:cNvPr id="315" name="TextBox 10"/>
          <p:cNvSpPr txBox="1"/>
          <p:nvPr/>
        </p:nvSpPr>
        <p:spPr>
          <a:xfrm>
            <a:off x="3279378" y="2925865"/>
            <a:ext cx="643667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(d)</a:t>
            </a:r>
          </a:p>
        </p:txBody>
      </p:sp>
      <p:sp>
        <p:nvSpPr>
          <p:cNvPr id="316" name="TextBox 11"/>
          <p:cNvSpPr txBox="1"/>
          <p:nvPr/>
        </p:nvSpPr>
        <p:spPr>
          <a:xfrm>
            <a:off x="248867" y="4738572"/>
            <a:ext cx="643667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(e)</a:t>
            </a:r>
          </a:p>
        </p:txBody>
      </p:sp>
      <p:sp>
        <p:nvSpPr>
          <p:cNvPr id="317" name="TextBox 1"/>
          <p:cNvSpPr txBox="1"/>
          <p:nvPr/>
        </p:nvSpPr>
        <p:spPr>
          <a:xfrm>
            <a:off x="298537" y="137169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13</a:t>
            </a:r>
          </a:p>
        </p:txBody>
      </p:sp>
      <p:pic>
        <p:nvPicPr>
          <p:cNvPr id="31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0" y="351384"/>
            <a:ext cx="6858000" cy="7254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roup 7" descr="Group 7"/>
          <p:cNvPicPr>
            <a:picLocks noChangeAspect="1"/>
          </p:cNvPicPr>
          <p:nvPr/>
        </p:nvPicPr>
        <p:blipFill>
          <a:blip r:embed="rId3"/>
          <a:srcRect l="20106" t="12732" r="21219" b="13421"/>
          <a:stretch>
            <a:fillRect/>
          </a:stretch>
        </p:blipFill>
        <p:spPr>
          <a:xfrm>
            <a:off x="469023" y="677916"/>
            <a:ext cx="2490953" cy="731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Group 10" descr="Group 10"/>
          <p:cNvPicPr>
            <a:picLocks noChangeAspect="1"/>
          </p:cNvPicPr>
          <p:nvPr/>
        </p:nvPicPr>
        <p:blipFill>
          <a:blip r:embed="rId4"/>
          <a:srcRect l="21539" t="22758" r="22387" b="23926"/>
          <a:stretch>
            <a:fillRect/>
          </a:stretch>
        </p:blipFill>
        <p:spPr>
          <a:xfrm>
            <a:off x="3429000" y="677915"/>
            <a:ext cx="2380594" cy="5281450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TextBox 1"/>
          <p:cNvSpPr txBox="1"/>
          <p:nvPr/>
        </p:nvSpPr>
        <p:spPr>
          <a:xfrm>
            <a:off x="298537" y="137169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14</a:t>
            </a:r>
          </a:p>
        </p:txBody>
      </p:sp>
      <p:sp>
        <p:nvSpPr>
          <p:cNvPr id="325" name="TextBox 7"/>
          <p:cNvSpPr txBox="1"/>
          <p:nvPr/>
        </p:nvSpPr>
        <p:spPr>
          <a:xfrm>
            <a:off x="263169" y="646963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326" name="TextBox 8"/>
          <p:cNvSpPr txBox="1"/>
          <p:nvPr/>
        </p:nvSpPr>
        <p:spPr>
          <a:xfrm>
            <a:off x="3223047" y="643484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roup 20" descr="Group 20"/>
          <p:cNvPicPr>
            <a:picLocks noChangeAspect="1"/>
          </p:cNvPicPr>
          <p:nvPr/>
        </p:nvPicPr>
        <p:blipFill>
          <a:blip r:embed="rId3"/>
          <a:srcRect l="18621" t="14483" r="32346" b="14490"/>
          <a:stretch>
            <a:fillRect/>
          </a:stretch>
        </p:blipFill>
        <p:spPr>
          <a:xfrm>
            <a:off x="2168910" y="714510"/>
            <a:ext cx="2081644" cy="7035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Group 10" descr="Group 10"/>
          <p:cNvPicPr>
            <a:picLocks noChangeAspect="1"/>
          </p:cNvPicPr>
          <p:nvPr/>
        </p:nvPicPr>
        <p:blipFill>
          <a:blip r:embed="rId4"/>
          <a:srcRect l="20039" t="31936" r="31630" b="31936"/>
          <a:stretch>
            <a:fillRect/>
          </a:stretch>
        </p:blipFill>
        <p:spPr>
          <a:xfrm>
            <a:off x="95710" y="714510"/>
            <a:ext cx="2051795" cy="3578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Group 9" descr="Group 9"/>
          <p:cNvPicPr>
            <a:picLocks noChangeAspect="1"/>
          </p:cNvPicPr>
          <p:nvPr/>
        </p:nvPicPr>
        <p:blipFill>
          <a:blip r:embed="rId5"/>
          <a:srcRect l="17745" t="19098" r="22334" b="20425"/>
          <a:stretch>
            <a:fillRect/>
          </a:stretch>
        </p:blipFill>
        <p:spPr>
          <a:xfrm>
            <a:off x="4206681" y="639028"/>
            <a:ext cx="2543880" cy="5990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Group 15" descr="Group 15"/>
          <p:cNvPicPr>
            <a:picLocks noChangeAspect="1"/>
          </p:cNvPicPr>
          <p:nvPr/>
        </p:nvPicPr>
        <p:blipFill>
          <a:blip r:embed="rId6"/>
          <a:srcRect l="18992" t="31830" r="31997" b="32042"/>
          <a:stretch>
            <a:fillRect/>
          </a:stretch>
        </p:blipFill>
        <p:spPr>
          <a:xfrm>
            <a:off x="125392" y="5395441"/>
            <a:ext cx="2080710" cy="3578774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TextBox 1"/>
          <p:cNvSpPr txBox="1"/>
          <p:nvPr/>
        </p:nvSpPr>
        <p:spPr>
          <a:xfrm>
            <a:off x="298537" y="137169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15</a:t>
            </a:r>
          </a:p>
        </p:txBody>
      </p:sp>
      <p:sp>
        <p:nvSpPr>
          <p:cNvPr id="335" name="TextBox 7"/>
          <p:cNvSpPr txBox="1"/>
          <p:nvPr/>
        </p:nvSpPr>
        <p:spPr>
          <a:xfrm>
            <a:off x="240370" y="601366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336" name="TextBox 8"/>
          <p:cNvSpPr txBox="1"/>
          <p:nvPr/>
        </p:nvSpPr>
        <p:spPr>
          <a:xfrm>
            <a:off x="2353774" y="601366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  <p:sp>
        <p:nvSpPr>
          <p:cNvPr id="337" name="TextBox 8"/>
          <p:cNvSpPr txBox="1"/>
          <p:nvPr/>
        </p:nvSpPr>
        <p:spPr>
          <a:xfrm>
            <a:off x="4341786" y="601366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(c)</a:t>
            </a:r>
          </a:p>
        </p:txBody>
      </p:sp>
      <p:sp>
        <p:nvSpPr>
          <p:cNvPr id="338" name="TextBox 8"/>
          <p:cNvSpPr txBox="1"/>
          <p:nvPr/>
        </p:nvSpPr>
        <p:spPr>
          <a:xfrm>
            <a:off x="240370" y="5281448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(d)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3"/>
          <p:cNvSpPr txBox="1"/>
          <p:nvPr/>
        </p:nvSpPr>
        <p:spPr>
          <a:xfrm>
            <a:off x="45719" y="79301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3</a:t>
            </a:r>
          </a:p>
        </p:txBody>
      </p:sp>
      <p:sp>
        <p:nvSpPr>
          <p:cNvPr id="226" name="Rectangle"/>
          <p:cNvSpPr/>
          <p:nvPr/>
        </p:nvSpPr>
        <p:spPr>
          <a:xfrm>
            <a:off x="2289821" y="7152909"/>
            <a:ext cx="3402284" cy="3741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20DC42-ADAB-9CB6-83AC-BC384E423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8859"/>
            <a:ext cx="6400800" cy="93878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Box 1"/>
          <p:cNvSpPr txBox="1"/>
          <p:nvPr/>
        </p:nvSpPr>
        <p:spPr>
          <a:xfrm>
            <a:off x="174673" y="310899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4</a:t>
            </a:r>
          </a:p>
        </p:txBody>
      </p:sp>
      <p:pic>
        <p:nvPicPr>
          <p:cNvPr id="3" name="Picture 2" descr="Diagram, venn diagram&#10;&#10;AI-generated content may be incorrect.">
            <a:extLst>
              <a:ext uri="{FF2B5EF4-FFF2-40B4-BE49-F238E27FC236}">
                <a16:creationId xmlns:a16="http://schemas.microsoft.com/office/drawing/2014/main" id="{B84904A2-8CF0-9B4A-5915-E1CE6B51B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40" y="1209568"/>
            <a:ext cx="2748418" cy="1959671"/>
          </a:xfrm>
          <a:prstGeom prst="rect">
            <a:avLst/>
          </a:prstGeom>
        </p:spPr>
      </p:pic>
      <p:pic>
        <p:nvPicPr>
          <p:cNvPr id="5" name="Picture 4" descr="Diagram, venn diagram&#10;&#10;AI-generated content may be incorrect.">
            <a:extLst>
              <a:ext uri="{FF2B5EF4-FFF2-40B4-BE49-F238E27FC236}">
                <a16:creationId xmlns:a16="http://schemas.microsoft.com/office/drawing/2014/main" id="{BE56EAF4-59B7-CEA8-499D-87B5C275A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946" y="1209568"/>
            <a:ext cx="2748418" cy="1957890"/>
          </a:xfrm>
          <a:prstGeom prst="rect">
            <a:avLst/>
          </a:prstGeom>
        </p:spPr>
      </p:pic>
      <p:sp>
        <p:nvSpPr>
          <p:cNvPr id="7" name="Include NSS5 in this plot">
            <a:extLst>
              <a:ext uri="{FF2B5EF4-FFF2-40B4-BE49-F238E27FC236}">
                <a16:creationId xmlns:a16="http://schemas.microsoft.com/office/drawing/2014/main" id="{9AF88DFA-1CA8-6693-5A30-D0E6CEA2A1C5}"/>
              </a:ext>
            </a:extLst>
          </p:cNvPr>
          <p:cNvSpPr txBox="1"/>
          <p:nvPr/>
        </p:nvSpPr>
        <p:spPr>
          <a:xfrm>
            <a:off x="3429000" y="840236"/>
            <a:ext cx="3616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nclude NSS5 in this plot">
            <a:extLst>
              <a:ext uri="{FF2B5EF4-FFF2-40B4-BE49-F238E27FC236}">
                <a16:creationId xmlns:a16="http://schemas.microsoft.com/office/drawing/2014/main" id="{61144085-1408-59FC-005D-5EE3F54C306F}"/>
              </a:ext>
            </a:extLst>
          </p:cNvPr>
          <p:cNvSpPr txBox="1"/>
          <p:nvPr/>
        </p:nvSpPr>
        <p:spPr>
          <a:xfrm>
            <a:off x="272670" y="892123"/>
            <a:ext cx="3504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7" name="Picture 1" descr="Picture 1"/>
          <p:cNvPicPr>
            <a:picLocks noChangeAspect="1"/>
          </p:cNvPicPr>
          <p:nvPr/>
        </p:nvPicPr>
        <p:blipFill>
          <a:blip r:embed="rId5"/>
          <a:srcRect t="32238" r="50974" b="35272"/>
          <a:stretch>
            <a:fillRect/>
          </a:stretch>
        </p:blipFill>
        <p:spPr>
          <a:xfrm>
            <a:off x="2989398" y="4362521"/>
            <a:ext cx="3771927" cy="2501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5"/>
          <a:srcRect l="50000" b="67724"/>
          <a:stretch>
            <a:fillRect/>
          </a:stretch>
        </p:blipFill>
        <p:spPr>
          <a:xfrm>
            <a:off x="4373" y="4238823"/>
            <a:ext cx="3771927" cy="2436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8" descr="Picture 8"/>
          <p:cNvPicPr>
            <a:picLocks noChangeAspect="1"/>
          </p:cNvPicPr>
          <p:nvPr/>
        </p:nvPicPr>
        <p:blipFill>
          <a:blip r:embed="rId5"/>
          <a:srcRect t="65333" r="48585"/>
          <a:stretch>
            <a:fillRect/>
          </a:stretch>
        </p:blipFill>
        <p:spPr>
          <a:xfrm>
            <a:off x="3156158" y="6914337"/>
            <a:ext cx="3771927" cy="2545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9" descr="Picture 9"/>
          <p:cNvPicPr>
            <a:picLocks noChangeAspect="1"/>
          </p:cNvPicPr>
          <p:nvPr/>
        </p:nvPicPr>
        <p:blipFill>
          <a:blip r:embed="rId5"/>
          <a:srcRect l="52420" t="32238" b="37345"/>
          <a:stretch>
            <a:fillRect/>
          </a:stretch>
        </p:blipFill>
        <p:spPr>
          <a:xfrm>
            <a:off x="133939" y="6929985"/>
            <a:ext cx="3771928" cy="241346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extBox 10"/>
          <p:cNvSpPr txBox="1"/>
          <p:nvPr/>
        </p:nvSpPr>
        <p:spPr>
          <a:xfrm>
            <a:off x="133939" y="3503556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5</a:t>
            </a:r>
          </a:p>
        </p:txBody>
      </p:sp>
      <p:sp>
        <p:nvSpPr>
          <p:cNvPr id="242" name="TextBox 11"/>
          <p:cNvSpPr txBox="1"/>
          <p:nvPr/>
        </p:nvSpPr>
        <p:spPr>
          <a:xfrm>
            <a:off x="458332" y="4163337"/>
            <a:ext cx="426720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243" name="TextBox 12"/>
          <p:cNvSpPr txBox="1"/>
          <p:nvPr/>
        </p:nvSpPr>
        <p:spPr>
          <a:xfrm>
            <a:off x="3562940" y="4124005"/>
            <a:ext cx="426721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  <p:sp>
        <p:nvSpPr>
          <p:cNvPr id="244" name="TextBox 13"/>
          <p:cNvSpPr txBox="1"/>
          <p:nvPr/>
        </p:nvSpPr>
        <p:spPr>
          <a:xfrm>
            <a:off x="510948" y="6645279"/>
            <a:ext cx="426721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(c)</a:t>
            </a:r>
          </a:p>
        </p:txBody>
      </p:sp>
      <p:sp>
        <p:nvSpPr>
          <p:cNvPr id="245" name="TextBox 14"/>
          <p:cNvSpPr txBox="1"/>
          <p:nvPr/>
        </p:nvSpPr>
        <p:spPr>
          <a:xfrm>
            <a:off x="3502898" y="6625586"/>
            <a:ext cx="426720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(d)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4" descr="Picture 24"/>
          <p:cNvPicPr>
            <a:picLocks noChangeAspect="1"/>
          </p:cNvPicPr>
          <p:nvPr/>
        </p:nvPicPr>
        <p:blipFill>
          <a:blip r:embed="rId3"/>
          <a:srcRect l="47937" t="34531" r="5999" b="34931"/>
          <a:stretch>
            <a:fillRect/>
          </a:stretch>
        </p:blipFill>
        <p:spPr>
          <a:xfrm>
            <a:off x="324360" y="1144715"/>
            <a:ext cx="3105876" cy="2331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icture 23" descr="Picture 23"/>
          <p:cNvPicPr>
            <a:picLocks noChangeAspect="1"/>
          </p:cNvPicPr>
          <p:nvPr/>
        </p:nvPicPr>
        <p:blipFill>
          <a:blip r:embed="rId3"/>
          <a:srcRect l="346" t="67334" r="51312"/>
          <a:stretch>
            <a:fillRect/>
          </a:stretch>
        </p:blipFill>
        <p:spPr>
          <a:xfrm>
            <a:off x="3429000" y="1122291"/>
            <a:ext cx="3105876" cy="2376432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TextBox 1"/>
          <p:cNvSpPr txBox="1"/>
          <p:nvPr/>
        </p:nvSpPr>
        <p:spPr>
          <a:xfrm>
            <a:off x="455491" y="969901"/>
            <a:ext cx="426720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264" name="TextBox 2"/>
          <p:cNvSpPr txBox="1"/>
          <p:nvPr/>
        </p:nvSpPr>
        <p:spPr>
          <a:xfrm>
            <a:off x="3138481" y="911819"/>
            <a:ext cx="426721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  <p:sp>
        <p:nvSpPr>
          <p:cNvPr id="265" name="TextBox 3"/>
          <p:cNvSpPr txBox="1"/>
          <p:nvPr/>
        </p:nvSpPr>
        <p:spPr>
          <a:xfrm>
            <a:off x="98065" y="335467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</a:t>
            </a:r>
            <a:r>
              <a:rPr lang="en-US" dirty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9373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Box 2"/>
          <p:cNvSpPr txBox="1"/>
          <p:nvPr/>
        </p:nvSpPr>
        <p:spPr>
          <a:xfrm>
            <a:off x="98358" y="378916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</a:t>
            </a:r>
            <a:r>
              <a:rPr lang="en-US" dirty="0"/>
              <a:t>7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28C8D-1A35-7CD1-BA0E-B5F0A70BD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159" y="757218"/>
            <a:ext cx="6858000" cy="8494399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F4B6B8F0-4AFD-6C9D-CF7F-B9520B788B53}"/>
              </a:ext>
            </a:extLst>
          </p:cNvPr>
          <p:cNvSpPr txBox="1"/>
          <p:nvPr/>
        </p:nvSpPr>
        <p:spPr>
          <a:xfrm>
            <a:off x="98358" y="757218"/>
            <a:ext cx="426720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(a)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E23ABBCB-C7F2-5B62-5E20-87A435723E6F}"/>
              </a:ext>
            </a:extLst>
          </p:cNvPr>
          <p:cNvSpPr txBox="1"/>
          <p:nvPr/>
        </p:nvSpPr>
        <p:spPr>
          <a:xfrm>
            <a:off x="2361306" y="757218"/>
            <a:ext cx="426721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(b)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41B7DC0A-1A63-BD78-A1C1-8A597BB29753}"/>
              </a:ext>
            </a:extLst>
          </p:cNvPr>
          <p:cNvSpPr txBox="1"/>
          <p:nvPr/>
        </p:nvSpPr>
        <p:spPr>
          <a:xfrm>
            <a:off x="4777574" y="757218"/>
            <a:ext cx="426721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(c)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E62B0DA-0AD8-595D-9C6E-407AFF96C205}"/>
              </a:ext>
            </a:extLst>
          </p:cNvPr>
          <p:cNvSpPr txBox="1"/>
          <p:nvPr/>
        </p:nvSpPr>
        <p:spPr>
          <a:xfrm>
            <a:off x="163271" y="3566901"/>
            <a:ext cx="426721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(d)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CB76B632-3A0E-1BF7-D85E-944A5345CAE4}"/>
              </a:ext>
            </a:extLst>
          </p:cNvPr>
          <p:cNvSpPr txBox="1"/>
          <p:nvPr/>
        </p:nvSpPr>
        <p:spPr>
          <a:xfrm>
            <a:off x="2513706" y="3597057"/>
            <a:ext cx="4267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(</a:t>
            </a:r>
            <a:r>
              <a:rPr lang="en-US" dirty="0"/>
              <a:t>e</a:t>
            </a:r>
            <a:r>
              <a:rPr dirty="0"/>
              <a:t>)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29321FFA-C8F7-CAB7-2124-1224028032B6}"/>
              </a:ext>
            </a:extLst>
          </p:cNvPr>
          <p:cNvSpPr txBox="1"/>
          <p:nvPr/>
        </p:nvSpPr>
        <p:spPr>
          <a:xfrm>
            <a:off x="4929974" y="3597057"/>
            <a:ext cx="4267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(</a:t>
            </a:r>
            <a:r>
              <a:rPr lang="en-US" dirty="0"/>
              <a:t>f</a:t>
            </a:r>
            <a:r>
              <a:rPr dirty="0"/>
              <a:t>)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DB8725BA-7117-3FB2-1579-6169ED87EF86}"/>
              </a:ext>
            </a:extLst>
          </p:cNvPr>
          <p:cNvSpPr txBox="1"/>
          <p:nvPr/>
        </p:nvSpPr>
        <p:spPr>
          <a:xfrm>
            <a:off x="163271" y="6675364"/>
            <a:ext cx="42672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(</a:t>
            </a:r>
            <a:r>
              <a:rPr lang="en-US" dirty="0"/>
              <a:t>g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7" descr="Picture 7"/>
          <p:cNvPicPr>
            <a:picLocks noChangeAspect="1"/>
          </p:cNvPicPr>
          <p:nvPr/>
        </p:nvPicPr>
        <p:blipFill>
          <a:blip r:embed="rId3"/>
          <a:srcRect t="67375" r="52380"/>
          <a:stretch>
            <a:fillRect/>
          </a:stretch>
        </p:blipFill>
        <p:spPr>
          <a:xfrm>
            <a:off x="163285" y="1125605"/>
            <a:ext cx="3265715" cy="254962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extBox 8"/>
          <p:cNvSpPr txBox="1"/>
          <p:nvPr/>
        </p:nvSpPr>
        <p:spPr>
          <a:xfrm>
            <a:off x="45719" y="79301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</a:t>
            </a:r>
            <a:r>
              <a:rPr lang="en-US" dirty="0"/>
              <a:t>8</a:t>
            </a:r>
            <a:endParaRPr dirty="0"/>
          </a:p>
        </p:txBody>
      </p:sp>
      <p:pic>
        <p:nvPicPr>
          <p:cNvPr id="277" name="Picture 7" descr="Picture 7"/>
          <p:cNvPicPr>
            <a:picLocks noChangeAspect="1"/>
          </p:cNvPicPr>
          <p:nvPr/>
        </p:nvPicPr>
        <p:blipFill>
          <a:blip r:embed="rId3"/>
          <a:srcRect l="49665" t="33238" b="31719"/>
          <a:stretch>
            <a:fillRect/>
          </a:stretch>
        </p:blipFill>
        <p:spPr>
          <a:xfrm>
            <a:off x="3122283" y="1030965"/>
            <a:ext cx="3451910" cy="2738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3"/>
          <a:srcRect t="33238" r="52187" b="33238"/>
          <a:stretch>
            <a:fillRect/>
          </a:stretch>
        </p:blipFill>
        <p:spPr>
          <a:xfrm>
            <a:off x="218151" y="3627838"/>
            <a:ext cx="3278950" cy="26199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B893D7-5471-58B3-53DD-4C44EFBC12BD}"/>
              </a:ext>
            </a:extLst>
          </p:cNvPr>
          <p:cNvSpPr txBox="1"/>
          <p:nvPr/>
        </p:nvSpPr>
        <p:spPr>
          <a:xfrm>
            <a:off x="455491" y="969901"/>
            <a:ext cx="426720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490F0-7BF6-B613-10DF-9FE502A5D9BD}"/>
              </a:ext>
            </a:extLst>
          </p:cNvPr>
          <p:cNvSpPr txBox="1"/>
          <p:nvPr/>
        </p:nvSpPr>
        <p:spPr>
          <a:xfrm>
            <a:off x="3138481" y="911819"/>
            <a:ext cx="426721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B6E57-B967-B120-AB9C-58C247256D7B}"/>
              </a:ext>
            </a:extLst>
          </p:cNvPr>
          <p:cNvSpPr txBox="1"/>
          <p:nvPr/>
        </p:nvSpPr>
        <p:spPr>
          <a:xfrm>
            <a:off x="455490" y="3519521"/>
            <a:ext cx="4267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(</a:t>
            </a:r>
            <a:r>
              <a:rPr lang="en-US" dirty="0"/>
              <a:t>c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19"/>
          <p:cNvSpPr txBox="1"/>
          <p:nvPr/>
        </p:nvSpPr>
        <p:spPr>
          <a:xfrm>
            <a:off x="403145" y="713735"/>
            <a:ext cx="426720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250" name="TextBox 20"/>
          <p:cNvSpPr txBox="1"/>
          <p:nvPr/>
        </p:nvSpPr>
        <p:spPr>
          <a:xfrm>
            <a:off x="3086135" y="655653"/>
            <a:ext cx="426721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  <p:sp>
        <p:nvSpPr>
          <p:cNvPr id="251" name="TextBox 21"/>
          <p:cNvSpPr txBox="1"/>
          <p:nvPr/>
        </p:nvSpPr>
        <p:spPr>
          <a:xfrm>
            <a:off x="329586" y="2976625"/>
            <a:ext cx="426721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(c)</a:t>
            </a:r>
          </a:p>
        </p:txBody>
      </p:sp>
      <p:sp>
        <p:nvSpPr>
          <p:cNvPr id="252" name="TextBox 22"/>
          <p:cNvSpPr txBox="1"/>
          <p:nvPr/>
        </p:nvSpPr>
        <p:spPr>
          <a:xfrm>
            <a:off x="3134481" y="2908979"/>
            <a:ext cx="426721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(d)</a:t>
            </a:r>
          </a:p>
        </p:txBody>
      </p:sp>
      <p:sp>
        <p:nvSpPr>
          <p:cNvPr id="253" name="TextBox 1"/>
          <p:cNvSpPr txBox="1"/>
          <p:nvPr/>
        </p:nvSpPr>
        <p:spPr>
          <a:xfrm>
            <a:off x="184236" y="319495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</a:t>
            </a:r>
            <a:r>
              <a:rPr lang="en-US" dirty="0"/>
              <a:t>9</a:t>
            </a:r>
            <a:endParaRPr dirty="0"/>
          </a:p>
        </p:txBody>
      </p:sp>
      <p:pic>
        <p:nvPicPr>
          <p:cNvPr id="254" name="Picture 16" descr="Picture 16"/>
          <p:cNvPicPr>
            <a:picLocks noChangeAspect="1"/>
          </p:cNvPicPr>
          <p:nvPr/>
        </p:nvPicPr>
        <p:blipFill>
          <a:blip r:embed="rId3"/>
          <a:srcRect l="50188" b="68680"/>
          <a:stretch>
            <a:fillRect/>
          </a:stretch>
        </p:blipFill>
        <p:spPr>
          <a:xfrm>
            <a:off x="3347841" y="951280"/>
            <a:ext cx="3050549" cy="2122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17" descr="Picture 17"/>
          <p:cNvPicPr>
            <a:picLocks noChangeAspect="1"/>
          </p:cNvPicPr>
          <p:nvPr/>
        </p:nvPicPr>
        <p:blipFill>
          <a:blip r:embed="rId3"/>
          <a:srcRect t="32789" r="53797" b="34832"/>
          <a:stretch>
            <a:fillRect/>
          </a:stretch>
        </p:blipFill>
        <p:spPr>
          <a:xfrm>
            <a:off x="329586" y="3074246"/>
            <a:ext cx="3050549" cy="2366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18" descr="Picture 18"/>
          <p:cNvPicPr>
            <a:picLocks noChangeAspect="1"/>
          </p:cNvPicPr>
          <p:nvPr/>
        </p:nvPicPr>
        <p:blipFill>
          <a:blip r:embed="rId3"/>
          <a:srcRect l="50000" t="32789" b="34832"/>
          <a:stretch>
            <a:fillRect/>
          </a:stretch>
        </p:blipFill>
        <p:spPr>
          <a:xfrm>
            <a:off x="3380135" y="3090027"/>
            <a:ext cx="3333299" cy="238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15" descr="Picture 15"/>
          <p:cNvPicPr>
            <a:picLocks noChangeAspect="1"/>
          </p:cNvPicPr>
          <p:nvPr/>
        </p:nvPicPr>
        <p:blipFill>
          <a:blip r:embed="rId3"/>
          <a:srcRect t="68330" r="52767" b="1398"/>
          <a:stretch>
            <a:fillRect/>
          </a:stretch>
        </p:blipFill>
        <p:spPr>
          <a:xfrm>
            <a:off x="361359" y="5577211"/>
            <a:ext cx="3232136" cy="2292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7" descr="Picture 7"/>
          <p:cNvPicPr>
            <a:picLocks noChangeAspect="1"/>
          </p:cNvPicPr>
          <p:nvPr/>
        </p:nvPicPr>
        <p:blipFill>
          <a:blip r:embed="rId3"/>
          <a:srcRect r="52336" b="67105"/>
          <a:stretch>
            <a:fillRect/>
          </a:stretch>
        </p:blipFill>
        <p:spPr>
          <a:xfrm>
            <a:off x="246272" y="795815"/>
            <a:ext cx="3217178" cy="2457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21">
            <a:extLst>
              <a:ext uri="{FF2B5EF4-FFF2-40B4-BE49-F238E27FC236}">
                <a16:creationId xmlns:a16="http://schemas.microsoft.com/office/drawing/2014/main" id="{02417D78-00A3-9631-B130-2242FF3CEAA8}"/>
              </a:ext>
            </a:extLst>
          </p:cNvPr>
          <p:cNvSpPr txBox="1"/>
          <p:nvPr/>
        </p:nvSpPr>
        <p:spPr>
          <a:xfrm>
            <a:off x="329586" y="5368241"/>
            <a:ext cx="4267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(</a:t>
            </a:r>
            <a:r>
              <a:rPr lang="en-US" dirty="0"/>
              <a:t>e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7"/>
          <p:cNvSpPr txBox="1"/>
          <p:nvPr/>
        </p:nvSpPr>
        <p:spPr>
          <a:xfrm>
            <a:off x="210399" y="398291"/>
            <a:ext cx="643666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283" name="TextBox 8"/>
          <p:cNvSpPr txBox="1"/>
          <p:nvPr/>
        </p:nvSpPr>
        <p:spPr>
          <a:xfrm>
            <a:off x="3170277" y="394812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  <p:sp>
        <p:nvSpPr>
          <p:cNvPr id="284" name="TextBox 9"/>
          <p:cNvSpPr txBox="1"/>
          <p:nvPr/>
        </p:nvSpPr>
        <p:spPr>
          <a:xfrm>
            <a:off x="222419" y="2741900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(c)</a:t>
            </a:r>
          </a:p>
        </p:txBody>
      </p:sp>
      <p:sp>
        <p:nvSpPr>
          <p:cNvPr id="285" name="TextBox 10"/>
          <p:cNvSpPr txBox="1"/>
          <p:nvPr/>
        </p:nvSpPr>
        <p:spPr>
          <a:xfrm>
            <a:off x="3241328" y="2748857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(d)</a:t>
            </a:r>
          </a:p>
        </p:txBody>
      </p:sp>
      <p:sp>
        <p:nvSpPr>
          <p:cNvPr id="286" name="TextBox 11"/>
          <p:cNvSpPr txBox="1"/>
          <p:nvPr/>
        </p:nvSpPr>
        <p:spPr>
          <a:xfrm>
            <a:off x="246723" y="5298692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(e)</a:t>
            </a:r>
          </a:p>
        </p:txBody>
      </p:sp>
      <p:sp>
        <p:nvSpPr>
          <p:cNvPr id="287" name="TextBox 2"/>
          <p:cNvSpPr txBox="1"/>
          <p:nvPr/>
        </p:nvSpPr>
        <p:spPr>
          <a:xfrm>
            <a:off x="310767" y="103529"/>
            <a:ext cx="333756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10</a:t>
            </a:r>
          </a:p>
        </p:txBody>
      </p:sp>
      <p:pic>
        <p:nvPicPr>
          <p:cNvPr id="288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305"/>
            <a:ext cx="6858000" cy="7872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Box 3"/>
          <p:cNvSpPr txBox="1"/>
          <p:nvPr/>
        </p:nvSpPr>
        <p:spPr>
          <a:xfrm>
            <a:off x="526782" y="519940"/>
            <a:ext cx="643667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(a)</a:t>
            </a:r>
          </a:p>
        </p:txBody>
      </p:sp>
      <p:sp>
        <p:nvSpPr>
          <p:cNvPr id="293" name="TextBox 4"/>
          <p:cNvSpPr txBox="1"/>
          <p:nvPr/>
        </p:nvSpPr>
        <p:spPr>
          <a:xfrm>
            <a:off x="3474720" y="519938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(b)</a:t>
            </a:r>
          </a:p>
        </p:txBody>
      </p:sp>
      <p:sp>
        <p:nvSpPr>
          <p:cNvPr id="294" name="TextBox 5"/>
          <p:cNvSpPr txBox="1"/>
          <p:nvPr/>
        </p:nvSpPr>
        <p:spPr>
          <a:xfrm>
            <a:off x="526782" y="2624897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(c)</a:t>
            </a:r>
          </a:p>
        </p:txBody>
      </p:sp>
      <p:sp>
        <p:nvSpPr>
          <p:cNvPr id="295" name="TextBox 6"/>
          <p:cNvSpPr txBox="1"/>
          <p:nvPr/>
        </p:nvSpPr>
        <p:spPr>
          <a:xfrm>
            <a:off x="3545690" y="2624897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(d)</a:t>
            </a:r>
          </a:p>
        </p:txBody>
      </p:sp>
      <p:sp>
        <p:nvSpPr>
          <p:cNvPr id="296" name="TextBox 7"/>
          <p:cNvSpPr txBox="1"/>
          <p:nvPr/>
        </p:nvSpPr>
        <p:spPr>
          <a:xfrm>
            <a:off x="514670" y="4975142"/>
            <a:ext cx="64366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(e)</a:t>
            </a:r>
          </a:p>
        </p:txBody>
      </p:sp>
      <p:sp>
        <p:nvSpPr>
          <p:cNvPr id="297" name="TextBox 2"/>
          <p:cNvSpPr txBox="1"/>
          <p:nvPr/>
        </p:nvSpPr>
        <p:spPr>
          <a:xfrm>
            <a:off x="298537" y="137169"/>
            <a:ext cx="193777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Additional</a:t>
            </a:r>
            <a:r>
              <a:rPr dirty="0"/>
              <a:t> Figure 11</a:t>
            </a:r>
          </a:p>
        </p:txBody>
      </p:sp>
      <p:pic>
        <p:nvPicPr>
          <p:cNvPr id="298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1" y="673826"/>
            <a:ext cx="6858001" cy="7419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1124</Words>
  <Application>Microsoft Office PowerPoint</Application>
  <PresentationFormat>A4 Paper (210x297 mm)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Khushboo, Fnu (NIH/NICHD) [F]</cp:lastModifiedBy>
  <cp:revision>1</cp:revision>
  <dcterms:modified xsi:type="dcterms:W3CDTF">2026-01-07T16:48:57Z</dcterms:modified>
</cp:coreProperties>
</file>