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3" r:id="rId3"/>
    <p:sldId id="434" r:id="rId4"/>
  </p:sldIdLst>
  <p:sldSz cx="6858000" cy="9906000" type="A4"/>
  <p:notesSz cx="7102475" cy="102342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C5B6"/>
    <a:srgbClr val="F6F680"/>
    <a:srgbClr val="B2C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664" y="-972"/>
      </p:cViewPr>
      <p:guideLst>
        <p:guide orient="horz" pos="2848"/>
        <p:guide pos="2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>
              <a:defRPr sz="1200"/>
            </a:lvl1pPr>
          </a:lstStyle>
          <a:p>
            <a:fld id="{BC4B7A7D-AAF7-4B01-B850-8ADFE69F2B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06" tIns="47453" rIns="94906" bIns="47453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248" y="4925408"/>
            <a:ext cx="5681980" cy="4029878"/>
          </a:xfrm>
          <a:prstGeom prst="rect">
            <a:avLst/>
          </a:prstGeom>
        </p:spPr>
        <p:txBody>
          <a:bodyPr vert="horz" lIns="94906" tIns="47453" rIns="94906" bIns="47453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093" y="9721107"/>
            <a:ext cx="3077739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463E40C8-740F-4E74-96BD-6C2DE3A0DF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5F96A-C254-4ECB-BAE7-2F31C8DE8F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9EC1-4BE1-422F-A2BE-CB9778C25A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30456" y="5881308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 Figure 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0456" y="234642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 Figure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22840"/>
          <a:stretch>
            <a:fillRect/>
          </a:stretch>
        </p:blipFill>
        <p:spPr>
          <a:xfrm>
            <a:off x="1466277" y="715911"/>
            <a:ext cx="3982567" cy="47501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56" y="6521955"/>
            <a:ext cx="6454211" cy="214328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3201" y="662826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99479" y="662015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68502" y="662015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5208" b="9560"/>
          <a:stretch>
            <a:fillRect/>
          </a:stretch>
        </p:blipFill>
        <p:spPr>
          <a:xfrm>
            <a:off x="523755" y="502155"/>
            <a:ext cx="5600940" cy="31494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523" y="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 Figure 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</Words>
  <Application>WPS 演示</Application>
  <PresentationFormat>A4 纸张(210x297 毫米)</PresentationFormat>
  <Paragraphs>12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RwcvmxAdvTT99c4c969</vt:lpstr>
      <vt:lpstr>Segoe Print</vt:lpstr>
      <vt:lpstr>Calibri</vt:lpstr>
      <vt:lpstr>微软雅黑</vt:lpstr>
      <vt:lpstr>Arial Unicode MS</vt:lpstr>
      <vt:lpstr>等线 Light</vt:lpstr>
      <vt:lpstr>Calibri Light</vt:lpstr>
      <vt:lpstr>等线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毛 晓丹</dc:creator>
  <cp:lastModifiedBy>leigh</cp:lastModifiedBy>
  <cp:revision>694</cp:revision>
  <cp:lastPrinted>2021-08-04T12:45:00Z</cp:lastPrinted>
  <dcterms:created xsi:type="dcterms:W3CDTF">2020-05-25T07:27:00Z</dcterms:created>
  <dcterms:modified xsi:type="dcterms:W3CDTF">2021-09-07T02:16:07Z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