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2"/>
    <p:sldId id="264" r:id="rId3"/>
    <p:sldId id="265" r:id="rId4"/>
    <p:sldId id="26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48" d="100"/>
          <a:sy n="48" d="100"/>
        </p:scale>
        <p:origin x="23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A515C-6C3B-4EF4-9F35-52BC170D8B03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5DD01-43FF-416B-A37A-C7EE69A11A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31" descr="宽上对角线"/>
          <p:cNvSpPr txBox="1">
            <a:spLocks noChangeArrowheads="1"/>
          </p:cNvSpPr>
          <p:nvPr/>
        </p:nvSpPr>
        <p:spPr bwMode="auto">
          <a:xfrm>
            <a:off x="4823050" y="9302656"/>
            <a:ext cx="1711960" cy="275590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Kang, </a:t>
            </a:r>
            <a:r>
              <a:rPr lang="en-US" altLang="zh-CN" sz="1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 Fig.S1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05727" y="1691308"/>
            <a:ext cx="6646545" cy="2787015"/>
            <a:chOff x="273" y="660"/>
            <a:chExt cx="10467" cy="4389"/>
          </a:xfrm>
        </p:grpSpPr>
        <p:sp>
          <p:nvSpPr>
            <p:cNvPr id="17" name="圆角矩形 10"/>
            <p:cNvSpPr/>
            <p:nvPr/>
          </p:nvSpPr>
          <p:spPr>
            <a:xfrm>
              <a:off x="273" y="660"/>
              <a:ext cx="510" cy="80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05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sz="105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" name="图片 1" descr="fig3"/>
            <p:cNvPicPr>
              <a:picLocks noChangeAspect="1"/>
            </p:cNvPicPr>
            <p:nvPr/>
          </p:nvPicPr>
          <p:blipFill>
            <a:blip r:embed="rId2"/>
            <a:srcRect l="7954" t="2360" r="44722" b="68427"/>
            <a:stretch>
              <a:fillRect/>
            </a:stretch>
          </p:blipFill>
          <p:spPr>
            <a:xfrm>
              <a:off x="783" y="927"/>
              <a:ext cx="5111" cy="4122"/>
            </a:xfrm>
            <a:prstGeom prst="rect">
              <a:avLst/>
            </a:prstGeom>
          </p:spPr>
        </p:pic>
        <p:pic>
          <p:nvPicPr>
            <p:cNvPr id="3" name="图片 2" descr="fig3"/>
            <p:cNvPicPr>
              <a:picLocks noChangeAspect="1"/>
            </p:cNvPicPr>
            <p:nvPr/>
          </p:nvPicPr>
          <p:blipFill>
            <a:blip r:embed="rId2"/>
            <a:srcRect l="55278" t="4288" r="2407" b="68710"/>
            <a:stretch>
              <a:fillRect/>
            </a:stretch>
          </p:blipFill>
          <p:spPr>
            <a:xfrm>
              <a:off x="6170" y="1239"/>
              <a:ext cx="4570" cy="3810"/>
            </a:xfrm>
            <a:prstGeom prst="rect">
              <a:avLst/>
            </a:prstGeom>
          </p:spPr>
        </p:pic>
        <p:sp>
          <p:nvSpPr>
            <p:cNvPr id="7" name="圆角矩形 10">
              <a:extLst>
                <a:ext uri="{FF2B5EF4-FFF2-40B4-BE49-F238E27FC236}">
                  <a16:creationId xmlns:a16="http://schemas.microsoft.com/office/drawing/2014/main" id="{7E463AEC-7A8A-4DE1-A4F2-FCF223245C9D}"/>
                </a:ext>
              </a:extLst>
            </p:cNvPr>
            <p:cNvSpPr/>
            <p:nvPr/>
          </p:nvSpPr>
          <p:spPr>
            <a:xfrm>
              <a:off x="5922" y="681"/>
              <a:ext cx="510" cy="80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en-US" altLang="zh-CN" sz="1050" kern="100" dirty="0">
                  <a:effectLst/>
                  <a:ea typeface="等线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sz="1050" kern="100" dirty="0">
                <a:effectLst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31" descr="宽上对角线"/>
          <p:cNvSpPr txBox="1">
            <a:spLocks noChangeArrowheads="1"/>
          </p:cNvSpPr>
          <p:nvPr/>
        </p:nvSpPr>
        <p:spPr bwMode="auto">
          <a:xfrm>
            <a:off x="4823050" y="9302656"/>
            <a:ext cx="1711960" cy="275590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Kang, </a:t>
            </a:r>
            <a:r>
              <a:rPr lang="en-US" altLang="zh-CN" sz="1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 Fig.S2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889501" y="956475"/>
            <a:ext cx="5645509" cy="6438237"/>
            <a:chOff x="939" y="1039"/>
            <a:chExt cx="7119" cy="759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rcRect l="5985" t="59081" r="59791" b="934"/>
            <a:stretch>
              <a:fillRect/>
            </a:stretch>
          </p:blipFill>
          <p:spPr>
            <a:xfrm>
              <a:off x="1292" y="6979"/>
              <a:ext cx="1996" cy="165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rcRect l="43897" t="9631" r="834" b="49224"/>
            <a:stretch>
              <a:fillRect/>
            </a:stretch>
          </p:blipFill>
          <p:spPr>
            <a:xfrm>
              <a:off x="3492" y="4422"/>
              <a:ext cx="3225" cy="170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/>
            <a:srcRect l="45895" t="59081" r="19699" b="1176"/>
            <a:stretch>
              <a:fillRect/>
            </a:stretch>
          </p:blipFill>
          <p:spPr>
            <a:xfrm>
              <a:off x="4881" y="6990"/>
              <a:ext cx="2006" cy="1644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1437" y="3978"/>
              <a:ext cx="2086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PCA-PC1 </a:t>
              </a:r>
              <a:r>
                <a:rPr lang="en-US" altLang="zh-CN" sz="105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VS</a:t>
              </a:r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PC2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63" y="3978"/>
              <a:ext cx="2126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PCoA-PC1 </a:t>
              </a:r>
              <a:r>
                <a:rPr lang="en-US" altLang="zh-CN" sz="105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VS</a:t>
              </a:r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PC2</a:t>
              </a: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rcRect l="1344" t="4785" r="80242" b="53852"/>
            <a:stretch>
              <a:fillRect/>
            </a:stretch>
          </p:blipFill>
          <p:spPr>
            <a:xfrm>
              <a:off x="1161" y="1616"/>
              <a:ext cx="2128" cy="194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rcRect l="22008" t="4785" r="52215" b="56268"/>
            <a:stretch>
              <a:fillRect/>
            </a:stretch>
          </p:blipFill>
          <p:spPr>
            <a:xfrm>
              <a:off x="3492" y="1730"/>
              <a:ext cx="2978" cy="1832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437" y="1219"/>
              <a:ext cx="2086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PCA-PC1 </a:t>
              </a:r>
              <a:r>
                <a:rPr lang="en-US" altLang="zh-CN" sz="105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VS</a:t>
              </a:r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PC2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963" y="1219"/>
              <a:ext cx="2126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PCoA-PC1 </a:t>
              </a:r>
              <a:r>
                <a:rPr lang="en-US" altLang="zh-CN" sz="105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VS</a:t>
              </a:r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PC2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52" y="1039"/>
              <a:ext cx="498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52" y="3798"/>
              <a:ext cx="498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rcRect l="5985" t="9646" r="57952" b="47807"/>
            <a:stretch>
              <a:fillRect/>
            </a:stretch>
          </p:blipFill>
          <p:spPr>
            <a:xfrm>
              <a:off x="1161" y="4363"/>
              <a:ext cx="2103" cy="1761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/>
            <a:srcRect l="80743" t="19784" r="834" b="66630"/>
            <a:stretch>
              <a:fillRect/>
            </a:stretch>
          </p:blipFill>
          <p:spPr>
            <a:xfrm>
              <a:off x="3264" y="7353"/>
              <a:ext cx="1075" cy="562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/>
            <a:srcRect l="80743" t="19784" r="834" b="66630"/>
            <a:stretch>
              <a:fillRect/>
            </a:stretch>
          </p:blipFill>
          <p:spPr>
            <a:xfrm>
              <a:off x="6984" y="7353"/>
              <a:ext cx="1075" cy="562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939" y="6428"/>
              <a:ext cx="498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34" y="6428"/>
              <a:ext cx="498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37" y="6488"/>
              <a:ext cx="2126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PCoA-PC1 </a:t>
              </a:r>
              <a:r>
                <a:rPr lang="en-US" altLang="zh-CN" sz="105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VS</a:t>
              </a:r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PC2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063" y="6488"/>
              <a:ext cx="2126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PCoA-PC1 </a:t>
              </a:r>
              <a:r>
                <a:rPr lang="en-US" altLang="zh-CN" sz="1050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VS</a:t>
              </a:r>
              <a:r>
                <a:rPr lang="en-US" altLang="zh-CN" sz="105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PC2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31" descr="宽上对角线"/>
          <p:cNvSpPr txBox="1">
            <a:spLocks noChangeArrowheads="1"/>
          </p:cNvSpPr>
          <p:nvPr/>
        </p:nvSpPr>
        <p:spPr bwMode="auto">
          <a:xfrm>
            <a:off x="4823050" y="9302656"/>
            <a:ext cx="1711960" cy="275590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Kang, </a:t>
            </a:r>
            <a:r>
              <a:rPr lang="en-US" altLang="zh-CN" sz="1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 Fig.S3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0" y="2014855"/>
            <a:ext cx="6825615" cy="2938145"/>
            <a:chOff x="12" y="759"/>
            <a:chExt cx="10749" cy="4627"/>
          </a:xfrm>
        </p:grpSpPr>
        <p:pic>
          <p:nvPicPr>
            <p:cNvPr id="2" name="图片 1" descr="C:/Users/25361/AppData/Local/Temp/picturecompress_20210821175939/output_1.pngoutput_1"/>
            <p:cNvPicPr>
              <a:picLocks noChangeAspect="1"/>
            </p:cNvPicPr>
            <p:nvPr/>
          </p:nvPicPr>
          <p:blipFill>
            <a:blip r:embed="rId2"/>
            <a:srcRect r="63370" b="2038"/>
            <a:stretch>
              <a:fillRect/>
            </a:stretch>
          </p:blipFill>
          <p:spPr>
            <a:xfrm>
              <a:off x="12" y="760"/>
              <a:ext cx="3956" cy="4518"/>
            </a:xfrm>
            <a:prstGeom prst="rect">
              <a:avLst/>
            </a:prstGeom>
          </p:spPr>
        </p:pic>
        <p:pic>
          <p:nvPicPr>
            <p:cNvPr id="3" name="图片 2" descr="C:/Users/25361/AppData/Local/Temp/picturecompress_20210821175939/output_1.pngoutput_1"/>
            <p:cNvPicPr>
              <a:picLocks noChangeAspect="1"/>
            </p:cNvPicPr>
            <p:nvPr/>
          </p:nvPicPr>
          <p:blipFill>
            <a:blip r:embed="rId2"/>
            <a:srcRect l="37944" t="1670" r="42380" b="50889"/>
            <a:stretch>
              <a:fillRect/>
            </a:stretch>
          </p:blipFill>
          <p:spPr>
            <a:xfrm>
              <a:off x="3995" y="759"/>
              <a:ext cx="2125" cy="2188"/>
            </a:xfrm>
            <a:prstGeom prst="rect">
              <a:avLst/>
            </a:prstGeom>
          </p:spPr>
        </p:pic>
        <p:pic>
          <p:nvPicPr>
            <p:cNvPr id="4" name="图片 3" descr="C:/Users/25361/AppData/Local/Temp/picturecompress_20210821175939/output_1.pngoutput_1"/>
            <p:cNvPicPr>
              <a:picLocks noChangeAspect="1"/>
            </p:cNvPicPr>
            <p:nvPr/>
          </p:nvPicPr>
          <p:blipFill>
            <a:blip r:embed="rId2"/>
            <a:srcRect l="58204" t="867" r="22120" b="51019"/>
            <a:stretch>
              <a:fillRect/>
            </a:stretch>
          </p:blipFill>
          <p:spPr>
            <a:xfrm>
              <a:off x="6226" y="759"/>
              <a:ext cx="2125" cy="2219"/>
            </a:xfrm>
            <a:prstGeom prst="rect">
              <a:avLst/>
            </a:prstGeom>
          </p:spPr>
        </p:pic>
        <p:pic>
          <p:nvPicPr>
            <p:cNvPr id="5" name="图片 4" descr="C:/Users/25361/AppData/Local/Temp/picturecompress_20210821175939/output_1.pngoutput_1"/>
            <p:cNvPicPr>
              <a:picLocks noChangeAspect="1"/>
            </p:cNvPicPr>
            <p:nvPr/>
          </p:nvPicPr>
          <p:blipFill>
            <a:blip r:embed="rId2"/>
            <a:srcRect l="78667" t="1583" b="51496"/>
            <a:stretch>
              <a:fillRect/>
            </a:stretch>
          </p:blipFill>
          <p:spPr>
            <a:xfrm>
              <a:off x="8457" y="759"/>
              <a:ext cx="2304" cy="2164"/>
            </a:xfrm>
            <a:prstGeom prst="rect">
              <a:avLst/>
            </a:prstGeom>
          </p:spPr>
        </p:pic>
        <p:pic>
          <p:nvPicPr>
            <p:cNvPr id="6" name="图片 5" descr="C:/Users/25361/AppData/Local/Temp/picturecompress_20210821175939/output_1.pngoutput_1"/>
            <p:cNvPicPr>
              <a:picLocks noChangeAspect="1"/>
            </p:cNvPicPr>
            <p:nvPr/>
          </p:nvPicPr>
          <p:blipFill>
            <a:blip r:embed="rId2"/>
            <a:srcRect l="37898" t="50455" r="42861" b="1756"/>
            <a:stretch>
              <a:fillRect/>
            </a:stretch>
          </p:blipFill>
          <p:spPr>
            <a:xfrm>
              <a:off x="3995" y="3182"/>
              <a:ext cx="2078" cy="2204"/>
            </a:xfrm>
            <a:prstGeom prst="rect">
              <a:avLst/>
            </a:prstGeom>
          </p:spPr>
        </p:pic>
        <p:pic>
          <p:nvPicPr>
            <p:cNvPr id="7" name="图片 6" descr="C:/Users/25361/AppData/Local/Temp/picturecompress_20210821175939/output_1.pngoutput_1"/>
            <p:cNvPicPr>
              <a:picLocks noChangeAspect="1"/>
            </p:cNvPicPr>
            <p:nvPr/>
          </p:nvPicPr>
          <p:blipFill>
            <a:blip r:embed="rId2"/>
            <a:srcRect l="58037" t="51886" r="21991" b="1366"/>
            <a:stretch>
              <a:fillRect/>
            </a:stretch>
          </p:blipFill>
          <p:spPr>
            <a:xfrm>
              <a:off x="6186" y="3182"/>
              <a:ext cx="2157" cy="2156"/>
            </a:xfrm>
            <a:prstGeom prst="rect">
              <a:avLst/>
            </a:prstGeom>
          </p:spPr>
        </p:pic>
        <p:pic>
          <p:nvPicPr>
            <p:cNvPr id="8" name="图片 7" descr="C:/Users/25361/AppData/Local/Temp/picturecompress_20210821175939/output_1.pngoutput_1"/>
            <p:cNvPicPr>
              <a:picLocks noChangeAspect="1"/>
            </p:cNvPicPr>
            <p:nvPr/>
          </p:nvPicPr>
          <p:blipFill>
            <a:blip r:embed="rId2"/>
            <a:srcRect l="79556" t="50260" r="1343" b="2645"/>
            <a:stretch>
              <a:fillRect/>
            </a:stretch>
          </p:blipFill>
          <p:spPr>
            <a:xfrm>
              <a:off x="8456" y="3182"/>
              <a:ext cx="2063" cy="21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31" descr="宽上对角线"/>
          <p:cNvSpPr txBox="1">
            <a:spLocks noChangeArrowheads="1"/>
          </p:cNvSpPr>
          <p:nvPr/>
        </p:nvSpPr>
        <p:spPr bwMode="auto">
          <a:xfrm>
            <a:off x="4823050" y="9302656"/>
            <a:ext cx="1750060" cy="275590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Kang, </a:t>
            </a:r>
            <a:r>
              <a:rPr lang="en-US" altLang="zh-CN" sz="1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altLang="zh-CN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 Fig. S4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3670" y="2620342"/>
            <a:ext cx="6550660" cy="3084830"/>
            <a:chOff x="294" y="1090"/>
            <a:chExt cx="10316" cy="4858"/>
          </a:xfrm>
        </p:grpSpPr>
        <p:pic>
          <p:nvPicPr>
            <p:cNvPr id="3" name="图片 2" descr="C:/Users/25361/AppData/Local/Temp/picturecompress_20210821180055/output_1.pngoutput_1"/>
            <p:cNvPicPr>
              <a:picLocks noChangeAspect="1"/>
            </p:cNvPicPr>
            <p:nvPr/>
          </p:nvPicPr>
          <p:blipFill>
            <a:blip r:embed="rId2"/>
            <a:srcRect l="1278" r="44111" b="7518"/>
            <a:stretch>
              <a:fillRect/>
            </a:stretch>
          </p:blipFill>
          <p:spPr>
            <a:xfrm>
              <a:off x="294" y="1194"/>
              <a:ext cx="5686" cy="4554"/>
            </a:xfrm>
            <a:prstGeom prst="rect">
              <a:avLst/>
            </a:prstGeom>
          </p:spPr>
        </p:pic>
        <p:pic>
          <p:nvPicPr>
            <p:cNvPr id="4" name="图片 3" descr="C:/Users/25361/AppData/Local/Temp/picturecompress_20210821180055/output_1.pngoutput_1"/>
            <p:cNvPicPr>
              <a:picLocks noChangeAspect="1"/>
            </p:cNvPicPr>
            <p:nvPr/>
          </p:nvPicPr>
          <p:blipFill>
            <a:blip r:embed="rId2"/>
            <a:srcRect l="56907" t="1566" r="22407" b="51684"/>
            <a:stretch>
              <a:fillRect/>
            </a:stretch>
          </p:blipFill>
          <p:spPr>
            <a:xfrm>
              <a:off x="6016" y="1090"/>
              <a:ext cx="2234" cy="2388"/>
            </a:xfrm>
            <a:prstGeom prst="rect">
              <a:avLst/>
            </a:prstGeom>
          </p:spPr>
        </p:pic>
        <p:pic>
          <p:nvPicPr>
            <p:cNvPr id="5" name="图片 4" descr="C:/Users/25361/AppData/Local/Temp/picturecompress_20210821180055/output_1.pngoutput_1"/>
            <p:cNvPicPr>
              <a:picLocks noChangeAspect="1"/>
            </p:cNvPicPr>
            <p:nvPr/>
          </p:nvPicPr>
          <p:blipFill>
            <a:blip r:embed="rId2"/>
            <a:srcRect l="78667" t="50705" b="2937"/>
            <a:stretch>
              <a:fillRect/>
            </a:stretch>
          </p:blipFill>
          <p:spPr>
            <a:xfrm>
              <a:off x="8306" y="3580"/>
              <a:ext cx="2304" cy="2368"/>
            </a:xfrm>
            <a:prstGeom prst="rect">
              <a:avLst/>
            </a:prstGeom>
          </p:spPr>
        </p:pic>
        <p:pic>
          <p:nvPicPr>
            <p:cNvPr id="6" name="图片 5" descr="C:/Users/25361/AppData/Local/Temp/picturecompress_20210821180055/output_1.pngoutput_1"/>
            <p:cNvPicPr>
              <a:picLocks noChangeAspect="1"/>
            </p:cNvPicPr>
            <p:nvPr/>
          </p:nvPicPr>
          <p:blipFill>
            <a:blip r:embed="rId2"/>
            <a:srcRect l="56815" t="1958" r="22315" b="51684"/>
            <a:stretch>
              <a:fillRect/>
            </a:stretch>
          </p:blipFill>
          <p:spPr>
            <a:xfrm>
              <a:off x="6016" y="3580"/>
              <a:ext cx="2254" cy="2368"/>
            </a:xfrm>
            <a:prstGeom prst="rect">
              <a:avLst/>
            </a:prstGeom>
          </p:spPr>
        </p:pic>
        <p:pic>
          <p:nvPicPr>
            <p:cNvPr id="7" name="图片 6" descr="C:/Users/25361/AppData/Local/Temp/picturecompress_20210821180055/output_1.pngoutput_1"/>
            <p:cNvPicPr>
              <a:picLocks noChangeAspect="1"/>
            </p:cNvPicPr>
            <p:nvPr/>
          </p:nvPicPr>
          <p:blipFill>
            <a:blip r:embed="rId2"/>
            <a:srcRect l="78852" t="50705" r="278" b="2937"/>
            <a:stretch>
              <a:fillRect/>
            </a:stretch>
          </p:blipFill>
          <p:spPr>
            <a:xfrm>
              <a:off x="8306" y="1110"/>
              <a:ext cx="2254" cy="23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60</Words>
  <Application>Microsoft Office PowerPoint</Application>
  <PresentationFormat>A4 纸张(210x297 毫米)</PresentationFormat>
  <Paragraphs>16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王大丽</dc:creator>
  <cp:lastModifiedBy>HUANG WEIHUA</cp:lastModifiedBy>
  <cp:revision>59</cp:revision>
  <dcterms:created xsi:type="dcterms:W3CDTF">2021-02-25T03:08:00Z</dcterms:created>
  <dcterms:modified xsi:type="dcterms:W3CDTF">2021-09-07T07:50:41Z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B2C8E5CE281A426CB9F21DAA8CEE75EC</vt:lpwstr>
  </property>
  <property fmtid="{D5CDD505-2E9C-101B-9397-08002B2CF9AE}" pid="3" name="KSOProductBuildVer">
    <vt:lpwstr>2052-11.1.0.10700</vt:lpwstr>
  </property>
</Properties>
</file>