
<file path=[Content_Types].xml><?xml version="1.0" encoding="utf-8"?>
<Types xmlns="http://schemas.openxmlformats.org/package/2006/content-types">
  <Default Extension="emf" ContentType="image/x-emf"/>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135001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E75"/>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4" autoAdjust="0"/>
    <p:restoredTop sz="94660"/>
  </p:normalViewPr>
  <p:slideViewPr>
    <p:cSldViewPr snapToGrid="0">
      <p:cViewPr varScale="1">
        <p:scale>
          <a:sx n="75" d="100"/>
          <a:sy n="75" d="100"/>
        </p:scale>
        <p:origin x="90"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87513" y="1122363"/>
            <a:ext cx="10125075"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687513" y="3602038"/>
            <a:ext cx="1012507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61DCF7-451E-48AF-B83A-58D90F8229D3}"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1111897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61DCF7-451E-48AF-B83A-58D90F8229D3}"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2249324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101" y="1709739"/>
            <a:ext cx="11643836"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921101" y="4589464"/>
            <a:ext cx="11643836"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61DCF7-451E-48AF-B83A-58D90F8229D3}"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3960269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28132" y="1825625"/>
            <a:ext cx="5737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834425" y="1825625"/>
            <a:ext cx="57375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61DCF7-451E-48AF-B83A-58D90F8229D3}"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1087002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29890" y="365126"/>
            <a:ext cx="11643836"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29891" y="1681163"/>
            <a:ext cx="57111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29891" y="2505075"/>
            <a:ext cx="571117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34426" y="1681163"/>
            <a:ext cx="573930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834426" y="2505075"/>
            <a:ext cx="573930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61DCF7-451E-48AF-B83A-58D90F8229D3}" type="datetimeFigureOut">
              <a:rPr lang="en-US" smtClean="0"/>
              <a:t>9/14/2020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2461536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61DCF7-451E-48AF-B83A-58D90F8229D3}" type="datetimeFigureOut">
              <a:rPr lang="en-US" smtClean="0"/>
              <a:t>9/14/2020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34925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61DCF7-451E-48AF-B83A-58D90F8229D3}" type="datetimeFigureOut">
              <a:rPr lang="en-US" smtClean="0"/>
              <a:t>9/14/2020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13660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29891" y="457200"/>
            <a:ext cx="435413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739301" y="987426"/>
            <a:ext cx="6834426"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891" y="2057400"/>
            <a:ext cx="435413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61DCF7-451E-48AF-B83A-58D90F8229D3}"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1402081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29891" y="457200"/>
            <a:ext cx="435413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739301" y="987426"/>
            <a:ext cx="683442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891" y="2057400"/>
            <a:ext cx="435413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61DCF7-451E-48AF-B83A-58D90F8229D3}"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1863056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61DCF7-451E-48AF-B83A-58D90F8229D3}"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170821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61009" y="365125"/>
            <a:ext cx="2910959"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28132" y="365125"/>
            <a:ext cx="856412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61DCF7-451E-48AF-B83A-58D90F8229D3}"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A192AF-359A-4CE3-B5D9-0FECF19B8F2A}" type="slidenum">
              <a:rPr lang="en-US" smtClean="0"/>
              <a:t>‹#›</a:t>
            </a:fld>
            <a:endParaRPr lang="en-US"/>
          </a:p>
        </p:txBody>
      </p:sp>
    </p:spTree>
    <p:extLst>
      <p:ext uri="{BB962C8B-B14F-4D97-AF65-F5344CB8AC3E}">
        <p14:creationId xmlns:p14="http://schemas.microsoft.com/office/powerpoint/2010/main" val="1026767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28132" y="365126"/>
            <a:ext cx="11643836"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28132" y="1825625"/>
            <a:ext cx="1164383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28132" y="6356351"/>
            <a:ext cx="303752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61DCF7-451E-48AF-B83A-58D90F8229D3}" type="datetimeFigureOut">
              <a:rPr lang="en-US" smtClean="0"/>
              <a:t>9/14/2020</a:t>
            </a:fld>
            <a:endParaRPr lang="en-US"/>
          </a:p>
        </p:txBody>
      </p:sp>
      <p:sp>
        <p:nvSpPr>
          <p:cNvPr id="5" name="Footer Placeholder 4"/>
          <p:cNvSpPr>
            <a:spLocks noGrp="1"/>
          </p:cNvSpPr>
          <p:nvPr>
            <p:ph type="ftr" sz="quarter" idx="3"/>
          </p:nvPr>
        </p:nvSpPr>
        <p:spPr>
          <a:xfrm>
            <a:off x="4471908" y="6356351"/>
            <a:ext cx="455628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534445" y="6356351"/>
            <a:ext cx="303752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192AF-359A-4CE3-B5D9-0FECF19B8F2A}" type="slidenum">
              <a:rPr lang="en-US" smtClean="0"/>
              <a:t>‹#›</a:t>
            </a:fld>
            <a:endParaRPr lang="en-US"/>
          </a:p>
        </p:txBody>
      </p:sp>
    </p:spTree>
    <p:extLst>
      <p:ext uri="{BB962C8B-B14F-4D97-AF65-F5344CB8AC3E}">
        <p14:creationId xmlns:p14="http://schemas.microsoft.com/office/powerpoint/2010/main" val="1614878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F68A10-48CF-440B-AB66-E7597B23595C}"/>
              </a:ext>
            </a:extLst>
          </p:cNvPr>
          <p:cNvSpPr/>
          <p:nvPr/>
        </p:nvSpPr>
        <p:spPr>
          <a:xfrm>
            <a:off x="1374384" y="4975937"/>
            <a:ext cx="10727798" cy="738664"/>
          </a:xfrm>
          <a:prstGeom prst="rect">
            <a:avLst/>
          </a:prstGeom>
        </p:spPr>
        <p:txBody>
          <a:bodyPr wrap="square">
            <a:spAutoFit/>
          </a:bodyPr>
          <a:lstStyle/>
          <a:p>
            <a:r>
              <a:rPr lang="en-US" sz="1400" dirty="0"/>
              <a:t>Table 1: Demographics of the interviewees. (1 expert could represent more than 1 perspectives. Therefore, the numbers in the columns can add up to more than the number of experts). The survey was piloted with representatives of pharmaceutical companies being actively involved in Patient Blood Management (Abdi Ibrahim, Genesis Pharma, </a:t>
            </a:r>
            <a:r>
              <a:rPr lang="en-US" sz="1400" dirty="0" err="1"/>
              <a:t>Hikma</a:t>
            </a:r>
            <a:r>
              <a:rPr lang="en-US" sz="1400" dirty="0"/>
              <a:t>, Sandoz Pharma, Takeda, </a:t>
            </a:r>
            <a:r>
              <a:rPr lang="en-US" sz="1400" dirty="0" err="1"/>
              <a:t>Vifor</a:t>
            </a:r>
            <a:r>
              <a:rPr lang="en-US" sz="1400" dirty="0"/>
              <a:t> Pharma)</a:t>
            </a:r>
          </a:p>
        </p:txBody>
      </p:sp>
      <p:graphicFrame>
        <p:nvGraphicFramePr>
          <p:cNvPr id="4" name="Object 3">
            <a:extLst>
              <a:ext uri="{FF2B5EF4-FFF2-40B4-BE49-F238E27FC236}">
                <a16:creationId xmlns:a16="http://schemas.microsoft.com/office/drawing/2014/main" id="{14345E97-8C96-44B7-B552-F7883BE09609}"/>
              </a:ext>
            </a:extLst>
          </p:cNvPr>
          <p:cNvGraphicFramePr>
            <a:graphicFrameLocks noChangeAspect="1"/>
          </p:cNvGraphicFramePr>
          <p:nvPr>
            <p:extLst>
              <p:ext uri="{D42A27DB-BD31-4B8C-83A1-F6EECF244321}">
                <p14:modId xmlns:p14="http://schemas.microsoft.com/office/powerpoint/2010/main" val="386839639"/>
              </p:ext>
            </p:extLst>
          </p:nvPr>
        </p:nvGraphicFramePr>
        <p:xfrm>
          <a:off x="1397918" y="623048"/>
          <a:ext cx="10716031" cy="4111589"/>
        </p:xfrm>
        <a:graphic>
          <a:graphicData uri="http://schemas.openxmlformats.org/presentationml/2006/ole">
            <mc:AlternateContent xmlns:mc="http://schemas.openxmlformats.org/markup-compatibility/2006">
              <mc:Choice xmlns:v="urn:schemas-microsoft-com:vml" Requires="v">
                <p:oleObj spid="_x0000_s1033" name="Worksheet" r:id="rId3" imgW="9458215" imgH="3629025" progId="Excel.Sheet.12">
                  <p:embed/>
                </p:oleObj>
              </mc:Choice>
              <mc:Fallback>
                <p:oleObj name="Worksheet" r:id="rId3" imgW="9458215" imgH="3629025" progId="Excel.Sheet.12">
                  <p:embed/>
                  <p:pic>
                    <p:nvPicPr>
                      <p:cNvPr id="4" name="Object 3">
                        <a:extLst>
                          <a:ext uri="{FF2B5EF4-FFF2-40B4-BE49-F238E27FC236}">
                            <a16:creationId xmlns:a16="http://schemas.microsoft.com/office/drawing/2014/main" id="{14345E97-8C96-44B7-B552-F7883BE09609}"/>
                          </a:ext>
                        </a:extLst>
                      </p:cNvPr>
                      <p:cNvPicPr/>
                      <p:nvPr/>
                    </p:nvPicPr>
                    <p:blipFill>
                      <a:blip r:embed="rId4"/>
                      <a:stretch>
                        <a:fillRect/>
                      </a:stretch>
                    </p:blipFill>
                    <p:spPr>
                      <a:xfrm>
                        <a:off x="1397918" y="623048"/>
                        <a:ext cx="10716031" cy="4111589"/>
                      </a:xfrm>
                      <a:prstGeom prst="rect">
                        <a:avLst/>
                      </a:prstGeom>
                    </p:spPr>
                  </p:pic>
                </p:oleObj>
              </mc:Fallback>
            </mc:AlternateContent>
          </a:graphicData>
        </a:graphic>
      </p:graphicFrame>
    </p:spTree>
    <p:extLst>
      <p:ext uri="{BB962C8B-B14F-4D97-AF65-F5344CB8AC3E}">
        <p14:creationId xmlns:p14="http://schemas.microsoft.com/office/powerpoint/2010/main" val="13157290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2386</TotalTime>
  <Words>69</Words>
  <Application>Microsoft Office PowerPoint</Application>
  <PresentationFormat>Custom</PresentationFormat>
  <Paragraphs>1</Paragraphs>
  <Slides>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6" baseType="lpstr">
      <vt:lpstr>Arial</vt:lpstr>
      <vt:lpstr>Calibri</vt:lpstr>
      <vt:lpstr>Calibri Light</vt:lpstr>
      <vt:lpstr>Office Theme</vt:lpstr>
      <vt:lpstr>Worksheet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Anke-Peggy Holtorf</dc:creator>
  <cp:lastModifiedBy>Anke Holtorf</cp:lastModifiedBy>
  <cp:revision>23</cp:revision>
  <dcterms:created xsi:type="dcterms:W3CDTF">2020-03-01T12:48:06Z</dcterms:created>
  <dcterms:modified xsi:type="dcterms:W3CDTF">2020-09-14T13:06:42Z</dcterms:modified>
</cp:coreProperties>
</file>