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6" d="100"/>
          <a:sy n="76" d="100"/>
        </p:scale>
        <p:origin x="51" y="3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F5439C5-B831-B7B7-2112-831AE35DA2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E72C69C2-302A-F95C-E936-9EEDA13CA9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4C57024-9A87-8A71-A461-5E956C7479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B25FF-FE96-4267-B96D-D84003C1B7D2}" type="datetimeFigureOut">
              <a:rPr lang="zh-CN" altLang="en-US" smtClean="0"/>
              <a:t>2026/1/25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CD27BA2-3079-C792-4A38-4620E7E201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F1362F3-F356-F491-89D1-32952FA6A5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C9962-5D5B-4A26-B12F-5B6D468E1D0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1653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4B21F9D-E12D-3973-FB9B-31906D29B7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48D853D0-980E-A2A2-9DEC-4924D8F39C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E502494-AB58-ED7B-68E3-4EDFF3EB23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B25FF-FE96-4267-B96D-D84003C1B7D2}" type="datetimeFigureOut">
              <a:rPr lang="zh-CN" altLang="en-US" smtClean="0"/>
              <a:t>2026/1/25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79649BD-CCFE-7387-3B5A-C542E19552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00ED172-05FC-A0DD-A219-3DB2EB3DDC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C9962-5D5B-4A26-B12F-5B6D468E1D0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96843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AFDF2536-50E2-3A0E-990F-B926616D70F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75775BAE-30D3-F76D-A908-2035AD0036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FCF2B63-B6E9-24BC-E097-A01425F708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B25FF-FE96-4267-B96D-D84003C1B7D2}" type="datetimeFigureOut">
              <a:rPr lang="zh-CN" altLang="en-US" smtClean="0"/>
              <a:t>2026/1/25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5F072B4-EAE5-39CA-0C07-37E6EBCC5E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7CCCF0F-01CF-FB58-EFF7-C3D5E8729F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C9962-5D5B-4A26-B12F-5B6D468E1D0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170874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4B456AA-36EB-97B9-338B-1B1ED1447D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07746C2-9DA4-7124-6D75-448907C8BD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F307C1D-DBD7-F3A4-4BB8-9A98C800AC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B25FF-FE96-4267-B96D-D84003C1B7D2}" type="datetimeFigureOut">
              <a:rPr lang="zh-CN" altLang="en-US" smtClean="0"/>
              <a:t>2026/1/25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49031D87-6274-4312-C435-D95020865C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1B94AD3-34B4-9545-B044-EAF0CA7B8E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C9962-5D5B-4A26-B12F-5B6D468E1D0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10323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148D66A-7EA9-1F07-AEF6-316025B316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841AAB3B-AF7E-36AE-B3E2-7CF3734D07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DF7C28B-5D8A-0A7C-646A-EF2CE2ED1E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B25FF-FE96-4267-B96D-D84003C1B7D2}" type="datetimeFigureOut">
              <a:rPr lang="zh-CN" altLang="en-US" smtClean="0"/>
              <a:t>2026/1/25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E8B8894-3AA1-8464-502A-80BCFDA386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A82A2E0-F744-C93F-E6DA-C1B663EFF4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C9962-5D5B-4A26-B12F-5B6D468E1D0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26874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F7F1845-08C1-FDF4-15A3-02F544774C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6745CEB-F7C8-9EE5-4C3B-29C521D022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4FFFB78A-C567-0F92-D273-C301953D7C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1A33A70D-C568-5512-D0E6-F358268E14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B25FF-FE96-4267-B96D-D84003C1B7D2}" type="datetimeFigureOut">
              <a:rPr lang="zh-CN" altLang="en-US" smtClean="0"/>
              <a:t>2026/1/25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CC34BEEA-5428-3B0E-2A96-E6C8C7147D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82231BEA-E941-FD61-A9E0-A62F7739E7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C9962-5D5B-4A26-B12F-5B6D468E1D0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46711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C995EBE-9691-7C63-F127-CD8F763070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E8FFD3B8-FE69-5FEB-7A82-597BE082A9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F07A568C-A0DA-67C1-23C8-74FBF5F4E4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24D74BBE-9F76-8A95-6209-AFBD9DF0346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9D714041-E348-8FF9-36A3-C0259F2668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977F6444-2899-310D-7824-12959FBCCF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B25FF-FE96-4267-B96D-D84003C1B7D2}" type="datetimeFigureOut">
              <a:rPr lang="zh-CN" altLang="en-US" smtClean="0"/>
              <a:t>2026/1/25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2CA639AE-F09C-A1B3-9290-3CB9D40FB5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B78F6E21-A611-5297-A953-E3E6B5E92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C9962-5D5B-4A26-B12F-5B6D468E1D0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16441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DE480C7-A8B4-981B-9892-30508A130E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9760A7C5-4B7B-653F-2CF3-7FD340F7A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B25FF-FE96-4267-B96D-D84003C1B7D2}" type="datetimeFigureOut">
              <a:rPr lang="zh-CN" altLang="en-US" smtClean="0"/>
              <a:t>2026/1/25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BEF066AA-69AB-F797-F8EB-19482D0D0F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403C0AB8-4FD9-C320-A1D2-FB2A22BF72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C9962-5D5B-4A26-B12F-5B6D468E1D0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52780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3AF548CA-0C2F-D0AF-A8EA-37ACA3D849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B25FF-FE96-4267-B96D-D84003C1B7D2}" type="datetimeFigureOut">
              <a:rPr lang="zh-CN" altLang="en-US" smtClean="0"/>
              <a:t>2026/1/25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3A3EC4CD-F47C-D4D9-8269-4FB33AD984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125E725A-BE50-6F70-76C0-1E33289112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C9962-5D5B-4A26-B12F-5B6D468E1D0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5512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5D82964-69AF-4AAA-1DD8-FD6D6AA423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F1E0CBE-8823-1D2C-24BB-1315E143DA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0C6BC149-D559-2248-E775-ED65C52057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1F10F4C1-7416-0AF4-0ACE-F16979A583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B25FF-FE96-4267-B96D-D84003C1B7D2}" type="datetimeFigureOut">
              <a:rPr lang="zh-CN" altLang="en-US" smtClean="0"/>
              <a:t>2026/1/25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B7C35D1-5B0F-AAAE-A1D8-F56B1E30CF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8A756509-19B5-F9E8-6C5D-D88AC6D13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C9962-5D5B-4A26-B12F-5B6D468E1D0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047310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E777446-3A3E-F210-E2DA-20CCD3D022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5B0661D1-A38C-BE48-A594-FB67CB19EF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F73BCDC5-5999-3ADC-FA81-084D516C80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BCB0812A-CCC0-2F96-5E4A-20727E6895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B25FF-FE96-4267-B96D-D84003C1B7D2}" type="datetimeFigureOut">
              <a:rPr lang="zh-CN" altLang="en-US" smtClean="0"/>
              <a:t>2026/1/25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077455B1-4473-F29D-FEC1-CFC3A7E166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073E8F83-EBC5-DB6E-8A48-17FE06709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C9962-5D5B-4A26-B12F-5B6D468E1D0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67821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CD387E7B-FAFC-6BC3-44A5-DDCDE8577F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2DD1F957-3AFC-909F-3C0E-8CB4DF667E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D432AE8-BBF1-B110-75D5-6954E6B1DC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A9B25FF-FE96-4267-B96D-D84003C1B7D2}" type="datetimeFigureOut">
              <a:rPr lang="zh-CN" altLang="en-US" smtClean="0"/>
              <a:t>2026/1/25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D9F3EFE-F945-C748-01B6-2989CB2161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87D0348-CA2B-50FC-D15B-8F6AFC7178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41C9962-5D5B-4A26-B12F-5B6D468E1D0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30194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 descr="手机屏幕的截图&#10;&#10;AI 生成的内容可能不正确。">
            <a:extLst>
              <a:ext uri="{FF2B5EF4-FFF2-40B4-BE49-F238E27FC236}">
                <a16:creationId xmlns:a16="http://schemas.microsoft.com/office/drawing/2014/main" id="{A957ACE5-33A5-4B2B-9D31-B22D7272023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759" t="51328" r="28593" b="29147"/>
          <a:stretch/>
        </p:blipFill>
        <p:spPr>
          <a:xfrm>
            <a:off x="4075007" y="3940213"/>
            <a:ext cx="3637483" cy="2005194"/>
          </a:xfrm>
          <a:prstGeom prst="rect">
            <a:avLst/>
          </a:prstGeom>
        </p:spPr>
      </p:pic>
      <p:pic>
        <p:nvPicPr>
          <p:cNvPr id="5" name="图片 4" descr="手机屏幕的截图&#10;&#10;AI 生成的内容可能不正确。">
            <a:extLst>
              <a:ext uri="{FF2B5EF4-FFF2-40B4-BE49-F238E27FC236}">
                <a16:creationId xmlns:a16="http://schemas.microsoft.com/office/drawing/2014/main" id="{21711087-1670-1905-6F20-BFF88204B72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338" t="45161" r="22409" b="36855"/>
          <a:stretch/>
        </p:blipFill>
        <p:spPr>
          <a:xfrm>
            <a:off x="3909570" y="2308115"/>
            <a:ext cx="3732631" cy="1744212"/>
          </a:xfrm>
          <a:prstGeom prst="rect">
            <a:avLst/>
          </a:prstGeom>
        </p:spPr>
      </p:pic>
      <p:sp>
        <p:nvSpPr>
          <p:cNvPr id="6" name="矩形 5">
            <a:extLst>
              <a:ext uri="{FF2B5EF4-FFF2-40B4-BE49-F238E27FC236}">
                <a16:creationId xmlns:a16="http://schemas.microsoft.com/office/drawing/2014/main" id="{911280A8-0F04-7220-4F19-5BE145B8D581}"/>
              </a:ext>
            </a:extLst>
          </p:cNvPr>
          <p:cNvSpPr/>
          <p:nvPr/>
        </p:nvSpPr>
        <p:spPr>
          <a:xfrm>
            <a:off x="3909570" y="2554014"/>
            <a:ext cx="801167" cy="3247697"/>
          </a:xfrm>
          <a:prstGeom prst="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E8413845-F39F-805A-2D2C-6E9E41A3411F}"/>
              </a:ext>
            </a:extLst>
          </p:cNvPr>
          <p:cNvSpPr/>
          <p:nvPr/>
        </p:nvSpPr>
        <p:spPr>
          <a:xfrm>
            <a:off x="3839280" y="1955456"/>
            <a:ext cx="920152" cy="437301"/>
          </a:xfrm>
          <a:prstGeom prst="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600" dirty="0"/>
              <a:t>marker</a:t>
            </a:r>
            <a:endParaRPr lang="zh-CN" altLang="en-US" sz="1600" dirty="0"/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A1D70519-2AC8-B5B8-67D0-8D5D8834134A}"/>
              </a:ext>
            </a:extLst>
          </p:cNvPr>
          <p:cNvSpPr/>
          <p:nvPr/>
        </p:nvSpPr>
        <p:spPr>
          <a:xfrm>
            <a:off x="2919130" y="2702712"/>
            <a:ext cx="920151" cy="340349"/>
          </a:xfrm>
          <a:prstGeom prst="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50Kd</a:t>
            </a:r>
            <a:endParaRPr lang="zh-CN" altLang="en-US" dirty="0"/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14B7EA9E-E57F-EBD6-9222-C954771502E3}"/>
              </a:ext>
            </a:extLst>
          </p:cNvPr>
          <p:cNvSpPr/>
          <p:nvPr/>
        </p:nvSpPr>
        <p:spPr>
          <a:xfrm>
            <a:off x="2989419" y="5258431"/>
            <a:ext cx="920151" cy="340349"/>
          </a:xfrm>
          <a:prstGeom prst="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40Kd</a:t>
            </a:r>
            <a:endParaRPr lang="zh-CN" altLang="en-US" dirty="0"/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2D0768A7-6A59-1B6B-A3E7-B668BCDA6897}"/>
              </a:ext>
            </a:extLst>
          </p:cNvPr>
          <p:cNvSpPr/>
          <p:nvPr/>
        </p:nvSpPr>
        <p:spPr>
          <a:xfrm>
            <a:off x="2989418" y="4824354"/>
            <a:ext cx="920151" cy="340349"/>
          </a:xfrm>
          <a:prstGeom prst="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50Kd</a:t>
            </a:r>
            <a:endParaRPr lang="zh-CN" altLang="en-US" dirty="0"/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CDC9A527-F090-A9CC-BEDD-D5E4A2D8AF02}"/>
              </a:ext>
            </a:extLst>
          </p:cNvPr>
          <p:cNvSpPr/>
          <p:nvPr/>
        </p:nvSpPr>
        <p:spPr>
          <a:xfrm>
            <a:off x="2919129" y="3131796"/>
            <a:ext cx="920151" cy="340349"/>
          </a:xfrm>
          <a:prstGeom prst="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40Kd</a:t>
            </a:r>
            <a:endParaRPr lang="zh-CN" altLang="en-US" dirty="0"/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813E6E34-72B5-C840-AEB7-C300FBE16037}"/>
              </a:ext>
            </a:extLst>
          </p:cNvPr>
          <p:cNvSpPr txBox="1"/>
          <p:nvPr/>
        </p:nvSpPr>
        <p:spPr>
          <a:xfrm rot="19048304">
            <a:off x="4698593" y="1995453"/>
            <a:ext cx="6639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 dirty="0"/>
              <a:t>vector</a:t>
            </a:r>
            <a:endParaRPr lang="zh-CN" altLang="en-US" sz="1400" dirty="0"/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61B9C470-E9C1-CBCF-B58B-0BD21BD3BDB7}"/>
              </a:ext>
            </a:extLst>
          </p:cNvPr>
          <p:cNvSpPr txBox="1"/>
          <p:nvPr/>
        </p:nvSpPr>
        <p:spPr>
          <a:xfrm rot="19048304">
            <a:off x="5418854" y="1805248"/>
            <a:ext cx="112242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 dirty="0"/>
              <a:t>hnRNPA2B1</a:t>
            </a:r>
            <a:endParaRPr lang="zh-CN" altLang="en-US" sz="1400" dirty="0"/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D8D65E8E-C7ED-F001-14FB-DEF35F913F35}"/>
              </a:ext>
            </a:extLst>
          </p:cNvPr>
          <p:cNvSpPr txBox="1"/>
          <p:nvPr/>
        </p:nvSpPr>
        <p:spPr>
          <a:xfrm rot="19048304">
            <a:off x="6311005" y="2018933"/>
            <a:ext cx="64953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 dirty="0"/>
              <a:t>Si-NC</a:t>
            </a:r>
            <a:endParaRPr lang="zh-CN" altLang="en-US" sz="1400" dirty="0"/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id="{43B72DAA-5908-5D4D-15DB-1AF4D52C063B}"/>
              </a:ext>
            </a:extLst>
          </p:cNvPr>
          <p:cNvSpPr txBox="1"/>
          <p:nvPr/>
        </p:nvSpPr>
        <p:spPr>
          <a:xfrm rot="19048304">
            <a:off x="6924226" y="1752736"/>
            <a:ext cx="134524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 dirty="0"/>
              <a:t>Si-hnRNPA2B1</a:t>
            </a:r>
            <a:endParaRPr lang="zh-CN" altLang="en-US" sz="1400" dirty="0"/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C08987BC-144B-DD0E-4955-3E50C17812AD}"/>
              </a:ext>
            </a:extLst>
          </p:cNvPr>
          <p:cNvSpPr/>
          <p:nvPr/>
        </p:nvSpPr>
        <p:spPr>
          <a:xfrm>
            <a:off x="7727705" y="2936706"/>
            <a:ext cx="920152" cy="437301"/>
          </a:xfrm>
          <a:prstGeom prst="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600" dirty="0"/>
              <a:t>KNG1</a:t>
            </a:r>
            <a:endParaRPr lang="zh-CN" altLang="en-US" sz="1600" dirty="0"/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2C15C20E-1790-8EB0-6FFB-D4148C1B54CC}"/>
              </a:ext>
            </a:extLst>
          </p:cNvPr>
          <p:cNvSpPr/>
          <p:nvPr/>
        </p:nvSpPr>
        <p:spPr>
          <a:xfrm>
            <a:off x="7642201" y="4839528"/>
            <a:ext cx="920152" cy="437301"/>
          </a:xfrm>
          <a:prstGeom prst="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600" dirty="0"/>
              <a:t>ACTB</a:t>
            </a:r>
            <a:endParaRPr lang="zh-CN" altLang="en-US" sz="1600" dirty="0"/>
          </a:p>
        </p:txBody>
      </p:sp>
    </p:spTree>
    <p:extLst>
      <p:ext uri="{BB962C8B-B14F-4D97-AF65-F5344CB8AC3E}">
        <p14:creationId xmlns:p14="http://schemas.microsoft.com/office/powerpoint/2010/main" val="23503797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等线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11</Words>
  <Application>Microsoft Office PowerPoint</Application>
  <PresentationFormat>宽屏</PresentationFormat>
  <Paragraphs>11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5" baseType="lpstr">
      <vt:lpstr>等线</vt:lpstr>
      <vt:lpstr>等线 Light</vt:lpstr>
      <vt:lpstr>Arial</vt:lpstr>
      <vt:lpstr>Office 主题​​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昆 赵</dc:creator>
  <cp:lastModifiedBy>昆 赵</cp:lastModifiedBy>
  <cp:revision>2</cp:revision>
  <dcterms:created xsi:type="dcterms:W3CDTF">2026-01-25T13:10:04Z</dcterms:created>
  <dcterms:modified xsi:type="dcterms:W3CDTF">2026-01-25T13:12:08Z</dcterms:modified>
</cp:coreProperties>
</file>