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503A-A9A6-3C3F-2564-47330A7DF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FAB13-622E-6EAB-059E-9E60CE7A9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7B843-C738-53ED-C530-07D5C300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1B893-C246-235F-09AA-990A8AD7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2010-8C44-752A-9A1F-A9C92263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0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E1F2-CC72-B900-24E2-E8875886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E4F63-B2ED-1F08-918D-96E0A732A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C1ED6-958D-58F1-5000-72F773F2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8A482-9688-200C-342D-02E39E8B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4689C-BC05-53DA-F56A-C2B6215D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7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4C59E-E1A0-DD84-5348-03DDD8637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38C5D-6777-DCBE-9CA6-EC06E42B3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AF83-CC7B-06AF-F6B2-859BC25B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FF523-0397-597E-99AD-914BEE97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4FA2-05BE-E621-0437-FFF47013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1BA4-36C1-E86B-5F5A-F0F64A4B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E053-C2F8-729E-D891-8EAFF3457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8A292-0CB8-A053-5580-0B0E3830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D7D96-E5F0-829B-7ADF-71F95DF4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37465-CCCB-812C-8592-EB34CCB1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CCD4-122D-CB7A-F710-36771C49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3945F-77EE-2DB2-EE33-681A4E9BE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B18A5-7494-DFBE-9399-999E98B9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41EBC-ACDD-A03B-705C-877BABF3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271F-0B1C-D9B7-8158-A8BD92FC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CC3B-00FF-5AE0-D39D-E7F184D8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9A2E-CB7D-A08D-1BB1-5B8870483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F2781-963F-8162-EF21-428298942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FDA70-8EE8-BED8-57BF-19018BD4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1B8E0-2D12-774C-8F2A-EE2CDC31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C844B-320A-EB07-8B7C-15DD7F46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9B66-6503-3B0F-432A-54DB50DC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DE91A-5FC1-AC6E-4263-EB3681EFA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10213-DD21-9213-5B96-3EE2CFE51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EF7CA-FBF7-C37D-E329-A10382AE7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58B8E-22F2-DC76-6684-D0A12FE27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E40CB-257B-91EC-F218-72174D87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C3B7F3-D624-563D-F6A4-B45287EB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B3115-9A95-8EB7-FC14-86923384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12B0-24DC-F55A-DB03-7FDE5A5F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D6F5F-E0BA-09E5-D12A-242F0C14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2BBA2-3026-62CE-8C1C-940E0542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2B82E-F0AF-C0D8-5453-7940E939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756B6-7570-0B5B-DAD9-1C2C9038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E0B13-A94B-FC8A-1449-CB5DA263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32FBB-3B2D-3ED7-B1CB-498CE962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1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E311-DBF6-2BD4-9B9B-A7E86D1F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FDD15-7883-D534-344B-C0526786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C51CC-9DF7-CC8D-3CB4-417AD4481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A8603-C65D-5A89-85EB-54969F83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245D2-783C-87F8-B610-97F2DF41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2A76E-CCF7-05AB-CB4C-8476B684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9583-2E48-7F0E-0852-510FCE1E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46C84-E0AC-8F20-EC1A-01E1BF254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85714-079C-245E-22C8-2ECCDB490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5D2A8-0565-BC07-C77C-198275E0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E6FC0-1D5F-36CE-6181-89A93F1F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5D1D3-A1E3-61D8-861E-1EE0198D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5CB84-BB50-E317-967F-FB76C608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9B71-FFB3-0993-7B39-6AD3881B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575B6-28CD-BB3A-7A6D-28B9E3046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88A38-448C-4E5E-B79D-D9B395BAD4B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E729D-03C7-C864-0A2F-B401ED7B4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B13-3D18-1A1D-6D19-875F84505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3AD54A-3563-4A8E-91E1-670FC2F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CC46D-8370-7F7C-67B4-60A3E4C05CC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58915" y="1091821"/>
            <a:ext cx="9423317" cy="5459103"/>
          </a:xfrm>
          <a:prstGeom prst="rect">
            <a:avLst/>
          </a:prstGeom>
          <a:ln w="0">
            <a:noFill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887D958-721D-4F35-E190-BD165ED9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95" y="589846"/>
            <a:ext cx="9719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S 1: Frequency and geographical distribution of the R2 (in green) and RA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retrotypes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(in purple).</a:t>
            </a:r>
          </a:p>
        </p:txBody>
      </p:sp>
    </p:spTree>
    <p:extLst>
      <p:ext uri="{BB962C8B-B14F-4D97-AF65-F5344CB8AC3E}">
        <p14:creationId xmlns:p14="http://schemas.microsoft.com/office/powerpoint/2010/main" val="308900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C81FEE-6B75-1A03-A568-34E96BCCA83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96288" y="723332"/>
            <a:ext cx="9949216" cy="5813946"/>
          </a:xfrm>
          <a:prstGeom prst="rect">
            <a:avLst/>
          </a:prstGeom>
          <a:ln w="0">
            <a:noFill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152FEC8-CD82-39E4-A254-F6E417DAE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194" y="336046"/>
            <a:ext cx="9443611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S 2: Frequency and geographical distribution of the R2 (in green) and RB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retrotypes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(in Red)</a:t>
            </a:r>
          </a:p>
          <a:p>
            <a:pPr algn="just">
              <a:spcAft>
                <a:spcPts val="1000"/>
              </a:spcAft>
            </a:pPr>
            <a:endParaRPr lang="en-US" alt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9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D8AB1-01B7-F155-070F-C37A1959683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37230" y="668741"/>
            <a:ext cx="9253182" cy="5800298"/>
          </a:xfrm>
          <a:prstGeom prst="rect">
            <a:avLst/>
          </a:prstGeom>
          <a:ln w="0">
            <a:noFill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3ED231D-FF06-3A42-3BCB-30BB9FC73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519" y="480663"/>
            <a:ext cx="9526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S 3: Frequency and geographical distribution of the R2 (in green) and R6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retrotypes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(in Blue).</a:t>
            </a:r>
          </a:p>
        </p:txBody>
      </p:sp>
    </p:spTree>
    <p:extLst>
      <p:ext uri="{BB962C8B-B14F-4D97-AF65-F5344CB8AC3E}">
        <p14:creationId xmlns:p14="http://schemas.microsoft.com/office/powerpoint/2010/main" val="25400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DDA72A-AB10-477A-C121-20D8CFFD284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528549" y="1269242"/>
            <a:ext cx="9116705" cy="5213445"/>
          </a:xfrm>
          <a:prstGeom prst="rect">
            <a:avLst/>
          </a:prstGeom>
          <a:ln w="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EF7C9-3404-D81F-9121-9108914C6533}"/>
              </a:ext>
            </a:extLst>
          </p:cNvPr>
          <p:cNvSpPr txBox="1"/>
          <p:nvPr/>
        </p:nvSpPr>
        <p:spPr>
          <a:xfrm>
            <a:off x="818866" y="741479"/>
            <a:ext cx="10345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Aft>
                <a:spcPts val="1000"/>
              </a:spcAft>
              <a:defRPr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Figure S 4: Frequency and geographical distribution of the different types of </a:t>
            </a:r>
            <a:r>
              <a:rPr lang="en-US" dirty="0" err="1"/>
              <a:t>zygoty</a:t>
            </a:r>
            <a:r>
              <a:rPr lang="en-US" dirty="0"/>
              <a:t> found for enJSRV-6 in the genome of </a:t>
            </a:r>
            <a:r>
              <a:rPr lang="en-US" dirty="0" err="1"/>
              <a:t>Awassi</a:t>
            </a:r>
            <a:r>
              <a:rPr lang="en-US" dirty="0"/>
              <a:t> populations in Lebanon</a:t>
            </a:r>
          </a:p>
        </p:txBody>
      </p:sp>
    </p:spTree>
    <p:extLst>
      <p:ext uri="{BB962C8B-B14F-4D97-AF65-F5344CB8AC3E}">
        <p14:creationId xmlns:p14="http://schemas.microsoft.com/office/powerpoint/2010/main" val="325274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Abi Rizk</dc:creator>
  <cp:lastModifiedBy>Alain Abi Rizk</cp:lastModifiedBy>
  <cp:revision>1</cp:revision>
  <dcterms:created xsi:type="dcterms:W3CDTF">2026-01-13T12:54:35Z</dcterms:created>
  <dcterms:modified xsi:type="dcterms:W3CDTF">2026-01-13T12:54:53Z</dcterms:modified>
</cp:coreProperties>
</file>