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B95C"/>
    <a:srgbClr val="AAE571"/>
    <a:srgbClr val="FEC9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DA295C-F21D-BB9C-EC74-724BA96D6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56C4CCA-116D-85B4-62A1-D440A25D9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DCA702-912F-86B8-84CB-3D4B3C9C6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E6E433-C8D8-B147-DDD5-4902D125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8A849D-FC63-B7D5-6265-F01026369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039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17F0EA-2F53-3D73-1793-7B562F77B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715535-1729-9BB0-8C60-123DF19FB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CE74F5-F38C-702C-92C3-09F256BB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EE8A55-01CF-E4F4-8C7E-16397A062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8799EC-79C5-B450-D938-48ED44161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40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5287AA3-AE9D-4A46-8059-A9C95F39B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0489C4-07CE-8C55-CB8C-D4408BCE7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AFED14-53FD-316E-0365-234D4A29D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75BC59-F094-5DB3-F708-3FCCC80F4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692AB4-6938-B6BE-33CB-CBD136CE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062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B5B98C-D244-F00E-30F1-6397372F1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94CAFE-F6E8-11E4-6A47-13C75F93F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9F61CF-BEB4-43E1-CB1C-EED4B91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BA340E-6E86-057F-1064-15A65A98F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BF19B3-049F-B62E-1EF1-7B7D25C4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21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E1DBF0-59E1-384E-B32D-05E8EC8E7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B9B318-1BC2-AFBD-DDF6-BA70CFCBD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37B0EA-4C7E-5088-4A6F-6A7B5D3B7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3EC942-3EBF-D422-9BFD-A601D3850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6BCE73-D61C-3E2E-A00A-583C42899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44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5F4A94-C7A2-79C1-2F9C-7AD1CBD61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8014D8-6436-9EB0-50D8-5B2311542E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CCB10BF-9C6A-E467-BA2D-A4D2B90B6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F710F1-1E81-1FF6-8DFA-01D1A9FB7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3C7A21-B555-BD1C-AA46-FC06D4596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30E598-4331-1411-3EAD-EF660F149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60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7CF835-B6D7-ADB9-2E8C-BA663B8B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F964D8-5A0B-10B1-AF36-B9B25DFFF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7E82A1-6E34-E86B-F96B-821D4C985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709E96B-3E42-331C-ACB0-2E06753A32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60255EE-7E85-957D-6B80-26C9DCE320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3747D83-AF32-20A0-44DF-0E0E6B5F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0040DC8-C094-41E4-685E-DFF094670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4C647AF-45B2-436C-2A10-B26DDD4EC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503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750A94-57CF-5E10-8C49-5496E77E3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942598E-84C0-AE67-A30B-DA350DCF4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8B8A9E1-AA9F-2FF1-F10C-49719EFD8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D3B4825-0396-098C-081A-AEA43A1B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97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1A47C2C-455B-CFAA-22EC-E0C38F0E5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B437981-E89A-9470-3882-CFA75190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1D3093-C911-C8D5-FF67-29B572374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916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F160F-4507-1699-99E0-B0DB9CF32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510177-5ECC-AA61-75EA-D8A0E8ED8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8F1F37-7286-3EF3-6A45-6B93237A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C7D01F-8D36-A6AC-558F-3E2763DBC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9F6335-81CC-AF42-8202-FD08D57B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3499E68-114C-4CBC-D331-0A0CB7A73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75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870615-B271-9E8B-7C35-AA6FD17FB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51CB13D-E5BB-1AB5-775B-01FE13268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E976AD5-43B9-2F76-B942-D6AF2F54C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369174-6092-D29E-A12D-347CF7A70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3F1605-E759-BE5E-A99B-68DC1F774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2047C4E-1679-9B8A-C3A7-A6BA2CBE9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79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DCE8561-7DC6-74D7-37CC-CCA3ADC86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07011D-F1DB-C7C9-3627-5C7470118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BF79E1-9A25-08D0-3DD2-B3452F548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E6098-687B-4299-97CD-16AF233ABCEF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91A8FA-5697-615D-618A-1E58C907D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E471C2-42BA-92EE-5A06-606439A13E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8EBA8-C728-4836-8C1B-C404AC404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83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B4BAC985-836C-104B-E389-006F3461F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274" y="506476"/>
            <a:ext cx="8207451" cy="5845047"/>
          </a:xfrm>
          <a:prstGeom prst="rect">
            <a:avLst/>
          </a:prstGeom>
        </p:spPr>
      </p:pic>
      <p:sp>
        <p:nvSpPr>
          <p:cNvPr id="5" name="テキスト ボックス 1">
            <a:extLst>
              <a:ext uri="{FF2B5EF4-FFF2-40B4-BE49-F238E27FC236}">
                <a16:creationId xmlns:a16="http://schemas.microsoft.com/office/drawing/2014/main" id="{91BD32DA-0BF3-4628-61AC-128248C405AD}"/>
              </a:ext>
            </a:extLst>
          </p:cNvPr>
          <p:cNvSpPr txBox="1"/>
          <p:nvPr/>
        </p:nvSpPr>
        <p:spPr>
          <a:xfrm>
            <a:off x="201652" y="143291"/>
            <a:ext cx="3284037" cy="68826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b="1" kern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Supp</a:t>
            </a:r>
            <a:r>
              <a:rPr lang="ja-JP" altLang="en-US" sz="1600" b="1" kern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ｌ</a:t>
            </a:r>
            <a:r>
              <a:rPr lang="en-US" altLang="ja-JP" sz="1600" b="1" kern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 </a:t>
            </a:r>
            <a:r>
              <a:rPr lang="en-US" altLang="ja-JP" sz="1600" b="1" kern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Fig. 1</a:t>
            </a:r>
            <a:endParaRPr lang="ja-JP" altLang="en-US" sz="1600" b="1" kern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46165A-AD7A-3B3C-8AD9-1DBAF8789B31}"/>
              </a:ext>
            </a:extLst>
          </p:cNvPr>
          <p:cNvSpPr txBox="1"/>
          <p:nvPr/>
        </p:nvSpPr>
        <p:spPr>
          <a:xfrm>
            <a:off x="2391596" y="187652"/>
            <a:ext cx="60448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N</a:t>
            </a:r>
            <a:r>
              <a:rPr lang="en-US" altLang="ja-JP" sz="1800" kern="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on-hierarchical clustering (K-mean method) 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4615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12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智彦 原</dc:creator>
  <cp:lastModifiedBy>智彦 原</cp:lastModifiedBy>
  <cp:revision>6</cp:revision>
  <dcterms:created xsi:type="dcterms:W3CDTF">2025-01-08T09:20:25Z</dcterms:created>
  <dcterms:modified xsi:type="dcterms:W3CDTF">2025-04-07T00:07:50Z</dcterms:modified>
</cp:coreProperties>
</file>