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6476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60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79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050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9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75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82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96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74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58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44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E1502-95A0-42F4-A29D-BDCEF81561EB}" type="datetimeFigureOut">
              <a:rPr lang="zh-TW" altLang="en-US" smtClean="0"/>
              <a:t>2021/5/26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1973-BB06-499F-93CE-292D5624E3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6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54755" y="95692"/>
            <a:ext cx="28590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/>
              <a:t>Graphical Abstract</a:t>
            </a:r>
            <a:endParaRPr lang="zh-TW" altLang="en-US" sz="2800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9154" y="2016848"/>
            <a:ext cx="1858836" cy="91191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3944026" y="1524423"/>
            <a:ext cx="18998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metal fume emission rate</a:t>
            </a:r>
            <a:endParaRPr lang="zh-TW" altLang="en-US" sz="1200" b="1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578763" y="1719683"/>
            <a:ext cx="233715" cy="324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+</a:t>
            </a:r>
            <a:endParaRPr lang="zh-TW" altLang="en-US" b="1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910643" y="1326965"/>
            <a:ext cx="3919046" cy="287596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2236671" y="1022345"/>
            <a:ext cx="37202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400" b="1" dirty="0" err="1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Cp</a:t>
            </a:r>
            <a:r>
              <a:rPr lang="zh-TW" altLang="en-US" sz="14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14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(predicted metal fume concentration)</a:t>
            </a:r>
          </a:p>
        </p:txBody>
      </p:sp>
      <p:pic>
        <p:nvPicPr>
          <p:cNvPr id="19" name="圖片 1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2867" y="3021035"/>
            <a:ext cx="1781615" cy="10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矩形 13"/>
          <p:cNvSpPr/>
          <p:nvPr/>
        </p:nvSpPr>
        <p:spPr>
          <a:xfrm>
            <a:off x="5891913" y="1331482"/>
            <a:ext cx="3565488" cy="287144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5956957" y="1035501"/>
            <a:ext cx="41618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Cm</a:t>
            </a:r>
            <a:r>
              <a:rPr lang="zh-TW" altLang="en-US" sz="14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 </a:t>
            </a:r>
            <a:r>
              <a:rPr lang="en-US" altLang="zh-TW" sz="14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(measured metal fume concentration)</a:t>
            </a:r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069" y="1463759"/>
            <a:ext cx="1805089" cy="1361943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7877531" y="1940804"/>
            <a:ext cx="13409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400" dirty="0" err="1"/>
              <a:t>Mn</a:t>
            </a:r>
            <a:r>
              <a:rPr lang="en-US" altLang="zh-TW" sz="1400" dirty="0"/>
              <a:t>, Fe, Cu, Cr, Ni, </a:t>
            </a:r>
            <a:r>
              <a:rPr lang="en-US" altLang="zh-TW" sz="1400" dirty="0" err="1"/>
              <a:t>Pb</a:t>
            </a:r>
            <a:endParaRPr lang="en-US" altLang="zh-TW" sz="1400" dirty="0"/>
          </a:p>
        </p:txBody>
      </p:sp>
      <p:sp>
        <p:nvSpPr>
          <p:cNvPr id="18" name="矩形 17"/>
          <p:cNvSpPr/>
          <p:nvPr/>
        </p:nvSpPr>
        <p:spPr>
          <a:xfrm>
            <a:off x="7987615" y="1621500"/>
            <a:ext cx="112082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field sampling</a:t>
            </a:r>
            <a:endParaRPr lang="zh-TW" altLang="en-US" sz="1200" b="1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1001" y="3019245"/>
            <a:ext cx="1834307" cy="1082833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8231" y="4434816"/>
            <a:ext cx="2307363" cy="1413769"/>
          </a:xfrm>
          <a:prstGeom prst="rect">
            <a:avLst/>
          </a:prstGeom>
        </p:spPr>
      </p:pic>
      <p:sp>
        <p:nvSpPr>
          <p:cNvPr id="23" name="向下箭號 22"/>
          <p:cNvSpPr/>
          <p:nvPr/>
        </p:nvSpPr>
        <p:spPr>
          <a:xfrm>
            <a:off x="5693152" y="4220476"/>
            <a:ext cx="356520" cy="20608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/>
          <p:cNvSpPr/>
          <p:nvPr/>
        </p:nvSpPr>
        <p:spPr>
          <a:xfrm>
            <a:off x="1820173" y="888521"/>
            <a:ext cx="7765387" cy="5400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/>
          <p:cNvSpPr/>
          <p:nvPr/>
        </p:nvSpPr>
        <p:spPr>
          <a:xfrm>
            <a:off x="4601992" y="5934705"/>
            <a:ext cx="27099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4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Long-term exposure condition</a:t>
            </a:r>
          </a:p>
        </p:txBody>
      </p:sp>
      <p:sp>
        <p:nvSpPr>
          <p:cNvPr id="26" name="向下箭號 25"/>
          <p:cNvSpPr/>
          <p:nvPr/>
        </p:nvSpPr>
        <p:spPr>
          <a:xfrm>
            <a:off x="4490312" y="2899133"/>
            <a:ext cx="356520" cy="20608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 26"/>
          <p:cNvSpPr/>
          <p:nvPr/>
        </p:nvSpPr>
        <p:spPr>
          <a:xfrm>
            <a:off x="3982470" y="3248839"/>
            <a:ext cx="17812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200" b="1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Recorded long-term operation condition data</a:t>
            </a:r>
          </a:p>
        </p:txBody>
      </p:sp>
      <p:sp>
        <p:nvSpPr>
          <p:cNvPr id="29" name="向下箭號 28"/>
          <p:cNvSpPr/>
          <p:nvPr/>
        </p:nvSpPr>
        <p:spPr>
          <a:xfrm rot="5400000">
            <a:off x="3726491" y="3387437"/>
            <a:ext cx="356520" cy="20608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向下箭號 29"/>
          <p:cNvSpPr/>
          <p:nvPr/>
        </p:nvSpPr>
        <p:spPr>
          <a:xfrm rot="16200000">
            <a:off x="3699054" y="1701058"/>
            <a:ext cx="356520" cy="20608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向下箭號 24"/>
          <p:cNvSpPr/>
          <p:nvPr/>
        </p:nvSpPr>
        <p:spPr>
          <a:xfrm>
            <a:off x="7793158" y="2794185"/>
            <a:ext cx="356520" cy="20608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C00E2984-FC1B-46DC-98F4-2F779CB05491}"/>
              </a:ext>
            </a:extLst>
          </p:cNvPr>
          <p:cNvGrpSpPr/>
          <p:nvPr/>
        </p:nvGrpSpPr>
        <p:grpSpPr>
          <a:xfrm>
            <a:off x="1992260" y="1423653"/>
            <a:ext cx="1719788" cy="1365495"/>
            <a:chOff x="1938681" y="1225096"/>
            <a:chExt cx="7489989" cy="5216500"/>
          </a:xfrm>
        </p:grpSpPr>
        <p:pic>
          <p:nvPicPr>
            <p:cNvPr id="39" name="圖片 38">
              <a:extLst>
                <a:ext uri="{FF2B5EF4-FFF2-40B4-BE49-F238E27FC236}">
                  <a16:creationId xmlns:a16="http://schemas.microsoft.com/office/drawing/2014/main" id="{55E6379C-90AE-4E1E-873D-2729CD396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938681" y="1225096"/>
              <a:ext cx="7489989" cy="52165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2C9F3E34-5C00-46DD-889B-1768B12790FD}"/>
                </a:ext>
              </a:extLst>
            </p:cNvPr>
            <p:cNvSpPr/>
            <p:nvPr/>
          </p:nvSpPr>
          <p:spPr>
            <a:xfrm>
              <a:off x="6784848" y="2560320"/>
              <a:ext cx="530352" cy="402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C1AFDFCF-1480-43B6-B49B-21CA177BA4E4}"/>
                </a:ext>
              </a:extLst>
            </p:cNvPr>
            <p:cNvSpPr/>
            <p:nvPr/>
          </p:nvSpPr>
          <p:spPr>
            <a:xfrm>
              <a:off x="6096000" y="2962656"/>
              <a:ext cx="455629" cy="2236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09803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42</Words>
  <Application>Microsoft Office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Sakuray Wang</dc:creator>
  <cp:lastModifiedBy>Lin-Chi Wang</cp:lastModifiedBy>
  <cp:revision>10</cp:revision>
  <dcterms:created xsi:type="dcterms:W3CDTF">2021-05-25T02:35:43Z</dcterms:created>
  <dcterms:modified xsi:type="dcterms:W3CDTF">2021-05-26T04:05:57Z</dcterms:modified>
</cp:coreProperties>
</file>