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3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2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3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7B76-30F9-4FB9-9D0D-FD61F576A2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BA43-D71F-449D-B3B8-7CA0D74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SF1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2102" y="218567"/>
            <a:ext cx="7051007" cy="4806619"/>
            <a:chOff x="412102" y="218567"/>
            <a:chExt cx="7051007" cy="480661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2934" y="1523914"/>
              <a:ext cx="1732002" cy="19958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8765" y="687905"/>
              <a:ext cx="2024344" cy="13479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9556" y="2112788"/>
              <a:ext cx="2013264" cy="14090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7599" y="3610296"/>
              <a:ext cx="2020919" cy="14148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4983457" y="2623734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HeLa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002693" y="1205518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SiHa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988266" y="4217661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C33a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102" y="21856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A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9333" y="21856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B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2663" y="1265096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SiHa</a:t>
              </a:r>
              <a:endParaRPr lang="en-IN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4375" y="1267369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" b="1" dirty="0" err="1">
                  <a:latin typeface="Arial" pitchFamily="34" charset="0"/>
                  <a:cs typeface="Arial" pitchFamily="34" charset="0"/>
                </a:rPr>
                <a:t>HeLa</a:t>
              </a:r>
              <a:endParaRPr lang="en-IN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440" y="1283288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itchFamily="34" charset="0"/>
                  <a:cs typeface="Arial" pitchFamily="34" charset="0"/>
                </a:rPr>
                <a:t>C33a</a:t>
              </a:r>
              <a:endParaRPr lang="en-IN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47393" y="1294666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itchFamily="34" charset="0"/>
                  <a:cs typeface="Arial" pitchFamily="34" charset="0"/>
                </a:rPr>
                <a:t>M</a:t>
              </a:r>
              <a:endParaRPr lang="en-IN" sz="11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13751"/>
            <a:stretch/>
          </p:blipFill>
          <p:spPr>
            <a:xfrm rot="16200000">
              <a:off x="468522" y="2249878"/>
              <a:ext cx="1986888" cy="6074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28283" y="325957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IN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2257" y="1785872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10000</a:t>
              </a:r>
              <a:endParaRPr lang="en-IN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3480" y="2446858"/>
              <a:ext cx="498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IN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0555" y="2987504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IN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8475" y="5654333"/>
            <a:ext cx="909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SF1: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RNA characterization: A.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RNA Library tape station profile indicating the total RNA start-end regions, and average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size for each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preparation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RNA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electropherogram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on Agilent 2100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Bioanalyzer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wherein Y-axis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electropherogram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represents the arbitrary fluorescence unit (FU) intensity and X-axis represents size of transcripts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453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1746" y="112019"/>
            <a:ext cx="256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SECRETION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5" y="632480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81"/>
            <a:ext cx="9144000" cy="5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104" y="77717"/>
            <a:ext cx="295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MORPHINE ADDICTION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5" y="632480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6" y="502773"/>
            <a:ext cx="9154856" cy="5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SF2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9378"/>
          <a:stretch/>
        </p:blipFill>
        <p:spPr>
          <a:xfrm>
            <a:off x="33615" y="954295"/>
            <a:ext cx="4538384" cy="47064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615" y="5660728"/>
            <a:ext cx="905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SF2: Relationship between the assembled transcripts and closely related reference transcripts: A.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Summary of assembled transcripts and the relation with reference transcripts.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 for relationship codes of assembled transcripts with reference transcripts.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67742"/>
            <a:ext cx="4516455" cy="4445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615" y="27001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7628" y="21856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3710" y="108645"/>
            <a:ext cx="377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CALCIUM SIGNALING PATHWAY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15" y="632480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6" y="632012"/>
            <a:ext cx="9154856" cy="56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4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4786" y="78768"/>
            <a:ext cx="377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SIGNALING PATHWAY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5" y="632480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24"/>
            <a:ext cx="9144000" cy="57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297" y="11966"/>
            <a:ext cx="503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AXON GUIDANCE SIGNALING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5" y="645927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" y="537882"/>
            <a:ext cx="9143999" cy="59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687" y="101705"/>
            <a:ext cx="56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LEUKOCYTE TRANSENDOTHELIAL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D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34" y="6443282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24"/>
            <a:ext cx="9144000" cy="57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4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0402" y="0"/>
            <a:ext cx="33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CIRCADIAN ENTRAINMENT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E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5" y="632480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94"/>
            <a:ext cx="9144000" cy="57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9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5946" y="31117"/>
            <a:ext cx="39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LONG-TERM POTENTIATION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5" y="6324806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25"/>
            <a:ext cx="9144000" cy="57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9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868" y="-1917"/>
            <a:ext cx="370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GLUTAMATERGIC SYNAPSE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285" y="-1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SF3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8084"/>
            <a:ext cx="3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G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71" y="6418894"/>
            <a:ext cx="909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SF3: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KEGG Analysis of differentially expressed transcripts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exosomal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RNA of HPV-negative vs. HPV-positive cervical cancer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415"/>
            <a:ext cx="9144000" cy="60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340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26</cp:revision>
  <dcterms:created xsi:type="dcterms:W3CDTF">2020-11-09T07:49:14Z</dcterms:created>
  <dcterms:modified xsi:type="dcterms:W3CDTF">2021-09-06T09:53:36Z</dcterms:modified>
</cp:coreProperties>
</file>