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7" r:id="rId3"/>
    <p:sldId id="258" r:id="rId4"/>
    <p:sldId id="261" r:id="rId5"/>
    <p:sldId id="269" r:id="rId6"/>
    <p:sldId id="267" r:id="rId7"/>
    <p:sldId id="266" r:id="rId8"/>
    <p:sldId id="268" r:id="rId9"/>
  </p:sldIdLst>
  <p:sldSz cx="12192000" cy="11878945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10" autoAdjust="0"/>
    <p:restoredTop sz="94660"/>
  </p:normalViewPr>
  <p:slideViewPr>
    <p:cSldViewPr snapToGrid="0">
      <p:cViewPr>
        <p:scale>
          <a:sx n="100" d="100"/>
          <a:sy n="100" d="100"/>
        </p:scale>
        <p:origin x="-608" y="-4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2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845285" y="1143000"/>
            <a:ext cx="316743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150" y="1944251"/>
            <a:ext cx="9144900" cy="41360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150" y="6239750"/>
            <a:ext cx="9144900" cy="286824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600" indent="0" algn="ctr">
              <a:buNone/>
              <a:defRPr sz="2665"/>
            </a:lvl2pPr>
            <a:lvl3pPr marL="1219200" indent="0" algn="ctr">
              <a:buNone/>
              <a:defRPr sz="2400"/>
            </a:lvl3pPr>
            <a:lvl4pPr marL="1828800" indent="0" algn="ctr">
              <a:buNone/>
              <a:defRPr sz="2135"/>
            </a:lvl4pPr>
            <a:lvl5pPr marL="2438400" indent="0" algn="ctr">
              <a:buNone/>
              <a:defRPr sz="2135"/>
            </a:lvl5pPr>
            <a:lvl6pPr marL="3048000" indent="0" algn="ctr">
              <a:buNone/>
              <a:defRPr sz="2135"/>
            </a:lvl6pPr>
            <a:lvl7pPr marL="3658235" indent="0" algn="ctr">
              <a:buNone/>
              <a:defRPr sz="2135"/>
            </a:lvl7pPr>
            <a:lvl8pPr marL="4267835" indent="0" algn="ctr">
              <a:buNone/>
              <a:defRPr sz="2135"/>
            </a:lvl8pPr>
            <a:lvl9pPr marL="4877435" indent="0" algn="ctr">
              <a:buNone/>
              <a:defRPr sz="213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932" y="2961751"/>
            <a:ext cx="10516635" cy="49417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932" y="7950250"/>
            <a:ext cx="10516635" cy="25987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6pPr>
            <a:lvl7pPr marL="365823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7pPr>
            <a:lvl8pPr marL="426783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8pPr>
            <a:lvl9pPr marL="487743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83" y="3162500"/>
            <a:ext cx="5182110" cy="75377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808" y="3162500"/>
            <a:ext cx="5182110" cy="75377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632500"/>
            <a:ext cx="10516635" cy="229625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871" y="2912251"/>
            <a:ext cx="5158295" cy="14272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8235" indent="0">
              <a:buNone/>
              <a:defRPr sz="2135" b="1"/>
            </a:lvl7pPr>
            <a:lvl8pPr marL="4267835" indent="0">
              <a:buNone/>
              <a:defRPr sz="2135" b="1"/>
            </a:lvl8pPr>
            <a:lvl9pPr marL="4877435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871" y="4339500"/>
            <a:ext cx="5158295" cy="63827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808" y="2912251"/>
            <a:ext cx="5183698" cy="14272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8235" indent="0">
              <a:buNone/>
              <a:defRPr sz="2135" b="1"/>
            </a:lvl7pPr>
            <a:lvl8pPr marL="4267835" indent="0">
              <a:buNone/>
              <a:defRPr sz="2135" b="1"/>
            </a:lvl8pPr>
            <a:lvl9pPr marL="4877435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808" y="4339500"/>
            <a:ext cx="5183698" cy="63827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792000"/>
            <a:ext cx="3932624" cy="2772000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698" y="1710500"/>
            <a:ext cx="6172808" cy="8442499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871" y="3564000"/>
            <a:ext cx="3932624" cy="6602750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8235" indent="0">
              <a:buNone/>
              <a:defRPr sz="1335"/>
            </a:lvl7pPr>
            <a:lvl8pPr marL="4267835" indent="0">
              <a:buNone/>
              <a:defRPr sz="1335"/>
            </a:lvl8pPr>
            <a:lvl9pPr marL="4877435" indent="0">
              <a:buNone/>
              <a:defRPr sz="13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792000"/>
            <a:ext cx="3932624" cy="2772000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698" y="1710500"/>
            <a:ext cx="6172808" cy="8442499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8235" indent="0">
              <a:buNone/>
              <a:defRPr sz="2665"/>
            </a:lvl7pPr>
            <a:lvl8pPr marL="4267835" indent="0">
              <a:buNone/>
              <a:defRPr sz="2665"/>
            </a:lvl8pPr>
            <a:lvl9pPr marL="4877435" indent="0">
              <a:buNone/>
              <a:defRPr sz="266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871" y="3564000"/>
            <a:ext cx="3932624" cy="6602750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8235" indent="0">
              <a:buNone/>
              <a:defRPr sz="1335"/>
            </a:lvl7pPr>
            <a:lvl8pPr marL="4267835" indent="0">
              <a:buNone/>
              <a:defRPr sz="1335"/>
            </a:lvl8pPr>
            <a:lvl9pPr marL="4877435" indent="0">
              <a:buNone/>
              <a:defRPr sz="13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5759" y="632500"/>
            <a:ext cx="2629159" cy="100677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83" y="632500"/>
            <a:ext cx="7735062" cy="100677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83" y="632500"/>
            <a:ext cx="10516635" cy="22962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83" y="3162500"/>
            <a:ext cx="10516635" cy="7537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83" y="11010999"/>
            <a:ext cx="2743470" cy="632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998" y="11010999"/>
            <a:ext cx="4115205" cy="632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448" y="11010999"/>
            <a:ext cx="2743470" cy="632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219200" rtl="0" eaLnBrk="1" latinLnBrk="0" hangingPunct="1">
        <a:lnSpc>
          <a:spcPct val="90000"/>
        </a:lnSpc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800" indent="-304800" algn="l" defTabSz="1219200" rtl="0" eaLnBrk="1" latinLnBrk="0" hangingPunct="1">
        <a:lnSpc>
          <a:spcPct val="90000"/>
        </a:lnSpc>
        <a:spcBef>
          <a:spcPct val="267000"/>
        </a:spcBef>
        <a:buFont typeface="Arial" panose="020B060402020209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9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34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0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6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22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2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8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4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tiff"/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image" Target="../media/image9.tiff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6.tiff"/><Relationship Id="rId4" Type="http://schemas.openxmlformats.org/officeDocument/2006/relationships/image" Target="../media/image15.tiff"/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image" Target="../media/image12.tiff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tiff"/><Relationship Id="rId8" Type="http://schemas.openxmlformats.org/officeDocument/2006/relationships/image" Target="../media/image25.tiff"/><Relationship Id="rId7" Type="http://schemas.openxmlformats.org/officeDocument/2006/relationships/image" Target="../media/image24.tiff"/><Relationship Id="rId6" Type="http://schemas.openxmlformats.org/officeDocument/2006/relationships/image" Target="../media/image23.tiff"/><Relationship Id="rId5" Type="http://schemas.openxmlformats.org/officeDocument/2006/relationships/image" Target="../media/image22.tiff"/><Relationship Id="rId4" Type="http://schemas.openxmlformats.org/officeDocument/2006/relationships/image" Target="../media/image21.tiff"/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27.tiff"/><Relationship Id="rId1" Type="http://schemas.openxmlformats.org/officeDocument/2006/relationships/image" Target="../media/image18.tiff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tiff"/><Relationship Id="rId8" Type="http://schemas.openxmlformats.org/officeDocument/2006/relationships/image" Target="../media/image35.tiff"/><Relationship Id="rId7" Type="http://schemas.openxmlformats.org/officeDocument/2006/relationships/image" Target="../media/image34.tiff"/><Relationship Id="rId6" Type="http://schemas.openxmlformats.org/officeDocument/2006/relationships/image" Target="../media/image33.tiff"/><Relationship Id="rId5" Type="http://schemas.openxmlformats.org/officeDocument/2006/relationships/image" Target="../media/image32.tiff"/><Relationship Id="rId4" Type="http://schemas.openxmlformats.org/officeDocument/2006/relationships/image" Target="../media/image31.tiff"/><Relationship Id="rId3" Type="http://schemas.openxmlformats.org/officeDocument/2006/relationships/image" Target="../media/image30.tiff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47.tiff"/><Relationship Id="rId2" Type="http://schemas.openxmlformats.org/officeDocument/2006/relationships/image" Target="../media/image29.tiff"/><Relationship Id="rId19" Type="http://schemas.openxmlformats.org/officeDocument/2006/relationships/image" Target="../media/image46.tiff"/><Relationship Id="rId18" Type="http://schemas.openxmlformats.org/officeDocument/2006/relationships/image" Target="../media/image45.tiff"/><Relationship Id="rId17" Type="http://schemas.openxmlformats.org/officeDocument/2006/relationships/image" Target="../media/image44.tiff"/><Relationship Id="rId16" Type="http://schemas.openxmlformats.org/officeDocument/2006/relationships/image" Target="../media/image43.tiff"/><Relationship Id="rId15" Type="http://schemas.openxmlformats.org/officeDocument/2006/relationships/image" Target="../media/image42.tiff"/><Relationship Id="rId14" Type="http://schemas.openxmlformats.org/officeDocument/2006/relationships/image" Target="../media/image41.tiff"/><Relationship Id="rId13" Type="http://schemas.openxmlformats.org/officeDocument/2006/relationships/image" Target="../media/image40.tiff"/><Relationship Id="rId12" Type="http://schemas.openxmlformats.org/officeDocument/2006/relationships/image" Target="../media/image39.tiff"/><Relationship Id="rId11" Type="http://schemas.openxmlformats.org/officeDocument/2006/relationships/image" Target="../media/image38.tiff"/><Relationship Id="rId10" Type="http://schemas.openxmlformats.org/officeDocument/2006/relationships/image" Target="../media/image37.tiff"/><Relationship Id="rId1" Type="http://schemas.openxmlformats.org/officeDocument/2006/relationships/image" Target="../media/image2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68074" y="1086927"/>
            <a:ext cx="11455851" cy="9035556"/>
            <a:chOff x="177708" y="1035168"/>
            <a:chExt cx="11455851" cy="9035556"/>
          </a:xfrm>
        </p:grpSpPr>
        <p:grpSp>
          <p:nvGrpSpPr>
            <p:cNvPr id="4" name="组合 3"/>
            <p:cNvGrpSpPr/>
            <p:nvPr/>
          </p:nvGrpSpPr>
          <p:grpSpPr>
            <a:xfrm>
              <a:off x="406011" y="1035169"/>
              <a:ext cx="4143276" cy="4722371"/>
              <a:chOff x="2996314" y="2596527"/>
              <a:chExt cx="4615543" cy="5319896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12036" y="2996637"/>
                <a:ext cx="4099821" cy="4919786"/>
              </a:xfrm>
              <a:prstGeom prst="rect">
                <a:avLst/>
              </a:prstGeom>
            </p:spPr>
          </p:pic>
          <p:sp>
            <p:nvSpPr>
              <p:cNvPr id="6" name="文本框 5"/>
              <p:cNvSpPr txBox="1"/>
              <p:nvPr/>
            </p:nvSpPr>
            <p:spPr>
              <a:xfrm>
                <a:off x="2996314" y="2596527"/>
                <a:ext cx="448572" cy="5894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/>
                  <a:t>A</a:t>
                </a:r>
                <a:endParaRPr lang="zh-CN" altLang="en-US" sz="2800" b="1" dirty="0"/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0372" y="2097177"/>
              <a:ext cx="5572664" cy="30959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708" y="6974800"/>
              <a:ext cx="5572664" cy="309592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6865" y="5757540"/>
              <a:ext cx="5756694" cy="4111924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5546727" y="1035168"/>
              <a:ext cx="3866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/>
                <a:t>B</a:t>
              </a:r>
              <a:endParaRPr lang="zh-CN" altLang="en-US" sz="2800" b="1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06011" y="5974761"/>
              <a:ext cx="3754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/>
                <a:t>C</a:t>
              </a:r>
              <a:endParaRPr lang="zh-CN" altLang="en-US" sz="2800" b="1" dirty="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542623" y="5974760"/>
              <a:ext cx="4106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/>
                <a:t>D</a:t>
              </a:r>
              <a:endParaRPr lang="zh-CN" altLang="en-US" sz="2800" b="1" dirty="0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68074" y="10966112"/>
            <a:ext cx="1821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Arial" panose="020B0604020202090204" pitchFamily="34" charset="0"/>
                <a:cs typeface="Arial" panose="020B0604020202090204" pitchFamily="34" charset="0"/>
              </a:rPr>
              <a:t>Figure S1</a:t>
            </a:r>
            <a:endParaRPr lang="zh-CN" altLang="en-US" sz="2800" b="1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808" y="0"/>
            <a:ext cx="7960384" cy="1187926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0" y="11047755"/>
            <a:ext cx="1821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Arial" panose="020B0604020202090204" pitchFamily="34" charset="0"/>
                <a:cs typeface="Arial" panose="020B0604020202090204" pitchFamily="34" charset="0"/>
              </a:rPr>
              <a:t>Figure S2</a:t>
            </a:r>
            <a:endParaRPr lang="zh-CN" altLang="en-US" sz="2800" b="1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11047755"/>
            <a:ext cx="1821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Arial" panose="020B0604020202090204" pitchFamily="34" charset="0"/>
                <a:cs typeface="Arial" panose="020B0604020202090204" pitchFamily="34" charset="0"/>
              </a:rPr>
              <a:t>Figure S3</a:t>
            </a:r>
            <a:endParaRPr lang="zh-CN" altLang="en-US" sz="2800" b="1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09928" y="3615374"/>
            <a:ext cx="11174955" cy="3575046"/>
            <a:chOff x="346115" y="3498642"/>
            <a:chExt cx="11174955" cy="3575046"/>
          </a:xfrm>
        </p:grpSpPr>
        <p:sp>
          <p:nvSpPr>
            <p:cNvPr id="5" name="文本框 4"/>
            <p:cNvSpPr txBox="1"/>
            <p:nvPr/>
          </p:nvSpPr>
          <p:spPr>
            <a:xfrm>
              <a:off x="346115" y="3498642"/>
              <a:ext cx="4480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Arial" panose="020B0604020202090204" pitchFamily="34" charset="0"/>
                  <a:cs typeface="Arial" panose="020B0604020202090204" pitchFamily="34" charset="0"/>
                </a:rPr>
                <a:t>A</a:t>
              </a:r>
              <a:endParaRPr lang="zh-CN" altLang="en-US" b="1" dirty="0"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926" y="3930442"/>
              <a:ext cx="3143246" cy="3143246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3047" y="3930442"/>
              <a:ext cx="3143246" cy="3143246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4209039" y="3561110"/>
              <a:ext cx="4480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Arial" panose="020B0604020202090204" pitchFamily="34" charset="0"/>
                  <a:cs typeface="Arial" panose="020B0604020202090204" pitchFamily="34" charset="0"/>
                </a:rPr>
                <a:t>B</a:t>
              </a:r>
              <a:endParaRPr lang="zh-CN" altLang="en-US" b="1" dirty="0"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566293" y="3561110"/>
              <a:ext cx="4480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Arial" panose="020B0604020202090204" pitchFamily="34" charset="0"/>
                  <a:cs typeface="Arial" panose="020B0604020202090204" pitchFamily="34" charset="0"/>
                </a:rPr>
                <a:t>C</a:t>
              </a:r>
              <a:endParaRPr lang="zh-CN" altLang="en-US" b="1" dirty="0"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90336" y="4084264"/>
              <a:ext cx="3730734" cy="27112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-67464" y="11202183"/>
            <a:ext cx="18034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 dirty="0">
                <a:latin typeface="Arial" panose="020B0604020202090204" pitchFamily="34" charset="0"/>
                <a:cs typeface="Arial" panose="020B0604020202090204" pitchFamily="34" charset="0"/>
              </a:rPr>
              <a:t>Figure S4</a:t>
            </a:r>
            <a:endParaRPr lang="zh-CN" altLang="en-US" sz="2800" b="1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pic>
        <p:nvPicPr>
          <p:cNvPr id="2" name="图片 1" descr="READ-GSEA_Hallmark_NES_FirstHalf_vs_SecondHalf_sig_Top20_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8550" y="2434590"/>
            <a:ext cx="7009765" cy="7009765"/>
          </a:xfrm>
          <a:prstGeom prst="rect">
            <a:avLst/>
          </a:prstGeom>
        </p:spPr>
      </p:pic>
      <p:pic>
        <p:nvPicPr>
          <p:cNvPr id="5" name="图片 4" descr="Rplot23_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85" y="1447165"/>
            <a:ext cx="3880485" cy="3880485"/>
          </a:xfrm>
          <a:prstGeom prst="rect">
            <a:avLst/>
          </a:prstGeom>
        </p:spPr>
      </p:pic>
      <p:pic>
        <p:nvPicPr>
          <p:cNvPr id="6" name="图片 5" descr="Rplot24_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85" y="5563870"/>
            <a:ext cx="3880485" cy="38804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36220" y="929640"/>
            <a:ext cx="1332230" cy="387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A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156200" y="929640"/>
            <a:ext cx="1332230" cy="387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B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236220" y="5474970"/>
            <a:ext cx="1332230" cy="387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C</a:t>
            </a:r>
            <a:endParaRPr lang="en-US" alt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GSE179784-GSEA_Hallmark_NES_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9655" y="4128135"/>
            <a:ext cx="4200096" cy="3600000"/>
          </a:xfrm>
          <a:prstGeom prst="rect">
            <a:avLst/>
          </a:prstGeom>
        </p:spPr>
      </p:pic>
      <p:pic>
        <p:nvPicPr>
          <p:cNvPr id="5" name="图片 4" descr="GSE143423-GSEA_Hallmark_NES_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130" y="4128135"/>
            <a:ext cx="4200096" cy="3600000"/>
          </a:xfrm>
          <a:prstGeom prst="rect">
            <a:avLst/>
          </a:prstGeom>
        </p:spPr>
      </p:pic>
      <p:pic>
        <p:nvPicPr>
          <p:cNvPr id="6" name="图片 5" descr="GSE118828-GSEA_Hallmark_NES_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55" y="8117205"/>
            <a:ext cx="4200096" cy="3600000"/>
          </a:xfrm>
          <a:prstGeom prst="rect">
            <a:avLst/>
          </a:prstGeom>
        </p:spPr>
      </p:pic>
      <p:pic>
        <p:nvPicPr>
          <p:cNvPr id="7" name="图片 6" descr="GSE158356-GSEA_Hallmark_NES_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2130" y="8117205"/>
            <a:ext cx="4200096" cy="3600000"/>
          </a:xfrm>
          <a:prstGeom prst="rect">
            <a:avLst/>
          </a:prstGeom>
        </p:spPr>
      </p:pic>
      <p:pic>
        <p:nvPicPr>
          <p:cNvPr id="14" name="图片 13" descr="EMTAB8107-GSEA_Hallmark_NES_00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55" y="387350"/>
            <a:ext cx="4200096" cy="3600000"/>
          </a:xfrm>
          <a:prstGeom prst="rect">
            <a:avLst/>
          </a:prstGeom>
        </p:spPr>
      </p:pic>
      <p:pic>
        <p:nvPicPr>
          <p:cNvPr id="15" name="图片 14" descr="GSE166555-GSEA_Hallmark_NES_0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2130" y="387350"/>
            <a:ext cx="4200096" cy="3600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32178" y="434975"/>
            <a:ext cx="323850" cy="3695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 dirty="0"/>
              <a:t>A</a:t>
            </a:r>
            <a:endParaRPr lang="zh-CN" altLang="en-US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6104658" y="434975"/>
            <a:ext cx="3435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 dirty="0"/>
              <a:t>B</a:t>
            </a:r>
            <a:endParaRPr lang="en-US" altLang="zh-CN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232178" y="4128135"/>
            <a:ext cx="35242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 dirty="0"/>
              <a:t>C</a:t>
            </a:r>
            <a:endParaRPr lang="en-US" altLang="zh-CN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6104658" y="4128135"/>
            <a:ext cx="35242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 dirty="0"/>
              <a:t>D</a:t>
            </a:r>
            <a:endParaRPr lang="en-US" altLang="zh-CN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232178" y="7820025"/>
            <a:ext cx="3308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 dirty="0"/>
              <a:t>E</a:t>
            </a:r>
            <a:endParaRPr lang="en-US" altLang="zh-CN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6104658" y="7820025"/>
            <a:ext cx="3181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 dirty="0"/>
              <a:t>F</a:t>
            </a:r>
            <a:endParaRPr lang="en-US" altLang="zh-CN" b="1" dirty="0"/>
          </a:p>
        </p:txBody>
      </p:sp>
      <p:sp>
        <p:nvSpPr>
          <p:cNvPr id="13" name="文本框 12"/>
          <p:cNvSpPr txBox="1"/>
          <p:nvPr/>
        </p:nvSpPr>
        <p:spPr>
          <a:xfrm>
            <a:off x="95067" y="11376998"/>
            <a:ext cx="18034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 dirty="0">
                <a:latin typeface="Arial" panose="020B0604020202090204" pitchFamily="34" charset="0"/>
                <a:cs typeface="Arial" panose="020B0604020202090204" pitchFamily="34" charset="0"/>
              </a:rPr>
              <a:t>Figure S5</a:t>
            </a:r>
            <a:endParaRPr lang="zh-CN" altLang="en-US" sz="2800" b="1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7" name="组合 26"/>
          <p:cNvGrpSpPr/>
          <p:nvPr/>
        </p:nvGrpSpPr>
        <p:grpSpPr>
          <a:xfrm>
            <a:off x="506730" y="73660"/>
            <a:ext cx="10342880" cy="2242820"/>
            <a:chOff x="798" y="116"/>
            <a:chExt cx="16288" cy="3532"/>
          </a:xfrm>
        </p:grpSpPr>
        <p:pic>
          <p:nvPicPr>
            <p:cNvPr id="4" name="图片 3" descr="Rplot02_0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98" y="116"/>
              <a:ext cx="4238" cy="3533"/>
            </a:xfrm>
            <a:prstGeom prst="rect">
              <a:avLst/>
            </a:prstGeom>
          </p:spPr>
        </p:pic>
        <p:pic>
          <p:nvPicPr>
            <p:cNvPr id="18" name="图片 17" descr="GSE166555-umap_0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00" y="116"/>
              <a:ext cx="11587" cy="3532"/>
            </a:xfrm>
            <a:prstGeom prst="rect">
              <a:avLst/>
            </a:prstGeom>
          </p:spPr>
        </p:pic>
      </p:grpSp>
      <p:grpSp>
        <p:nvGrpSpPr>
          <p:cNvPr id="26" name="组合 25"/>
          <p:cNvGrpSpPr/>
          <p:nvPr/>
        </p:nvGrpSpPr>
        <p:grpSpPr>
          <a:xfrm>
            <a:off x="499110" y="2317115"/>
            <a:ext cx="10350500" cy="2242820"/>
            <a:chOff x="786" y="3649"/>
            <a:chExt cx="16300" cy="3532"/>
          </a:xfrm>
        </p:grpSpPr>
        <p:pic>
          <p:nvPicPr>
            <p:cNvPr id="6" name="图片 5" descr="Rplot04_0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6" y="3649"/>
              <a:ext cx="4238" cy="3533"/>
            </a:xfrm>
            <a:prstGeom prst="rect">
              <a:avLst/>
            </a:prstGeom>
          </p:spPr>
        </p:pic>
        <p:pic>
          <p:nvPicPr>
            <p:cNvPr id="19" name="图片 18" descr="GSE18828-umap_0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88" y="3649"/>
              <a:ext cx="11599" cy="3532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506730" y="4720590"/>
            <a:ext cx="10311130" cy="2254885"/>
            <a:chOff x="798" y="7434"/>
            <a:chExt cx="16238" cy="3551"/>
          </a:xfrm>
        </p:grpSpPr>
        <p:pic>
          <p:nvPicPr>
            <p:cNvPr id="10" name="图片 9" descr="Rplot08_0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8" y="7434"/>
              <a:ext cx="4238" cy="3533"/>
            </a:xfrm>
            <a:prstGeom prst="rect">
              <a:avLst/>
            </a:prstGeom>
          </p:spPr>
        </p:pic>
        <p:pic>
          <p:nvPicPr>
            <p:cNvPr id="20" name="图片 19" descr="GSE118828-umap_0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88" y="7453"/>
              <a:ext cx="11549" cy="3532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506730" y="7127240"/>
            <a:ext cx="8168640" cy="2251075"/>
            <a:chOff x="798" y="11224"/>
            <a:chExt cx="12864" cy="3545"/>
          </a:xfrm>
        </p:grpSpPr>
        <p:pic>
          <p:nvPicPr>
            <p:cNvPr id="8" name="图片 7" descr="Rplot06_0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8" y="11237"/>
              <a:ext cx="4238" cy="3533"/>
            </a:xfrm>
            <a:prstGeom prst="rect">
              <a:avLst/>
            </a:prstGeom>
          </p:spPr>
        </p:pic>
        <p:pic>
          <p:nvPicPr>
            <p:cNvPr id="21" name="图片 20" descr="GSE143423-umap_0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88" y="11224"/>
              <a:ext cx="8175" cy="3532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506730" y="9505950"/>
            <a:ext cx="10311130" cy="2256155"/>
            <a:chOff x="798" y="14970"/>
            <a:chExt cx="16238" cy="3553"/>
          </a:xfrm>
        </p:grpSpPr>
        <p:pic>
          <p:nvPicPr>
            <p:cNvPr id="12" name="图片 11" descr="Rplot10_0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98" y="14991"/>
              <a:ext cx="4238" cy="3533"/>
            </a:xfrm>
            <a:prstGeom prst="rect">
              <a:avLst/>
            </a:prstGeom>
          </p:spPr>
        </p:pic>
        <p:pic>
          <p:nvPicPr>
            <p:cNvPr id="22" name="图片 21" descr="GSE158356-umap_0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88" y="14970"/>
              <a:ext cx="11548" cy="3532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146453" y="73660"/>
            <a:ext cx="323850" cy="3695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 dirty="0"/>
              <a:t>A</a:t>
            </a:r>
            <a:endParaRPr lang="zh-CN" altLang="en-US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146453" y="1947545"/>
            <a:ext cx="3435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 dirty="0"/>
              <a:t>B</a:t>
            </a:r>
            <a:endParaRPr lang="en-US" altLang="zh-CN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146453" y="4541520"/>
            <a:ext cx="35242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 dirty="0"/>
              <a:t>C</a:t>
            </a:r>
            <a:endParaRPr lang="en-US" altLang="zh-CN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146453" y="7093585"/>
            <a:ext cx="35242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 dirty="0"/>
              <a:t>D</a:t>
            </a:r>
            <a:endParaRPr lang="en-US" altLang="zh-CN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146453" y="9505950"/>
            <a:ext cx="3308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 dirty="0"/>
              <a:t>E</a:t>
            </a:r>
            <a:endParaRPr lang="en-US" altLang="zh-CN" b="1" dirty="0"/>
          </a:p>
        </p:txBody>
      </p:sp>
      <p:sp>
        <p:nvSpPr>
          <p:cNvPr id="13" name="文本框 12"/>
          <p:cNvSpPr txBox="1"/>
          <p:nvPr/>
        </p:nvSpPr>
        <p:spPr>
          <a:xfrm>
            <a:off x="95067" y="11356043"/>
            <a:ext cx="18034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 dirty="0">
                <a:latin typeface="Arial" panose="020B0604020202090204" pitchFamily="34" charset="0"/>
                <a:cs typeface="Arial" panose="020B0604020202090204" pitchFamily="34" charset="0"/>
              </a:rPr>
              <a:t>Figure S6</a:t>
            </a:r>
            <a:endParaRPr lang="zh-CN" altLang="en-US" sz="2800" b="1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Rplot_00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745" y="1194435"/>
            <a:ext cx="2160000" cy="2160000"/>
          </a:xfrm>
          <a:prstGeom prst="rect">
            <a:avLst/>
          </a:prstGeom>
        </p:spPr>
      </p:pic>
      <p:pic>
        <p:nvPicPr>
          <p:cNvPr id="6" name="图片 5" descr="Rplot01_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595" y="1194435"/>
            <a:ext cx="2160000" cy="2160000"/>
          </a:xfrm>
          <a:prstGeom prst="rect">
            <a:avLst/>
          </a:prstGeom>
        </p:spPr>
      </p:pic>
      <p:pic>
        <p:nvPicPr>
          <p:cNvPr id="7" name="图片 6" descr="Rplot02_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360" y="1194435"/>
            <a:ext cx="2160000" cy="2160000"/>
          </a:xfrm>
          <a:prstGeom prst="rect">
            <a:avLst/>
          </a:prstGeom>
        </p:spPr>
      </p:pic>
      <p:pic>
        <p:nvPicPr>
          <p:cNvPr id="8" name="图片 7" descr="Rplot03_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1385" y="1194435"/>
            <a:ext cx="2160000" cy="2160000"/>
          </a:xfrm>
          <a:prstGeom prst="rect">
            <a:avLst/>
          </a:prstGeom>
        </p:spPr>
      </p:pic>
      <p:pic>
        <p:nvPicPr>
          <p:cNvPr id="9" name="图片 8" descr="Rplot04_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9280" y="1194435"/>
            <a:ext cx="2160000" cy="2160000"/>
          </a:xfrm>
          <a:prstGeom prst="rect">
            <a:avLst/>
          </a:prstGeom>
        </p:spPr>
      </p:pic>
      <p:pic>
        <p:nvPicPr>
          <p:cNvPr id="11" name="图片 10" descr="Rplot06_0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745" y="5730240"/>
            <a:ext cx="2160000" cy="2160000"/>
          </a:xfrm>
          <a:prstGeom prst="rect">
            <a:avLst/>
          </a:prstGeom>
        </p:spPr>
      </p:pic>
      <p:pic>
        <p:nvPicPr>
          <p:cNvPr id="12" name="图片 11" descr="Rplot07_0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5595" y="5730240"/>
            <a:ext cx="2160000" cy="2160000"/>
          </a:xfrm>
          <a:prstGeom prst="rect">
            <a:avLst/>
          </a:prstGeom>
        </p:spPr>
      </p:pic>
      <p:pic>
        <p:nvPicPr>
          <p:cNvPr id="13" name="图片 12" descr="Rplot08_0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745" y="3385820"/>
            <a:ext cx="2160000" cy="2160000"/>
          </a:xfrm>
          <a:prstGeom prst="rect">
            <a:avLst/>
          </a:prstGeom>
        </p:spPr>
      </p:pic>
      <p:pic>
        <p:nvPicPr>
          <p:cNvPr id="14" name="图片 13" descr="Rplot09_0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5595" y="3385820"/>
            <a:ext cx="2160000" cy="2160000"/>
          </a:xfrm>
          <a:prstGeom prst="rect">
            <a:avLst/>
          </a:prstGeom>
        </p:spPr>
      </p:pic>
      <p:pic>
        <p:nvPicPr>
          <p:cNvPr id="15" name="图片 14" descr="Rplot10_0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39360" y="3385820"/>
            <a:ext cx="2160000" cy="2160000"/>
          </a:xfrm>
          <a:prstGeom prst="rect">
            <a:avLst/>
          </a:prstGeom>
        </p:spPr>
      </p:pic>
      <p:pic>
        <p:nvPicPr>
          <p:cNvPr id="16" name="图片 15" descr="Rplot11_0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1385" y="3385820"/>
            <a:ext cx="2160000" cy="2160000"/>
          </a:xfrm>
          <a:prstGeom prst="rect">
            <a:avLst/>
          </a:prstGeom>
        </p:spPr>
      </p:pic>
      <p:pic>
        <p:nvPicPr>
          <p:cNvPr id="17" name="图片 16" descr="Rplot12_0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71385" y="7972425"/>
            <a:ext cx="2160000" cy="2160000"/>
          </a:xfrm>
          <a:prstGeom prst="rect">
            <a:avLst/>
          </a:prstGeom>
        </p:spPr>
      </p:pic>
      <p:pic>
        <p:nvPicPr>
          <p:cNvPr id="18" name="图片 17" descr="Rplot13_0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6745" y="7972425"/>
            <a:ext cx="2160000" cy="2160000"/>
          </a:xfrm>
          <a:prstGeom prst="rect">
            <a:avLst/>
          </a:prstGeom>
        </p:spPr>
      </p:pic>
      <p:pic>
        <p:nvPicPr>
          <p:cNvPr id="19" name="图片 18" descr="Rplot14_0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55595" y="7972425"/>
            <a:ext cx="2160000" cy="2160000"/>
          </a:xfrm>
          <a:prstGeom prst="rect">
            <a:avLst/>
          </a:prstGeom>
        </p:spPr>
      </p:pic>
      <p:pic>
        <p:nvPicPr>
          <p:cNvPr id="20" name="图片 19" descr="Rplot15_0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39360" y="7972425"/>
            <a:ext cx="2160000" cy="2160000"/>
          </a:xfrm>
          <a:prstGeom prst="rect">
            <a:avLst/>
          </a:prstGeom>
        </p:spPr>
      </p:pic>
      <p:pic>
        <p:nvPicPr>
          <p:cNvPr id="21" name="图片 20" descr="Rplot16_0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39360" y="5730240"/>
            <a:ext cx="2160000" cy="2160000"/>
          </a:xfrm>
          <a:prstGeom prst="rect">
            <a:avLst/>
          </a:prstGeom>
        </p:spPr>
      </p:pic>
      <p:pic>
        <p:nvPicPr>
          <p:cNvPr id="22" name="图片 21" descr="Rplot17_0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79280" y="3385820"/>
            <a:ext cx="2160000" cy="2160000"/>
          </a:xfrm>
          <a:prstGeom prst="rect">
            <a:avLst/>
          </a:prstGeom>
        </p:spPr>
      </p:pic>
      <p:pic>
        <p:nvPicPr>
          <p:cNvPr id="23" name="图片 22" descr="Rplot18_0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71385" y="5730240"/>
            <a:ext cx="2160000" cy="2160000"/>
          </a:xfrm>
          <a:prstGeom prst="rect">
            <a:avLst/>
          </a:prstGeom>
        </p:spPr>
      </p:pic>
      <p:pic>
        <p:nvPicPr>
          <p:cNvPr id="24" name="图片 23" descr="Rplot20_0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79280" y="7972425"/>
            <a:ext cx="2160000" cy="2160000"/>
          </a:xfrm>
          <a:prstGeom prst="rect">
            <a:avLst/>
          </a:prstGeom>
        </p:spPr>
      </p:pic>
      <p:pic>
        <p:nvPicPr>
          <p:cNvPr id="25" name="图片 24" descr="Rplot19_0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479280" y="5730240"/>
            <a:ext cx="2160000" cy="2160000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10439400" y="24155"/>
            <a:ext cx="18034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 dirty="0">
                <a:latin typeface="Arial" panose="020B0604020202090204" pitchFamily="34" charset="0"/>
                <a:cs typeface="Arial" panose="020B0604020202090204" pitchFamily="34" charset="0"/>
              </a:rPr>
              <a:t>Figure S7</a:t>
            </a:r>
            <a:endParaRPr lang="zh-CN" altLang="en-US" sz="2800" b="1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zI1ZmFmM2EzMDczMzdjNTc5MTljMGFiOTE5ZWJlNT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WPS 文字</Application>
  <PresentationFormat>自定义</PresentationFormat>
  <Paragraphs>56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9" baseType="lpstr">
      <vt:lpstr>Arial</vt:lpstr>
      <vt:lpstr>宋体</vt:lpstr>
      <vt:lpstr>Wingdings</vt:lpstr>
      <vt:lpstr>Calibri</vt:lpstr>
      <vt:lpstr>Helvetica Neue</vt:lpstr>
      <vt:lpstr>微软雅黑</vt:lpstr>
      <vt:lpstr>汉仪旗黑</vt:lpstr>
      <vt:lpstr>宋体</vt:lpstr>
      <vt:lpstr>Arial Unicode MS</vt:lpstr>
      <vt:lpstr>汉仪书宋二KW</vt:lpstr>
      <vt:lpstr>微软雅黑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Lijingxian</dc:creator>
  <cp:lastModifiedBy>Yuanjiong Qi</cp:lastModifiedBy>
  <cp:revision>43</cp:revision>
  <dcterms:created xsi:type="dcterms:W3CDTF">2026-01-29T18:55:34Z</dcterms:created>
  <dcterms:modified xsi:type="dcterms:W3CDTF">2026-01-29T18:55:34Z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2052-7.5.1.8994</vt:lpwstr>
  </property>
</Properties>
</file>