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T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61"/>
  </p:normalViewPr>
  <p:slideViewPr>
    <p:cSldViewPr snapToGrid="0">
      <p:cViewPr varScale="1">
        <p:scale>
          <a:sx n="114" d="100"/>
          <a:sy n="114" d="100"/>
        </p:scale>
        <p:origin x="4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B03AE-0023-2A46-D8D2-239D151F0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F9A0D5-AB3D-5072-87C5-D4D4C418DD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832B3-63B7-38C3-2717-00720A92A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6A732A-12C8-50EB-FA7E-CDDAF5BB5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409F5-44AA-C6AE-4CCC-4675321C2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433939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A4DCC-EB59-F21C-C491-1BD60273D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35F448-FB6B-35B1-7CFB-83DC59784B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73C63-9AAE-1549-ACB6-10E77B5F2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231E4-7350-183D-AABC-D5C8ECE33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D3645-2939-9DE5-982D-E912E32D2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866560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4BB5A4-0842-8298-D3C7-508F282C91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A8C6B6-9D6D-7387-B6B0-D4CCAC7163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53E54-5635-4A7F-BA5A-2C3FE730D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3360B-61CF-41AD-A62B-6054D0880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A55ED-4641-2310-7B48-5199C1E87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187435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2A497-6B14-11F4-AAA5-7774F883B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25ED5-8F26-F477-A47A-CBEDD7B9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4CEC7A-5239-1E2D-44A9-A83159C09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B2AE4-57CE-04F6-376B-D2AC044C5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86AC2-A34C-B7C4-D680-61EB8B651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35917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87BEE-0D03-84A6-DA94-6BB1F744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250D6-B76E-17A9-42C6-9DFF90E5AC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63A5A-E635-2017-E769-5B3B6D9C5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21063-5C19-3E8C-68B2-304F541D7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A1F47-C677-DCB1-B655-8E0D0356E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865757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F2CEA-8754-1F3C-00A1-DAC2BD842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915AE-FDD7-234C-A9B3-E2A6F254A6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699F9D-0005-2B66-95B3-3DF2BF168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2D833F-3B13-8695-D02D-0D031BD3D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B279CC-1A69-0B04-B220-B6DCB7964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01F0F9-69DE-EB14-844B-A8B867192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953705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2FD84-CA04-34EE-9C26-2EB55AFF7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034B09-6C88-3D4C-16BD-3F0CEF7BF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07FAC-6C52-BEB1-968E-786AC8451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FF5185-CE38-0A70-30FB-99DD562969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4C0564-E54E-1EDE-8757-9061E4F07F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F662EC-243C-C3F7-E32E-0E6B3DDD2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630E8D-7A4C-F69D-0DC4-F6E2737CC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8E48FA-BB83-FCED-9D60-3B526E58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61581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9FE9-9BD7-8467-6DBF-3B90FD256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D82271-9CB2-A1DD-F309-901477D30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E3A12B-70D0-267D-860A-4D872576D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23B138-97EF-9453-31E2-9041ED336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77280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185E90-E4A0-FCC9-29B1-22F2C2E3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004697-C4CF-F7B3-0452-10DBE0002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292F96-4F6D-AB4F-A8F0-487395D63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80672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ACAE4-E523-2294-317A-E9D14D15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CA890-458A-5891-675D-1FDEF67B2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4B26DC-17F9-AD85-364A-7AFBEDF9B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5C660F-7255-E995-40BE-63428A798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8F43A5-C5F1-EF23-9E14-529C48014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9CD3F4-90E0-E7D0-5DEA-0BE26F0C0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51989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DA3CB-06EF-B93D-4AC0-9F7575659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A54CDF-5B40-1EA5-360B-056A9E4260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D2DEBB-26E0-11AF-5513-707598E1E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C29C5-8596-5AF5-076F-C5A0C93F1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EBE523-D8BE-3911-1549-F9006A446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7492FA-C902-B61C-845F-2584FD6FB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846087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78966E-CD14-68E4-13C1-D5E7C4084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30DFB9-A1CF-FEC5-003D-F6E2652BF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26873C-3DE5-4A77-61FF-B2284B173D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D7D78-997F-50CA-FDAD-C7DAF6A275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EAB28-7EF9-6E80-8867-A0AF604712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946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566B632-D5A6-4A54-E34E-9549B9A57E9E}"/>
              </a:ext>
            </a:extLst>
          </p:cNvPr>
          <p:cNvSpPr txBox="1"/>
          <p:nvPr/>
        </p:nvSpPr>
        <p:spPr>
          <a:xfrm>
            <a:off x="1223845" y="5959200"/>
            <a:ext cx="97443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4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Wearing ill-fitting or inadequately supportive footwear, particularly loose sandals, is common among older adults in rural communities.</a:t>
            </a:r>
            <a:r>
              <a:rPr lang="en-TH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TH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ED2D66-D1A7-B931-058F-188D3DB8AD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495" y="408586"/>
            <a:ext cx="9503010" cy="53454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4213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22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Rujira Nonsa-ard</dc:creator>
  <cp:lastModifiedBy>Rujira Nonsa-ard</cp:lastModifiedBy>
  <cp:revision>2</cp:revision>
  <dcterms:created xsi:type="dcterms:W3CDTF">2026-02-03T15:34:19Z</dcterms:created>
  <dcterms:modified xsi:type="dcterms:W3CDTF">2026-02-03T15:37:24Z</dcterms:modified>
</cp:coreProperties>
</file>