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732" r:id="rId1"/>
  </p:sldMasterIdLst>
  <p:notesMasterIdLst>
    <p:notesMasterId r:id="rId7"/>
  </p:notesMasterIdLst>
  <p:sldIdLst>
    <p:sldId id="264" r:id="rId2"/>
    <p:sldId id="266" r:id="rId3"/>
    <p:sldId id="267" r:id="rId4"/>
    <p:sldId id="265" r:id="rId5"/>
    <p:sldId id="268" r:id="rId6"/>
  </p:sldIdLst>
  <p:sldSz cx="39600188" cy="471598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" d="100"/>
          <a:sy n="12" d="100"/>
        </p:scale>
        <p:origin x="240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E8E5-299E-43A7-933A-2374593E249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133600" y="1143000"/>
            <a:ext cx="2590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C84F5-12BE-4B4C-85C2-B4130B640D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1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1pPr>
    <a:lvl2pPr marL="1892837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2pPr>
    <a:lvl3pPr marL="3785675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3pPr>
    <a:lvl4pPr marL="5678512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4pPr>
    <a:lvl5pPr marL="7571350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5pPr>
    <a:lvl6pPr marL="9464187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6pPr>
    <a:lvl7pPr marL="11357024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7pPr>
    <a:lvl8pPr marL="13249862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8pPr>
    <a:lvl9pPr marL="15142699" algn="l" defTabSz="3785675" rtl="0" eaLnBrk="1" latinLnBrk="0" hangingPunct="1">
      <a:defRPr sz="49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0014" y="7718064"/>
            <a:ext cx="33660160" cy="16418619"/>
          </a:xfrm>
        </p:spPr>
        <p:txBody>
          <a:bodyPr anchor="b"/>
          <a:lstStyle>
            <a:lvl1pPr algn="ctr">
              <a:defRPr sz="2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0024" y="24769848"/>
            <a:ext cx="29700141" cy="11386047"/>
          </a:xfrm>
        </p:spPr>
        <p:txBody>
          <a:bodyPr/>
          <a:lstStyle>
            <a:lvl1pPr marL="0" indent="0" algn="ctr">
              <a:buNone/>
              <a:defRPr sz="10394"/>
            </a:lvl1pPr>
            <a:lvl2pPr marL="1979996" indent="0" algn="ctr">
              <a:buNone/>
              <a:defRPr sz="8661"/>
            </a:lvl2pPr>
            <a:lvl3pPr marL="3959992" indent="0" algn="ctr">
              <a:buNone/>
              <a:defRPr sz="7795"/>
            </a:lvl3pPr>
            <a:lvl4pPr marL="5939988" indent="0" algn="ctr">
              <a:buNone/>
              <a:defRPr sz="6929"/>
            </a:lvl4pPr>
            <a:lvl5pPr marL="7919984" indent="0" algn="ctr">
              <a:buNone/>
              <a:defRPr sz="6929"/>
            </a:lvl5pPr>
            <a:lvl6pPr marL="9899980" indent="0" algn="ctr">
              <a:buNone/>
              <a:defRPr sz="6929"/>
            </a:lvl6pPr>
            <a:lvl7pPr marL="11879976" indent="0" algn="ctr">
              <a:buNone/>
              <a:defRPr sz="6929"/>
            </a:lvl7pPr>
            <a:lvl8pPr marL="13859972" indent="0" algn="ctr">
              <a:buNone/>
              <a:defRPr sz="6929"/>
            </a:lvl8pPr>
            <a:lvl9pPr marL="15839968" indent="0" algn="ctr">
              <a:buNone/>
              <a:defRPr sz="692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5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4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338886" y="2510826"/>
            <a:ext cx="8538791" cy="3996580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22515" y="2510826"/>
            <a:ext cx="25121369" cy="3996580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4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890" y="11757229"/>
            <a:ext cx="34155162" cy="19617190"/>
          </a:xfrm>
        </p:spPr>
        <p:txBody>
          <a:bodyPr anchor="b"/>
          <a:lstStyle>
            <a:lvl1pPr>
              <a:defRPr sz="2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1890" y="31560005"/>
            <a:ext cx="34155162" cy="10316217"/>
          </a:xfrm>
        </p:spPr>
        <p:txBody>
          <a:bodyPr/>
          <a:lstStyle>
            <a:lvl1pPr marL="0" indent="0">
              <a:buNone/>
              <a:defRPr sz="10394">
                <a:solidFill>
                  <a:schemeClr val="tx1"/>
                </a:solidFill>
              </a:defRPr>
            </a:lvl1pPr>
            <a:lvl2pPr marL="1979996" indent="0">
              <a:buNone/>
              <a:defRPr sz="8661">
                <a:solidFill>
                  <a:schemeClr val="tx1">
                    <a:tint val="75000"/>
                  </a:schemeClr>
                </a:solidFill>
              </a:defRPr>
            </a:lvl2pPr>
            <a:lvl3pPr marL="3959992" indent="0">
              <a:buNone/>
              <a:defRPr sz="7795">
                <a:solidFill>
                  <a:schemeClr val="tx1">
                    <a:tint val="75000"/>
                  </a:schemeClr>
                </a:solidFill>
              </a:defRPr>
            </a:lvl3pPr>
            <a:lvl4pPr marL="5939988" indent="0">
              <a:buNone/>
              <a:defRPr sz="6929">
                <a:solidFill>
                  <a:schemeClr val="tx1">
                    <a:tint val="75000"/>
                  </a:schemeClr>
                </a:solidFill>
              </a:defRPr>
            </a:lvl4pPr>
            <a:lvl5pPr marL="7919984" indent="0">
              <a:buNone/>
              <a:defRPr sz="6929">
                <a:solidFill>
                  <a:schemeClr val="tx1">
                    <a:tint val="75000"/>
                  </a:schemeClr>
                </a:solidFill>
              </a:defRPr>
            </a:lvl5pPr>
            <a:lvl6pPr marL="9899980" indent="0">
              <a:buNone/>
              <a:defRPr sz="6929">
                <a:solidFill>
                  <a:schemeClr val="tx1">
                    <a:tint val="75000"/>
                  </a:schemeClr>
                </a:solidFill>
              </a:defRPr>
            </a:lvl6pPr>
            <a:lvl7pPr marL="11879976" indent="0">
              <a:buNone/>
              <a:defRPr sz="6929">
                <a:solidFill>
                  <a:schemeClr val="tx1">
                    <a:tint val="75000"/>
                  </a:schemeClr>
                </a:solidFill>
              </a:defRPr>
            </a:lvl7pPr>
            <a:lvl8pPr marL="13859972" indent="0">
              <a:buNone/>
              <a:defRPr sz="6929">
                <a:solidFill>
                  <a:schemeClr val="tx1">
                    <a:tint val="75000"/>
                  </a:schemeClr>
                </a:solidFill>
              </a:defRPr>
            </a:lvl8pPr>
            <a:lvl9pPr marL="15839968" indent="0">
              <a:buNone/>
              <a:defRPr sz="6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64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2513" y="12554130"/>
            <a:ext cx="16830080" cy="29922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047595" y="12554130"/>
            <a:ext cx="16830080" cy="29922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94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671" y="2510836"/>
            <a:ext cx="34155162" cy="91153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7675" y="11560720"/>
            <a:ext cx="16752733" cy="5665730"/>
          </a:xfrm>
        </p:spPr>
        <p:txBody>
          <a:bodyPr anchor="b"/>
          <a:lstStyle>
            <a:lvl1pPr marL="0" indent="0">
              <a:buNone/>
              <a:defRPr sz="10394" b="1"/>
            </a:lvl1pPr>
            <a:lvl2pPr marL="1979996" indent="0">
              <a:buNone/>
              <a:defRPr sz="8661" b="1"/>
            </a:lvl2pPr>
            <a:lvl3pPr marL="3959992" indent="0">
              <a:buNone/>
              <a:defRPr sz="7795" b="1"/>
            </a:lvl3pPr>
            <a:lvl4pPr marL="5939988" indent="0">
              <a:buNone/>
              <a:defRPr sz="6929" b="1"/>
            </a:lvl4pPr>
            <a:lvl5pPr marL="7919984" indent="0">
              <a:buNone/>
              <a:defRPr sz="6929" b="1"/>
            </a:lvl5pPr>
            <a:lvl6pPr marL="9899980" indent="0">
              <a:buNone/>
              <a:defRPr sz="6929" b="1"/>
            </a:lvl6pPr>
            <a:lvl7pPr marL="11879976" indent="0">
              <a:buNone/>
              <a:defRPr sz="6929" b="1"/>
            </a:lvl7pPr>
            <a:lvl8pPr marL="13859972" indent="0">
              <a:buNone/>
              <a:defRPr sz="6929" b="1"/>
            </a:lvl8pPr>
            <a:lvl9pPr marL="15839968" indent="0">
              <a:buNone/>
              <a:defRPr sz="692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7675" y="17226450"/>
            <a:ext cx="16752733" cy="253375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047597" y="11560720"/>
            <a:ext cx="16835238" cy="5665730"/>
          </a:xfrm>
        </p:spPr>
        <p:txBody>
          <a:bodyPr anchor="b"/>
          <a:lstStyle>
            <a:lvl1pPr marL="0" indent="0">
              <a:buNone/>
              <a:defRPr sz="10394" b="1"/>
            </a:lvl1pPr>
            <a:lvl2pPr marL="1979996" indent="0">
              <a:buNone/>
              <a:defRPr sz="8661" b="1"/>
            </a:lvl2pPr>
            <a:lvl3pPr marL="3959992" indent="0">
              <a:buNone/>
              <a:defRPr sz="7795" b="1"/>
            </a:lvl3pPr>
            <a:lvl4pPr marL="5939988" indent="0">
              <a:buNone/>
              <a:defRPr sz="6929" b="1"/>
            </a:lvl4pPr>
            <a:lvl5pPr marL="7919984" indent="0">
              <a:buNone/>
              <a:defRPr sz="6929" b="1"/>
            </a:lvl5pPr>
            <a:lvl6pPr marL="9899980" indent="0">
              <a:buNone/>
              <a:defRPr sz="6929" b="1"/>
            </a:lvl6pPr>
            <a:lvl7pPr marL="11879976" indent="0">
              <a:buNone/>
              <a:defRPr sz="6929" b="1"/>
            </a:lvl7pPr>
            <a:lvl8pPr marL="13859972" indent="0">
              <a:buNone/>
              <a:defRPr sz="6929" b="1"/>
            </a:lvl8pPr>
            <a:lvl9pPr marL="15839968" indent="0">
              <a:buNone/>
              <a:defRPr sz="692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047597" y="17226450"/>
            <a:ext cx="16835238" cy="253375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6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2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3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671" y="3143991"/>
            <a:ext cx="12772091" cy="11003968"/>
          </a:xfrm>
        </p:spPr>
        <p:txBody>
          <a:bodyPr anchor="b"/>
          <a:lstStyle>
            <a:lvl1pPr>
              <a:defRPr sz="1385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5238" y="6790157"/>
            <a:ext cx="20047595" cy="33514069"/>
          </a:xfrm>
        </p:spPr>
        <p:txBody>
          <a:bodyPr/>
          <a:lstStyle>
            <a:lvl1pPr>
              <a:defRPr sz="13858"/>
            </a:lvl1pPr>
            <a:lvl2pPr>
              <a:defRPr sz="12126"/>
            </a:lvl2pPr>
            <a:lvl3pPr>
              <a:defRPr sz="10394"/>
            </a:lvl3pPr>
            <a:lvl4pPr>
              <a:defRPr sz="8661"/>
            </a:lvl4pPr>
            <a:lvl5pPr>
              <a:defRPr sz="8661"/>
            </a:lvl5pPr>
            <a:lvl6pPr>
              <a:defRPr sz="8661"/>
            </a:lvl6pPr>
            <a:lvl7pPr>
              <a:defRPr sz="8661"/>
            </a:lvl7pPr>
            <a:lvl8pPr>
              <a:defRPr sz="8661"/>
            </a:lvl8pPr>
            <a:lvl9pPr>
              <a:defRPr sz="866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27671" y="14147959"/>
            <a:ext cx="12772091" cy="26210844"/>
          </a:xfrm>
        </p:spPr>
        <p:txBody>
          <a:bodyPr/>
          <a:lstStyle>
            <a:lvl1pPr marL="0" indent="0">
              <a:buNone/>
              <a:defRPr sz="6929"/>
            </a:lvl1pPr>
            <a:lvl2pPr marL="1979996" indent="0">
              <a:buNone/>
              <a:defRPr sz="6063"/>
            </a:lvl2pPr>
            <a:lvl3pPr marL="3959992" indent="0">
              <a:buNone/>
              <a:defRPr sz="5197"/>
            </a:lvl3pPr>
            <a:lvl4pPr marL="5939988" indent="0">
              <a:buNone/>
              <a:defRPr sz="4331"/>
            </a:lvl4pPr>
            <a:lvl5pPr marL="7919984" indent="0">
              <a:buNone/>
              <a:defRPr sz="4331"/>
            </a:lvl5pPr>
            <a:lvl6pPr marL="9899980" indent="0">
              <a:buNone/>
              <a:defRPr sz="4331"/>
            </a:lvl6pPr>
            <a:lvl7pPr marL="11879976" indent="0">
              <a:buNone/>
              <a:defRPr sz="4331"/>
            </a:lvl7pPr>
            <a:lvl8pPr marL="13859972" indent="0">
              <a:buNone/>
              <a:defRPr sz="4331"/>
            </a:lvl8pPr>
            <a:lvl9pPr marL="15839968" indent="0">
              <a:buNone/>
              <a:defRPr sz="433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71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671" y="3143991"/>
            <a:ext cx="12772091" cy="11003968"/>
          </a:xfrm>
        </p:spPr>
        <p:txBody>
          <a:bodyPr anchor="b"/>
          <a:lstStyle>
            <a:lvl1pPr>
              <a:defRPr sz="1385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835238" y="6790157"/>
            <a:ext cx="20047595" cy="33514069"/>
          </a:xfrm>
        </p:spPr>
        <p:txBody>
          <a:bodyPr anchor="t"/>
          <a:lstStyle>
            <a:lvl1pPr marL="0" indent="0">
              <a:buNone/>
              <a:defRPr sz="13858"/>
            </a:lvl1pPr>
            <a:lvl2pPr marL="1979996" indent="0">
              <a:buNone/>
              <a:defRPr sz="12126"/>
            </a:lvl2pPr>
            <a:lvl3pPr marL="3959992" indent="0">
              <a:buNone/>
              <a:defRPr sz="10394"/>
            </a:lvl3pPr>
            <a:lvl4pPr marL="5939988" indent="0">
              <a:buNone/>
              <a:defRPr sz="8661"/>
            </a:lvl4pPr>
            <a:lvl5pPr marL="7919984" indent="0">
              <a:buNone/>
              <a:defRPr sz="8661"/>
            </a:lvl5pPr>
            <a:lvl6pPr marL="9899980" indent="0">
              <a:buNone/>
              <a:defRPr sz="8661"/>
            </a:lvl6pPr>
            <a:lvl7pPr marL="11879976" indent="0">
              <a:buNone/>
              <a:defRPr sz="8661"/>
            </a:lvl7pPr>
            <a:lvl8pPr marL="13859972" indent="0">
              <a:buNone/>
              <a:defRPr sz="8661"/>
            </a:lvl8pPr>
            <a:lvl9pPr marL="15839968" indent="0">
              <a:buNone/>
              <a:defRPr sz="8661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27671" y="14147959"/>
            <a:ext cx="12772091" cy="26210844"/>
          </a:xfrm>
        </p:spPr>
        <p:txBody>
          <a:bodyPr/>
          <a:lstStyle>
            <a:lvl1pPr marL="0" indent="0">
              <a:buNone/>
              <a:defRPr sz="6929"/>
            </a:lvl1pPr>
            <a:lvl2pPr marL="1979996" indent="0">
              <a:buNone/>
              <a:defRPr sz="6063"/>
            </a:lvl2pPr>
            <a:lvl3pPr marL="3959992" indent="0">
              <a:buNone/>
              <a:defRPr sz="5197"/>
            </a:lvl3pPr>
            <a:lvl4pPr marL="5939988" indent="0">
              <a:buNone/>
              <a:defRPr sz="4331"/>
            </a:lvl4pPr>
            <a:lvl5pPr marL="7919984" indent="0">
              <a:buNone/>
              <a:defRPr sz="4331"/>
            </a:lvl5pPr>
            <a:lvl6pPr marL="9899980" indent="0">
              <a:buNone/>
              <a:defRPr sz="4331"/>
            </a:lvl6pPr>
            <a:lvl7pPr marL="11879976" indent="0">
              <a:buNone/>
              <a:defRPr sz="4331"/>
            </a:lvl7pPr>
            <a:lvl8pPr marL="13859972" indent="0">
              <a:buNone/>
              <a:defRPr sz="4331"/>
            </a:lvl8pPr>
            <a:lvl9pPr marL="15839968" indent="0">
              <a:buNone/>
              <a:defRPr sz="433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23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2513" y="2510836"/>
            <a:ext cx="34155162" cy="9115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2513" y="12554130"/>
            <a:ext cx="34155162" cy="2992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2513" y="43710217"/>
            <a:ext cx="8910042" cy="251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E8FBA-7D63-4D1C-8807-029D5A60432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17563" y="43710217"/>
            <a:ext cx="13365063" cy="251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967633" y="43710217"/>
            <a:ext cx="8910042" cy="251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5822C-196B-4D82-A7BE-76F6CD392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7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3959992" rtl="0" eaLnBrk="1" latinLnBrk="0" hangingPunct="1">
        <a:lnSpc>
          <a:spcPct val="90000"/>
        </a:lnSpc>
        <a:spcBef>
          <a:spcPct val="0"/>
        </a:spcBef>
        <a:buNone/>
        <a:defRPr sz="190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89998" indent="-989998" algn="l" defTabSz="3959992" rtl="0" eaLnBrk="1" latinLnBrk="0" hangingPunct="1">
        <a:lnSpc>
          <a:spcPct val="90000"/>
        </a:lnSpc>
        <a:spcBef>
          <a:spcPts val="4331"/>
        </a:spcBef>
        <a:buFont typeface="Arial" panose="020B0604020202020204" pitchFamily="34" charset="0"/>
        <a:buChar char="•"/>
        <a:defRPr sz="12126" kern="1200">
          <a:solidFill>
            <a:schemeClr val="tx1"/>
          </a:solidFill>
          <a:latin typeface="+mn-lt"/>
          <a:ea typeface="+mn-ea"/>
          <a:cs typeface="+mn-cs"/>
        </a:defRPr>
      </a:lvl1pPr>
      <a:lvl2pPr marL="2969994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10394" kern="1200">
          <a:solidFill>
            <a:schemeClr val="tx1"/>
          </a:solidFill>
          <a:latin typeface="+mn-lt"/>
          <a:ea typeface="+mn-ea"/>
          <a:cs typeface="+mn-cs"/>
        </a:defRPr>
      </a:lvl2pPr>
      <a:lvl3pPr marL="4949990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8661" kern="1200">
          <a:solidFill>
            <a:schemeClr val="tx1"/>
          </a:solidFill>
          <a:latin typeface="+mn-lt"/>
          <a:ea typeface="+mn-ea"/>
          <a:cs typeface="+mn-cs"/>
        </a:defRPr>
      </a:lvl3pPr>
      <a:lvl4pPr marL="6929986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7795" kern="1200">
          <a:solidFill>
            <a:schemeClr val="tx1"/>
          </a:solidFill>
          <a:latin typeface="+mn-lt"/>
          <a:ea typeface="+mn-ea"/>
          <a:cs typeface="+mn-cs"/>
        </a:defRPr>
      </a:lvl4pPr>
      <a:lvl5pPr marL="8909982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7795" kern="1200">
          <a:solidFill>
            <a:schemeClr val="tx1"/>
          </a:solidFill>
          <a:latin typeface="+mn-lt"/>
          <a:ea typeface="+mn-ea"/>
          <a:cs typeface="+mn-cs"/>
        </a:defRPr>
      </a:lvl5pPr>
      <a:lvl6pPr marL="10889978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7795" kern="1200">
          <a:solidFill>
            <a:schemeClr val="tx1"/>
          </a:solidFill>
          <a:latin typeface="+mn-lt"/>
          <a:ea typeface="+mn-ea"/>
          <a:cs typeface="+mn-cs"/>
        </a:defRPr>
      </a:lvl6pPr>
      <a:lvl7pPr marL="12869974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7795" kern="1200">
          <a:solidFill>
            <a:schemeClr val="tx1"/>
          </a:solidFill>
          <a:latin typeface="+mn-lt"/>
          <a:ea typeface="+mn-ea"/>
          <a:cs typeface="+mn-cs"/>
        </a:defRPr>
      </a:lvl7pPr>
      <a:lvl8pPr marL="14849970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7795" kern="1200">
          <a:solidFill>
            <a:schemeClr val="tx1"/>
          </a:solidFill>
          <a:latin typeface="+mn-lt"/>
          <a:ea typeface="+mn-ea"/>
          <a:cs typeface="+mn-cs"/>
        </a:defRPr>
      </a:lvl8pPr>
      <a:lvl9pPr marL="16829966" indent="-989998" algn="l" defTabSz="3959992" rtl="0" eaLnBrk="1" latinLnBrk="0" hangingPunct="1">
        <a:lnSpc>
          <a:spcPct val="90000"/>
        </a:lnSpc>
        <a:spcBef>
          <a:spcPts val="2165"/>
        </a:spcBef>
        <a:buFont typeface="Arial" panose="020B0604020202020204" pitchFamily="34" charset="0"/>
        <a:buChar char="•"/>
        <a:defRPr sz="7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1pPr>
      <a:lvl2pPr marL="1979996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2pPr>
      <a:lvl3pPr marL="3959992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3pPr>
      <a:lvl4pPr marL="5939988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4pPr>
      <a:lvl5pPr marL="7919984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5pPr>
      <a:lvl6pPr marL="9899980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6pPr>
      <a:lvl7pPr marL="11879976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7pPr>
      <a:lvl8pPr marL="13859972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8pPr>
      <a:lvl9pPr marL="15839968" algn="l" defTabSz="3959992" rtl="0" eaLnBrk="1" latinLnBrk="0" hangingPunct="1">
        <a:defRPr sz="7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574F5D8-2957-DCEA-4E3A-BE129122FE2D}"/>
              </a:ext>
            </a:extLst>
          </p:cNvPr>
          <p:cNvSpPr txBox="1"/>
          <p:nvPr/>
        </p:nvSpPr>
        <p:spPr>
          <a:xfrm>
            <a:off x="1055673" y="653622"/>
            <a:ext cx="18373701" cy="13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137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1</a:t>
            </a: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7CA48D0E-B2FF-EBD0-9607-A9999071F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711" y="6466115"/>
            <a:ext cx="37166283" cy="1033269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A425B2AC-9688-A510-85A0-3713472EF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4711" y="18199709"/>
            <a:ext cx="34082832" cy="11334887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E4B13501-19F8-51BA-15AE-B3A3F0E4F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74712" y="31531208"/>
            <a:ext cx="34082832" cy="1083005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CAF2E7-5D08-5491-BD06-79BC073ED8B0}"/>
              </a:ext>
            </a:extLst>
          </p:cNvPr>
          <p:cNvSpPr txBox="1"/>
          <p:nvPr/>
        </p:nvSpPr>
        <p:spPr>
          <a:xfrm>
            <a:off x="1055673" y="4806090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D9A6316-7353-A204-A891-00AC6E1CB110}"/>
              </a:ext>
            </a:extLst>
          </p:cNvPr>
          <p:cNvSpPr txBox="1"/>
          <p:nvPr/>
        </p:nvSpPr>
        <p:spPr>
          <a:xfrm>
            <a:off x="1055673" y="17471986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F492AD6-76AC-6412-C67B-B59CB7E7E053}"/>
              </a:ext>
            </a:extLst>
          </p:cNvPr>
          <p:cNvSpPr txBox="1"/>
          <p:nvPr/>
        </p:nvSpPr>
        <p:spPr>
          <a:xfrm>
            <a:off x="1055673" y="30935492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0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7AC4064-45FC-0E10-5D6F-608175B47A98}"/>
              </a:ext>
            </a:extLst>
          </p:cNvPr>
          <p:cNvSpPr txBox="1"/>
          <p:nvPr/>
        </p:nvSpPr>
        <p:spPr>
          <a:xfrm>
            <a:off x="1055673" y="653622"/>
            <a:ext cx="18373701" cy="13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137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2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317132-85A8-B252-3A14-BDB8207E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97" y="3727801"/>
            <a:ext cx="26997074" cy="4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5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586FFA0-4F8D-926F-1601-38A61A38F54A}"/>
              </a:ext>
            </a:extLst>
          </p:cNvPr>
          <p:cNvSpPr txBox="1"/>
          <p:nvPr/>
        </p:nvSpPr>
        <p:spPr>
          <a:xfrm>
            <a:off x="1055673" y="653622"/>
            <a:ext cx="18373701" cy="13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137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3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A42DF00B-F36D-5A29-250E-A02D8BBC7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8288" y="6025651"/>
            <a:ext cx="36000000" cy="6063158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1EC82372-CCCA-EC5C-8445-B40BB6EE3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8288" y="12725400"/>
            <a:ext cx="36000000" cy="7117871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84CA3D6-C5B5-E6D3-0B34-3C5AA1CEB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8287" y="21740809"/>
            <a:ext cx="36000000" cy="6389313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1F5E42EB-56E4-D27F-F86E-B44C64C4E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38290" y="30571782"/>
            <a:ext cx="36000000" cy="60743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EC62EE0-1200-CC63-E55F-9092DFAD9F42}"/>
              </a:ext>
            </a:extLst>
          </p:cNvPr>
          <p:cNvSpPr txBox="1"/>
          <p:nvPr/>
        </p:nvSpPr>
        <p:spPr>
          <a:xfrm>
            <a:off x="1538287" y="4702212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1A23FAD-44EA-D450-9A55-A4927A8E88CB}"/>
              </a:ext>
            </a:extLst>
          </p:cNvPr>
          <p:cNvSpPr txBox="1"/>
          <p:nvPr/>
        </p:nvSpPr>
        <p:spPr>
          <a:xfrm>
            <a:off x="1538287" y="12725400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978485-BED6-FB45-FE8A-AE2682DFC379}"/>
              </a:ext>
            </a:extLst>
          </p:cNvPr>
          <p:cNvSpPr txBox="1"/>
          <p:nvPr/>
        </p:nvSpPr>
        <p:spPr>
          <a:xfrm>
            <a:off x="1443718" y="20837131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4E26B5-B81F-675C-4345-D09092089698}"/>
              </a:ext>
            </a:extLst>
          </p:cNvPr>
          <p:cNvSpPr txBox="1"/>
          <p:nvPr/>
        </p:nvSpPr>
        <p:spPr>
          <a:xfrm>
            <a:off x="1443718" y="29365940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51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DD28179-865E-FA72-95D0-4CEA7930552F}"/>
              </a:ext>
            </a:extLst>
          </p:cNvPr>
          <p:cNvSpPr txBox="1"/>
          <p:nvPr/>
        </p:nvSpPr>
        <p:spPr>
          <a:xfrm>
            <a:off x="1055673" y="653622"/>
            <a:ext cx="18373701" cy="13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137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4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3222D3-DC12-212B-8E26-1654715F7235}"/>
              </a:ext>
            </a:extLst>
          </p:cNvPr>
          <p:cNvGrpSpPr/>
          <p:nvPr/>
        </p:nvGrpSpPr>
        <p:grpSpPr>
          <a:xfrm>
            <a:off x="3525127" y="20286382"/>
            <a:ext cx="17806972" cy="11673984"/>
            <a:chOff x="526274" y="931673"/>
            <a:chExt cx="7163800" cy="469648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749DBA8-6429-3687-FDDB-9D563322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274" y="931673"/>
              <a:ext cx="7163800" cy="4696480"/>
            </a:xfrm>
            <a:prstGeom prst="rect">
              <a:avLst/>
            </a:prstGeom>
          </p:spPr>
        </p:pic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BA5BBA69-036E-4512-0F6A-ECF66DEDE909}"/>
                </a:ext>
              </a:extLst>
            </p:cNvPr>
            <p:cNvSpPr/>
            <p:nvPr/>
          </p:nvSpPr>
          <p:spPr>
            <a:xfrm>
              <a:off x="2385391" y="2594113"/>
              <a:ext cx="556591" cy="1590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BDNF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2B96E8EC-8874-8F80-FE8E-35937A5A72B3}"/>
                </a:ext>
              </a:extLst>
            </p:cNvPr>
            <p:cNvCxnSpPr>
              <a:cxnSpLocks/>
            </p:cNvCxnSpPr>
            <p:nvPr/>
          </p:nvCxnSpPr>
          <p:spPr>
            <a:xfrm>
              <a:off x="2941982" y="2753139"/>
              <a:ext cx="89453" cy="1292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C3A73AA-121B-919D-0BE3-2BD3CD76C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6583" y="9723401"/>
            <a:ext cx="17704809" cy="995895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BE61BF4-A9D7-A805-D11C-DDDA6FBB0B61}"/>
              </a:ext>
            </a:extLst>
          </p:cNvPr>
          <p:cNvGrpSpPr/>
          <p:nvPr/>
        </p:nvGrpSpPr>
        <p:grpSpPr>
          <a:xfrm>
            <a:off x="4391150" y="9771352"/>
            <a:ext cx="13527280" cy="7667562"/>
            <a:chOff x="3519552" y="2462950"/>
            <a:chExt cx="4817579" cy="253699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924A626-0A40-AA9F-1A86-B9ADEC3E5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6" t="43235" r="38335" b="50659"/>
            <a:stretch>
              <a:fillRect/>
            </a:stretch>
          </p:blipFill>
          <p:spPr>
            <a:xfrm>
              <a:off x="4331675" y="4375929"/>
              <a:ext cx="3528649" cy="6240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FE206E4-5964-120C-7F30-595B2BF6E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07" t="48453" r="36961" b="45510"/>
            <a:stretch>
              <a:fillRect/>
            </a:stretch>
          </p:blipFill>
          <p:spPr>
            <a:xfrm>
              <a:off x="4331675" y="3701090"/>
              <a:ext cx="3528650" cy="6240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BEEAE91-80DF-EED1-162F-F52A7646F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0" t="42362" r="37917" b="51402"/>
            <a:stretch>
              <a:fillRect/>
            </a:stretch>
          </p:blipFill>
          <p:spPr>
            <a:xfrm flipH="1">
              <a:off x="4336756" y="2974546"/>
              <a:ext cx="3528651" cy="6757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B968539-52AE-77C6-C181-EBB7B206C479}"/>
                </a:ext>
              </a:extLst>
            </p:cNvPr>
            <p:cNvSpPr txBox="1"/>
            <p:nvPr/>
          </p:nvSpPr>
          <p:spPr>
            <a:xfrm>
              <a:off x="3584474" y="3127739"/>
              <a:ext cx="577262" cy="305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TrkB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6F99F99-3F31-FC0E-2231-36CD9DEAFFAC}"/>
                </a:ext>
              </a:extLst>
            </p:cNvPr>
            <p:cNvSpPr txBox="1"/>
            <p:nvPr/>
          </p:nvSpPr>
          <p:spPr>
            <a:xfrm>
              <a:off x="3519552" y="3792531"/>
              <a:ext cx="737133" cy="305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BDNF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D800460-7859-3203-A020-2FD08AB7DEBC}"/>
                </a:ext>
              </a:extLst>
            </p:cNvPr>
            <p:cNvSpPr txBox="1"/>
            <p:nvPr/>
          </p:nvSpPr>
          <p:spPr>
            <a:xfrm>
              <a:off x="3569528" y="4482951"/>
              <a:ext cx="586419" cy="305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actin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B042404-F8B0-EE15-10C2-32E70E4044FB}"/>
                </a:ext>
              </a:extLst>
            </p:cNvPr>
            <p:cNvSpPr txBox="1"/>
            <p:nvPr/>
          </p:nvSpPr>
          <p:spPr>
            <a:xfrm>
              <a:off x="7860323" y="3023806"/>
              <a:ext cx="476808" cy="580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</a:p>
            <a:p>
              <a:pPr algn="ctr"/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C104761-EFF8-8602-D8E1-AD5E35CEE8CC}"/>
                </a:ext>
              </a:extLst>
            </p:cNvPr>
            <p:cNvSpPr txBox="1"/>
            <p:nvPr/>
          </p:nvSpPr>
          <p:spPr>
            <a:xfrm>
              <a:off x="7924284" y="3860344"/>
              <a:ext cx="339794" cy="305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E397402-046F-063C-DF29-1CD83DC1347F}"/>
                </a:ext>
              </a:extLst>
            </p:cNvPr>
            <p:cNvSpPr txBox="1"/>
            <p:nvPr/>
          </p:nvSpPr>
          <p:spPr>
            <a:xfrm>
              <a:off x="7924070" y="4535183"/>
              <a:ext cx="339794" cy="305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AABD3F4-254A-C0A7-E23E-732C17807FC1}"/>
                </a:ext>
              </a:extLst>
            </p:cNvPr>
            <p:cNvCxnSpPr>
              <a:cxnSpLocks/>
            </p:cNvCxnSpPr>
            <p:nvPr/>
          </p:nvCxnSpPr>
          <p:spPr>
            <a:xfrm>
              <a:off x="4366858" y="2803796"/>
              <a:ext cx="1625600" cy="103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7F0CCC5-98C6-5149-B150-8CD2473A4924}"/>
                </a:ext>
              </a:extLst>
            </p:cNvPr>
            <p:cNvSpPr txBox="1"/>
            <p:nvPr/>
          </p:nvSpPr>
          <p:spPr>
            <a:xfrm>
              <a:off x="4921414" y="2462950"/>
              <a:ext cx="449405" cy="305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57FF74E5-566E-2397-D7F9-18F093A023AA}"/>
                </a:ext>
              </a:extLst>
            </p:cNvPr>
            <p:cNvCxnSpPr>
              <a:cxnSpLocks/>
            </p:cNvCxnSpPr>
            <p:nvPr/>
          </p:nvCxnSpPr>
          <p:spPr>
            <a:xfrm>
              <a:off x="6228080" y="2813956"/>
              <a:ext cx="152804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AF67186-6F6C-3827-3CED-1428378AC9D9}"/>
                </a:ext>
              </a:extLst>
            </p:cNvPr>
            <p:cNvSpPr txBox="1"/>
            <p:nvPr/>
          </p:nvSpPr>
          <p:spPr>
            <a:xfrm>
              <a:off x="6381998" y="2462950"/>
              <a:ext cx="1285188" cy="305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latin typeface="Arial" panose="020B0604020202020204" pitchFamily="34" charset="0"/>
                  <a:cs typeface="Arial" panose="020B0604020202020204" pitchFamily="34" charset="0"/>
                </a:rPr>
                <a:t>BDNF </a:t>
              </a:r>
              <a:r>
                <a:rPr lang="en-US" altLang="zh-CN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cKO</a:t>
              </a:r>
              <a:endParaRPr lang="zh-CN" alt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C6CEC9E2-B160-499E-900A-C9EAC69962AA}"/>
              </a:ext>
            </a:extLst>
          </p:cNvPr>
          <p:cNvSpPr txBox="1"/>
          <p:nvPr/>
        </p:nvSpPr>
        <p:spPr>
          <a:xfrm>
            <a:off x="16327709" y="10415496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54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AF75ED8-C53D-589C-64E7-6331DA1F86D7}"/>
              </a:ext>
            </a:extLst>
          </p:cNvPr>
          <p:cNvSpPr txBox="1"/>
          <p:nvPr/>
        </p:nvSpPr>
        <p:spPr>
          <a:xfrm>
            <a:off x="20976755" y="9571297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E44405A-AE04-E2F8-1253-05FB8A86CE7D}"/>
              </a:ext>
            </a:extLst>
          </p:cNvPr>
          <p:cNvSpPr txBox="1"/>
          <p:nvPr/>
        </p:nvSpPr>
        <p:spPr>
          <a:xfrm>
            <a:off x="3525127" y="9508759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08656CD-CC3F-E3FF-BB14-15D6C8866250}"/>
              </a:ext>
            </a:extLst>
          </p:cNvPr>
          <p:cNvSpPr txBox="1"/>
          <p:nvPr/>
        </p:nvSpPr>
        <p:spPr>
          <a:xfrm>
            <a:off x="3525127" y="19291147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5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A4998B-3685-F1EC-2501-C878BB4A9B37}"/>
              </a:ext>
            </a:extLst>
          </p:cNvPr>
          <p:cNvSpPr txBox="1"/>
          <p:nvPr/>
        </p:nvSpPr>
        <p:spPr>
          <a:xfrm>
            <a:off x="1055673" y="653622"/>
            <a:ext cx="18373701" cy="13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137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5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6BED992-7B26-BF8B-F0B3-228DDF911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87" y="5352550"/>
            <a:ext cx="12388314" cy="70790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841FAD-BDB5-62EC-6E06-B5C38290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87" y="15749816"/>
            <a:ext cx="13607513" cy="68037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D2BD29-9CA8-0C87-04EE-4D19A2FDB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622" y="5817156"/>
            <a:ext cx="7716833" cy="66144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A177B4-8C2B-0CA7-7DB6-E7C1EB9B7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622" y="15749816"/>
            <a:ext cx="6750044" cy="73961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3570AB-3E41-E5E7-6813-40EEFB9E7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"/>
          <a:stretch>
            <a:fillRect/>
          </a:stretch>
        </p:blipFill>
        <p:spPr>
          <a:xfrm>
            <a:off x="25077743" y="5817156"/>
            <a:ext cx="12485277" cy="1668343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059CDD5-A8C6-4346-F733-DC478345A051}"/>
              </a:ext>
            </a:extLst>
          </p:cNvPr>
          <p:cNvSpPr txBox="1"/>
          <p:nvPr/>
        </p:nvSpPr>
        <p:spPr>
          <a:xfrm>
            <a:off x="2418168" y="4690830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BBF757-3B2C-68BE-46E6-40D7F8D0A7EB}"/>
              </a:ext>
            </a:extLst>
          </p:cNvPr>
          <p:cNvSpPr txBox="1"/>
          <p:nvPr/>
        </p:nvSpPr>
        <p:spPr>
          <a:xfrm>
            <a:off x="2225566" y="15124258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7F70A9-65E0-B469-1AF8-1F7667798B39}"/>
              </a:ext>
            </a:extLst>
          </p:cNvPr>
          <p:cNvSpPr txBox="1"/>
          <p:nvPr/>
        </p:nvSpPr>
        <p:spPr>
          <a:xfrm>
            <a:off x="16130720" y="4690830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6A939F-0EBD-B836-A4F2-8A20084DDC2F}"/>
              </a:ext>
            </a:extLst>
          </p:cNvPr>
          <p:cNvSpPr txBox="1"/>
          <p:nvPr/>
        </p:nvSpPr>
        <p:spPr>
          <a:xfrm>
            <a:off x="16034845" y="15124258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89F656-2542-CCC5-8FF7-11CBB71E2FF7}"/>
              </a:ext>
            </a:extLst>
          </p:cNvPr>
          <p:cNvSpPr txBox="1"/>
          <p:nvPr/>
        </p:nvSpPr>
        <p:spPr>
          <a:xfrm>
            <a:off x="25153386" y="4690830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BA4D026-2442-8D10-5B6D-28B4D9214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2913" y="24606290"/>
            <a:ext cx="13510856" cy="10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66C7DBD-C8AD-8EDD-5E1C-E0DDD98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333" y="24903370"/>
            <a:ext cx="13510856" cy="1080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4BFD140-4135-5D12-BFE3-52640EC68BB2}"/>
              </a:ext>
            </a:extLst>
          </p:cNvPr>
          <p:cNvSpPr txBox="1"/>
          <p:nvPr/>
        </p:nvSpPr>
        <p:spPr>
          <a:xfrm>
            <a:off x="2225566" y="23579931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C830789-880A-4A57-2AAC-C7B4E0D38392}"/>
              </a:ext>
            </a:extLst>
          </p:cNvPr>
          <p:cNvSpPr txBox="1"/>
          <p:nvPr/>
        </p:nvSpPr>
        <p:spPr>
          <a:xfrm>
            <a:off x="18722596" y="24013927"/>
            <a:ext cx="1236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zh-CN" alt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14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6992</TotalTime>
  <Words>46</Words>
  <Application>Microsoft Office PowerPoint</Application>
  <PresentationFormat>自定义</PresentationFormat>
  <Paragraphs>33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等线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梦洁 唐</dc:creator>
  <cp:lastModifiedBy>zizhao66666</cp:lastModifiedBy>
  <cp:revision>62</cp:revision>
  <dcterms:created xsi:type="dcterms:W3CDTF">2025-07-30T01:17:03Z</dcterms:created>
  <dcterms:modified xsi:type="dcterms:W3CDTF">2026-01-29T08:53:09Z</dcterms:modified>
</cp:coreProperties>
</file>