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E614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59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AE63D-805F-4B54-B99C-CA4AF2187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6FBE250-D9C5-412B-90F9-B79F8BC70D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F4B30-5A85-4FB9-AA3F-BA7ECDB87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A07BE2-EDAE-4DA8-973D-9D3ADFAF6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5C76D9-4423-4674-A285-A248C5AB2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627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E2599C-7E23-4636-9D41-BC943C49A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F6D176-3BA1-4228-A71C-623FD5A837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2481EB2-A593-479A-9D6B-F7A49EFC2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B97ABD-9D81-4D64-A8B9-24E8069A6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5029CC-DC5F-47CF-94B8-B01F6C5E2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648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AFDA3BE-92DB-434B-BE22-CCEFD735F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92FA49-67B9-40F4-8413-9C2462458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91513B-C520-4684-B621-FAB17DB4C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512B1A-7573-44E9-B6AA-271FD743D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E56EF3-64EE-4A39-A108-62EAA897F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822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CC9FD1-C8D7-48F3-90A8-37F634005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36CF289-22F9-4A64-B8F3-1FE0AD6AB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51B2FD-141D-47D3-926D-63995DEB1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75EC42-3FCA-42E7-A1F8-9849EED14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7A105F-8C57-439B-A351-3F331D98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79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0316E-9FA1-4809-AC05-24439A27A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760073-972D-4087-8FD8-D738F57F2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A8B691-19EB-4209-ABC4-4C54317B5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8903284-93BC-40EF-934F-3F90556B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7475C7-2AEF-42A3-A460-C03ED8DA6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99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2B09958-18D6-40EA-A939-DC3F1D3E5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54F23E-4D77-4D94-B07C-BA57309253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18F2C8-3234-4B0C-A076-F9284B77A5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75220C-5D96-4B98-A45D-F639E14CA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F4E4AB-FE37-4BE5-BC2E-E725E57A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686903-023A-48C9-9CE4-86BCD080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159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506279-A086-4355-ACCC-244B58B63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51E8648-04A3-45A8-A54B-24750F5731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2F5620-3050-4E8A-8A66-8F51B163D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520A04E-DD3D-4888-A527-44E6B053F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2B7CA9-3165-4FA4-B13A-5D768DE02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2BCFC01-DDCD-402B-82F7-72F2B637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82C7434-FB9B-476F-8539-4D41D04D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3574714-89E5-4211-9E81-2870EB5DF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53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13D195-A1AD-4156-921D-7836BEC0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AD72107-EC28-43AF-9900-902FC650E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949868-FCAB-4CFA-911D-CA6134A51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742AE3-9864-4DC6-9786-0EB6EFA3C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33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858B4D4-A9F2-4CF2-BCB4-B0683438E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0B767B9-DDC2-48DF-8317-938B6688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E204CD-35EB-4F36-81FF-347560D6E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745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A06A7-B64D-491A-808C-1EE85B8BC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73D40B-974B-415B-AC17-D4FB14A46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9F65B2-6A9E-4AC0-BBD3-49533C34D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F985E50-7A5B-41DF-9A6E-D750C95A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96F9009-5974-4C81-9F13-BAA969C39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7D1935-1A51-4FB7-9834-457D6127A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02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0DB95A-A96D-4D60-BBDF-678A272D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086CA30-82B1-480D-B832-8DEF6D3E2E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DFFEA9-9F5A-4BFC-80A7-CD8AB82F9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C8A783-2BCB-43A7-940D-ED352FAB0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481351E-5881-40E0-806C-2F308B19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8E020B-0371-437D-B294-BE92B795C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77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4BDF91B-C289-4D97-ADEF-90EAF5B4B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6139C6-914B-4A36-9351-C3D3F574C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1B9444-29D8-470F-982F-475991D21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4D510-937B-4D84-8A3F-EAF111FFFBF0}" type="datetimeFigureOut">
              <a:rPr kumimoji="1" lang="ja-JP" altLang="en-US" smtClean="0"/>
              <a:t>2026/2/2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D69111-F493-4838-B951-08AA0A3164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47D80BC-2D50-4249-9578-2887D91F1F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AA90C-9A12-429D-82AE-27037EA5C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55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BC0BEB91-04CB-4996-9CDD-90A6766234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794572"/>
              </p:ext>
            </p:extLst>
          </p:nvPr>
        </p:nvGraphicFramePr>
        <p:xfrm>
          <a:off x="873760" y="2512698"/>
          <a:ext cx="9908539" cy="1806745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931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0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7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61484013"/>
                    </a:ext>
                  </a:extLst>
                </a:gridCol>
                <a:gridCol w="1744980">
                  <a:extLst>
                    <a:ext uri="{9D8B030D-6E8A-4147-A177-3AD203B41FA5}">
                      <a16:colId xmlns:a16="http://schemas.microsoft.com/office/drawing/2014/main" val="695648715"/>
                    </a:ext>
                  </a:extLst>
                </a:gridCol>
                <a:gridCol w="1988820">
                  <a:extLst>
                    <a:ext uri="{9D8B030D-6E8A-4147-A177-3AD203B41FA5}">
                      <a16:colId xmlns:a16="http://schemas.microsoft.com/office/drawing/2014/main" val="2337848508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1921267807"/>
                    </a:ext>
                  </a:extLst>
                </a:gridCol>
              </a:tblGrid>
              <a:tr h="648505"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OD</a:t>
                      </a:r>
                      <a:endParaRPr lang="en-US" sz="1400" dirty="0"/>
                    </a:p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[mm]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ID</a:t>
                      </a:r>
                      <a:endParaRPr lang="en-US" sz="1400" dirty="0"/>
                    </a:p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[mm]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sz="1400" dirty="0"/>
                        <a:t>Buckling load </a:t>
                      </a:r>
                      <a:endParaRPr lang="en-US" sz="1400" dirty="0"/>
                    </a:p>
                    <a:p>
                      <a:pPr algn="ctr">
                        <a:defRPr sz="1200" b="1">
                          <a:latin typeface="Times New Roman"/>
                        </a:defRPr>
                      </a:pPr>
                      <a:r>
                        <a:rPr lang="en-US" sz="1400" dirty="0" err="1"/>
                        <a:t>Pcr</a:t>
                      </a:r>
                      <a:r>
                        <a:rPr lang="ja-JP" altLang="en-US" sz="1400" dirty="0"/>
                        <a:t> </a:t>
                      </a:r>
                      <a:r>
                        <a:rPr sz="1400" dirty="0"/>
                        <a:t>[</a:t>
                      </a:r>
                      <a:r>
                        <a:rPr lang="en-US" sz="1400" dirty="0"/>
                        <a:t>N</a:t>
                      </a:r>
                      <a:r>
                        <a:rPr sz="1400" dirty="0"/>
                        <a:t>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>
                          <a:latin typeface="Times New Roman"/>
                        </a:defRPr>
                      </a:pP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Diameter [mm] and material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>
                          <a:latin typeface="Times New Roman"/>
                        </a:defRPr>
                      </a:pP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Applied mass for initial pretension [g]</a:t>
                      </a:r>
                      <a:endParaRPr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>
                          <a:latin typeface="Times New Roman"/>
                        </a:defRPr>
                      </a:pP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Initial pretension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>
                          <a:latin typeface="Times New Roman"/>
                        </a:defRPr>
                      </a:pP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per wire </a:t>
                      </a: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[N]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>
                          <a:latin typeface="Times New Roman"/>
                        </a:defRPr>
                      </a:pPr>
                      <a:r>
                        <a:rPr kumimoji="1" lang="en-US" altLang="ja-JP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Safety factor against buckling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0.9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0.76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8.38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latin typeface="Times New Roman"/>
                        </a:defRPr>
                      </a:pPr>
                      <a:r>
                        <a:rPr kumimoji="1" lang="en-US" altLang="ja-JP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φ </a:t>
                      </a:r>
                      <a:r>
                        <a:rPr kumimoji="1" lang="en-US" altLang="ja-JP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0.15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latin typeface="Times New Roman"/>
                        </a:defRPr>
                      </a:pPr>
                      <a:r>
                        <a:rPr kumimoji="1" lang="en-US" altLang="ja-JP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AISI 304 </a:t>
                      </a:r>
                      <a:endParaRPr lang="en-US" altLang="ja-JP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300</a:t>
                      </a:r>
                      <a:endParaRPr sz="16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1.18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=0.3×9.8×40%</a:t>
                      </a:r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1.78</a:t>
                      </a:r>
                    </a:p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=8.38/(1.18</a:t>
                      </a:r>
                      <a:r>
                        <a:rPr lang="en-US" altLang="ja-JP" sz="1600" dirty="0"/>
                        <a:t>×4)</a:t>
                      </a:r>
                      <a:endParaRPr sz="16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0690"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0.7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sz="1600" dirty="0"/>
                        <a:t>0.</a:t>
                      </a:r>
                      <a:r>
                        <a:rPr lang="en-US" sz="1600" dirty="0"/>
                        <a:t>5</a:t>
                      </a:r>
                      <a:r>
                        <a:rPr sz="1600" dirty="0"/>
                        <a:t>0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4.61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latin typeface="Times New Roman"/>
                        </a:defRPr>
                      </a:pPr>
                      <a:r>
                        <a:rPr kumimoji="1" lang="en-US" altLang="ja-JP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φ 0.1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latin typeface="Times New Roman"/>
                        </a:defRPr>
                      </a:pPr>
                      <a:r>
                        <a:rPr kumimoji="1" lang="en-US" altLang="ja-JP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Ni–</a:t>
                      </a:r>
                      <a:r>
                        <a:rPr kumimoji="1" lang="en-US" altLang="ja-JP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</a:t>
                      </a:r>
                      <a:endParaRPr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200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0.65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>
                          <a:latin typeface="Times New Roman"/>
                        </a:defRPr>
                      </a:pPr>
                      <a:r>
                        <a:rPr lang="en-US" altLang="ja-JP" sz="1600" dirty="0"/>
                        <a:t>=0.2×9.8×30%</a:t>
                      </a:r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1.78</a:t>
                      </a:r>
                    </a:p>
                    <a:p>
                      <a:pPr algn="ctr">
                        <a:defRPr sz="1200">
                          <a:latin typeface="Times New Roman"/>
                        </a:defRPr>
                      </a:pPr>
                      <a:r>
                        <a:rPr lang="en-US" sz="1600" dirty="0"/>
                        <a:t>=4.61/(0.65</a:t>
                      </a:r>
                      <a:r>
                        <a:rPr lang="en-US" altLang="ja-JP" sz="1600" dirty="0"/>
                        <a:t>×4)</a:t>
                      </a:r>
                      <a:endParaRPr sz="16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6DEF19E-0DFE-47C5-89F2-7431942718A9}"/>
              </a:ext>
            </a:extLst>
          </p:cNvPr>
          <p:cNvSpPr txBox="1"/>
          <p:nvPr/>
        </p:nvSpPr>
        <p:spPr>
          <a:xfrm>
            <a:off x="873760" y="2073698"/>
            <a:ext cx="91617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800" b="1">
                <a:latin typeface="Times New Roman"/>
              </a:defRPr>
            </a:pPr>
            <a:r>
              <a:rPr lang="en-US" altLang="ja-JP" dirty="0"/>
              <a:t>Table 2 Calculated safety factors against buckling due to the initial wire pretension</a:t>
            </a:r>
          </a:p>
        </p:txBody>
      </p:sp>
    </p:spTree>
    <p:extLst>
      <p:ext uri="{BB962C8B-B14F-4D97-AF65-F5344CB8AC3E}">
        <p14:creationId xmlns:p14="http://schemas.microsoft.com/office/powerpoint/2010/main" val="846592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9430</TotalTime>
  <Words>91</Words>
  <Application>Microsoft Office PowerPoint</Application>
  <PresentationFormat>ワイド画面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誠 神野</dc:creator>
  <cp:lastModifiedBy>誠 神野</cp:lastModifiedBy>
  <cp:revision>221</cp:revision>
  <dcterms:created xsi:type="dcterms:W3CDTF">2024-02-20T08:07:32Z</dcterms:created>
  <dcterms:modified xsi:type="dcterms:W3CDTF">2026-02-02T08:35:18Z</dcterms:modified>
</cp:coreProperties>
</file>