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5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E614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9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AE63D-805F-4B54-B99C-CA4AF2187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6FBE250-D9C5-412B-90F9-B79F8BC70D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CF4B30-5A85-4FB9-AA3F-BA7ECDB87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A07BE2-EDAE-4DA8-973D-9D3ADFAF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5C76D9-4423-4674-A285-A248C5AB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27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E2599C-7E23-4636-9D41-BC943C49A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F6D176-3BA1-4228-A71C-623FD5A83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481EB2-A593-479A-9D6B-F7A49EFC2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B97ABD-9D81-4D64-A8B9-24E8069A6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5029CC-DC5F-47CF-94B8-B01F6C5E2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64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AFDA3BE-92DB-434B-BE22-CCEFD735FC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92FA49-67B9-40F4-8413-9C24624580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91513B-C520-4684-B621-FAB17DB4C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512B1A-7573-44E9-B6AA-271FD743D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E56EF3-64EE-4A39-A108-62EAA897F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22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CC9FD1-C8D7-48F3-90A8-37F634005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6CF289-22F9-4A64-B8F3-1FE0AD6AB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51B2FD-141D-47D3-926D-63995DEB1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75EC42-3FCA-42E7-A1F8-9849EED14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7A105F-8C57-439B-A351-3F331D98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79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70316E-9FA1-4809-AC05-24439A27A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760073-972D-4087-8FD8-D738F57F2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A8B691-19EB-4209-ABC4-4C54317B5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903284-93BC-40EF-934F-3F90556B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7475C7-2AEF-42A3-A460-C03ED8DA6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99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B09958-18D6-40EA-A939-DC3F1D3E5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54F23E-4D77-4D94-B07C-BA57309253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18F2C8-3234-4B0C-A076-F9284B77A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75220C-5D96-4B98-A45D-F639E14CA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F4E4AB-FE37-4BE5-BC2E-E725E57A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686903-023A-48C9-9CE4-86BCD080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159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506279-A086-4355-ACCC-244B58B63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1E8648-04A3-45A8-A54B-24750F573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2F5620-3050-4E8A-8A66-8F51B163D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520A04E-DD3D-4888-A527-44E6B053F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2B7CA9-3165-4FA4-B13A-5D768DE02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2BCFC01-DDCD-402B-82F7-72F2B6378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82C7434-FB9B-476F-8539-4D41D04D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574714-89E5-4211-9E81-2870EB5DF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53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13D195-A1AD-4156-921D-7836BEC06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D72107-EC28-43AF-9900-902FC650E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949868-FCAB-4CFA-911D-CA6134A51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742AE3-9864-4DC6-9786-0EB6EFA3C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533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858B4D4-A9F2-4CF2-BCB4-B0683438E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0B767B9-DDC2-48DF-8317-938B6688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E204CD-35EB-4F36-81FF-347560D6E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74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BA06A7-B64D-491A-808C-1EE85B8BC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73D40B-974B-415B-AC17-D4FB14A46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9F65B2-6A9E-4AC0-BBD3-49533C34D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985E50-7A5B-41DF-9A6E-D750C95A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6F9009-5974-4C81-9F13-BAA969C39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7D1935-1A51-4FB7-9834-457D6127A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0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0DB95A-A96D-4D60-BBDF-678A272D5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086CA30-82B1-480D-B832-8DEF6D3E2E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2DFFEA9-9F5A-4BFC-80A7-CD8AB82F9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C8A783-2BCB-43A7-940D-ED352FAB0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481351E-5881-40E0-806C-2F308B19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8E020B-0371-437D-B294-BE92B795C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7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4BDF91B-C289-4D97-ADEF-90EAF5B4B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6139C6-914B-4A36-9351-C3D3F574C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1B9444-29D8-470F-982F-475991D21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D69111-F493-4838-B951-08AA0A3164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7D80BC-2D50-4249-9578-2887D91F1F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55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C9667E70-6FA0-4A3D-8F7B-4AA10220F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054036"/>
              </p:ext>
            </p:extLst>
          </p:nvPr>
        </p:nvGraphicFramePr>
        <p:xfrm>
          <a:off x="2082800" y="1522098"/>
          <a:ext cx="7137402" cy="39893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379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9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91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8505"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lang="en-US" sz="1400" dirty="0"/>
                        <a:t>Motion / operating condition</a:t>
                      </a:r>
                      <a:endParaRPr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lang="en-US" sz="1400" dirty="0"/>
                        <a:t>Maximum negative displacement (deflection / whirling) [mm]</a:t>
                      </a:r>
                      <a:endParaRPr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lang="en-US" altLang="ja-JP" sz="1400" dirty="0"/>
                        <a:t>Maximum positive displacement (deflection / whirling) [mm]</a:t>
                      </a:r>
                      <a:endParaRPr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>
                          <a:latin typeface="Times New Roman" panose="02020603050405020304" pitchFamily="18" charset="0"/>
                          <a:ea typeface="ＭＳ 明朝" panose="02020609040205080304" pitchFamily="17" charset="-128"/>
                        </a:rPr>
                        <a:t>Pitch bending</a:t>
                      </a:r>
                      <a:endParaRPr sz="16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0.06</a:t>
                      </a:r>
                      <a:endParaRPr sz="16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0.06</a:t>
                      </a:r>
                      <a:endParaRPr sz="16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>
                          <a:effectLst/>
                          <a:latin typeface="Times New Roman" panose="02020603050405020304" pitchFamily="18" charset="0"/>
                          <a:ea typeface="ＭＳ 明朝" panose="02020609040205080304" pitchFamily="17" charset="-128"/>
                        </a:rPr>
                        <a:t>Yaw bending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0.06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0.06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>
                          <a:effectLst/>
                          <a:latin typeface="Times New Roman" panose="02020603050405020304" pitchFamily="18" charset="0"/>
                          <a:ea typeface="ＭＳ 明朝" panose="02020609040205080304" pitchFamily="17" charset="-128"/>
                        </a:rPr>
                        <a:t>Grasping in straight configuration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0.02</a:t>
                      </a:r>
                      <a:endParaRPr lang="ja-JP" altLang="en-US"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880577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>
                          <a:effectLst/>
                          <a:latin typeface="Times New Roman" panose="02020603050405020304" pitchFamily="18" charset="0"/>
                          <a:ea typeface="ＭＳ 明朝" panose="02020609040205080304" pitchFamily="17" charset="-128"/>
                        </a:rPr>
                        <a:t>Grasping in bending configuration</a:t>
                      </a:r>
                      <a:endParaRPr lang="en-US" altLang="ja-JP"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0.03</a:t>
                      </a:r>
                      <a:endParaRPr lang="ja-JP" altLang="en-US"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8224800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sz="1600" dirty="0"/>
                        <a:t>Saft rotation </a:t>
                      </a:r>
                      <a:r>
                        <a:rPr lang="en-US" altLang="ja-JP" sz="1600" dirty="0">
                          <a:effectLst/>
                          <a:latin typeface="Times New Roman" panose="02020603050405020304" pitchFamily="18" charset="0"/>
                          <a:ea typeface="ＭＳ 明朝" panose="02020609040205080304" pitchFamily="17" charset="-128"/>
                        </a:rPr>
                        <a:t>in straight configuration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0.20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0.22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489808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Saft rotation </a:t>
                      </a:r>
                      <a:r>
                        <a:rPr lang="en-US" altLang="ja-JP" sz="1600" dirty="0">
                          <a:effectLst/>
                          <a:latin typeface="Times New Roman" panose="02020603050405020304" pitchFamily="18" charset="0"/>
                          <a:ea typeface="ＭＳ 明朝" panose="02020609040205080304" pitchFamily="17" charset="-128"/>
                        </a:rPr>
                        <a:t>in bending configuration</a:t>
                      </a:r>
                      <a:endParaRPr lang="en-US" altLang="ja-JP"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0.10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0.23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2367838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4F14989-20B1-4E1E-91EA-A7FBE625EBED}"/>
              </a:ext>
            </a:extLst>
          </p:cNvPr>
          <p:cNvSpPr txBox="1"/>
          <p:nvPr/>
        </p:nvSpPr>
        <p:spPr>
          <a:xfrm>
            <a:off x="1586808" y="1060205"/>
            <a:ext cx="7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latin typeface="Times New Roman"/>
              </a:defRPr>
            </a:pPr>
            <a:r>
              <a:rPr lang="en-US" altLang="ja-JP" dirty="0"/>
              <a:t>Table 3 Maximum shaft deflection and whirling displacement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282868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9430</TotalTime>
  <Words>67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誠 神野</dc:creator>
  <cp:lastModifiedBy>誠 神野</cp:lastModifiedBy>
  <cp:revision>221</cp:revision>
  <dcterms:created xsi:type="dcterms:W3CDTF">2024-02-20T08:07:32Z</dcterms:created>
  <dcterms:modified xsi:type="dcterms:W3CDTF">2026-02-02T08:35:57Z</dcterms:modified>
</cp:coreProperties>
</file>