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96C690-514C-4B50-7F8E-32110B0DF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801FF15-5D8D-2E80-72CF-DBCEFE202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39AD92-422B-708D-8F5A-AA7E6DC52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26D9AA-2307-3F34-7686-AD644F5A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F68397-419E-C0D6-B919-169640B6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9715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5025B9-9501-3639-2CC8-D116B7FF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57D9FC-9F88-A07F-9829-50A860AD1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A2A949-8C2A-3F1D-1AC1-020EBA38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771EE3-DC4F-0CD2-73F4-D3477823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D36F16F-AFED-FFC2-15EE-9321D28C9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632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FF1B268-519A-45EB-BA82-261C7EB44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93AE32-F43E-631B-D669-285CD86B6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9FD58B-8559-32FD-4F79-78CA6EDB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030513-A963-BE95-4A45-8A95BC749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772FDEB-714B-D9E8-5EBC-72449A7A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81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F34FC2-22D1-8204-7A9A-6913015CD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6B6BD3-7A2F-056C-05AE-2B8E9F003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691A68-C2E2-B307-8876-C6525251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D10B2B-0239-9513-8EFB-754F31B7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8439058-CEF7-E59B-4ED1-A08F1E51E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76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39B478-FEE8-EB8C-3BCD-FFB6D9874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F6E21E-6AF1-79C7-3C77-C232C6257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CAEB3B1-43A4-BCF3-7A6F-DA42E57EC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538712-CD25-D05F-2D2A-FD6DEE72F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71FD31-DE41-6B5B-4540-B3F69E3F6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30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81A44F-0E49-904A-2C42-9C5DA83F0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3548A7-BB9C-AD4C-F70F-4070D0C21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556174-CF21-E1ED-BE50-6262A51EB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843C280-4027-2B00-8E67-17B45DC9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DF0E938-2960-6C61-4170-2D7AAD60F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355B417-9B80-AC76-C170-FB0C82FFE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644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F20F57-0114-B009-880A-D73E20C95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0AC6861-C497-992F-4825-DDABB947A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DCF9456-3FD2-A735-DD87-1D41BE7DB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EB0B79E-FDB3-81C9-C103-00E2C9334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51C0514-6F55-B432-08D4-7C32BF1F96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4D464D3-C9DA-E03C-8C14-5F308DC8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DD814AE-3A54-B2F9-8464-FE3965881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A245127-D23F-2286-8376-67A70B71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316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219F63-18BD-0C8E-B2ED-5B9E5FCC1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23EFF34-EF0F-AA62-BFC1-DCDA0C50F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7560962-3ACF-6912-093E-040E1F47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7FB90A3-D7F4-2817-E016-AD29B3D2B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412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9FBDCA4-F09D-D09F-C270-56BDE6E8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6D52AFA-A8F1-5137-B691-B6BAE414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34FE907-9B0C-0CD1-F54C-4BD1F0603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19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61B3B7-125F-CFAC-CFE2-3DA82D7D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362A2E-B58E-FEC5-7103-14A1960D7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944C511-9F9B-FF4E-6905-218452C9A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E0931B-6846-4D15-8A5E-DFE574F8E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7CC8F4-475B-3577-BB46-9487CF9FB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DECF47-8C07-BFE5-EFF1-81414499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769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59FD22-0502-007F-7569-3BCAE040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812D243-B731-485F-16B9-2DF8927E8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CE725A8-9087-8B6A-3FBD-D74A07A82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BFD3010-280B-5F43-0D9C-DBBDF48BF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82B48DE-C99D-70FE-D817-5D3AF5414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1795247-88C9-B3B5-1C15-C848F395C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87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62DB259-6DC9-1F61-018C-5A42E1852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59F24F9-BB87-AF26-AC30-89C2DB36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512714-DFEE-62F9-D578-87DF4B002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87500-18EB-4B44-9F58-AFE7D645F667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E80678-0C1E-FFEB-3149-8F0468AEB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6AC700-9906-B6F5-453B-E28073C14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3EAFE-796A-4EC5-BE2A-38ECFD4F52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58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t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tif"/><Relationship Id="rId5" Type="http://schemas.openxmlformats.org/officeDocument/2006/relationships/image" Target="../media/image2.ti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4FD94ECA-7C7B-E61C-513D-F3BAD109B150}"/>
              </a:ext>
            </a:extLst>
          </p:cNvPr>
          <p:cNvGrpSpPr/>
          <p:nvPr/>
        </p:nvGrpSpPr>
        <p:grpSpPr>
          <a:xfrm>
            <a:off x="1168629" y="966005"/>
            <a:ext cx="2259983" cy="1845843"/>
            <a:chOff x="1426142" y="2047292"/>
            <a:chExt cx="2620596" cy="2763866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9BA007B0-2FCE-AF2A-D151-4B339EDFCD7F}"/>
                </a:ext>
              </a:extLst>
            </p:cNvPr>
            <p:cNvGrpSpPr/>
            <p:nvPr/>
          </p:nvGrpSpPr>
          <p:grpSpPr>
            <a:xfrm>
              <a:off x="1426142" y="2047292"/>
              <a:ext cx="2620596" cy="2763866"/>
              <a:chOff x="4029043" y="594972"/>
              <a:chExt cx="2960197" cy="4850301"/>
            </a:xfrm>
          </p:grpSpPr>
          <p:pic>
            <p:nvPicPr>
              <p:cNvPr id="5" name="图片 4">
                <a:extLst>
                  <a:ext uri="{FF2B5EF4-FFF2-40B4-BE49-F238E27FC236}">
                    <a16:creationId xmlns:a16="http://schemas.microsoft.com/office/drawing/2014/main" id="{BA036C21-32C4-F0DF-4078-4742102F79E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243" t="9102" r="20387" b="18319"/>
              <a:stretch>
                <a:fillRect/>
              </a:stretch>
            </p:blipFill>
            <p:spPr>
              <a:xfrm>
                <a:off x="4705922" y="2023893"/>
                <a:ext cx="1865590" cy="3421380"/>
              </a:xfrm>
              <a:prstGeom prst="rect">
                <a:avLst/>
              </a:prstGeom>
              <a:ln w="19050">
                <a:noFill/>
              </a:ln>
            </p:spPr>
          </p:pic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C01535ED-FDF9-7D92-CCF6-6D6782CA5C87}"/>
                  </a:ext>
                </a:extLst>
              </p:cNvPr>
              <p:cNvSpPr txBox="1"/>
              <p:nvPr/>
            </p:nvSpPr>
            <p:spPr>
              <a:xfrm rot="19080000">
                <a:off x="4654354" y="900399"/>
                <a:ext cx="1162050" cy="727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Marker</a:t>
                </a:r>
              </a:p>
            </p:txBody>
          </p:sp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7CA405EE-61F4-70AD-4560-E2BE6BC705F8}"/>
                  </a:ext>
                </a:extLst>
              </p:cNvPr>
              <p:cNvSpPr txBox="1"/>
              <p:nvPr/>
            </p:nvSpPr>
            <p:spPr>
              <a:xfrm rot="19080000">
                <a:off x="5827190" y="1070665"/>
                <a:ext cx="1162050" cy="727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LCDM</a:t>
                </a:r>
                <a:endParaRPr lang="zh-CN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0F9E3015-37F7-E0A2-F705-0C42BD8ADC8A}"/>
                  </a:ext>
                </a:extLst>
              </p:cNvPr>
              <p:cNvSpPr txBox="1"/>
              <p:nvPr/>
            </p:nvSpPr>
            <p:spPr>
              <a:xfrm rot="19080000">
                <a:off x="5159236" y="594972"/>
                <a:ext cx="1649054" cy="727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EPSCs Medium</a:t>
                </a:r>
                <a:endParaRPr lang="zh-CN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418CE53C-3DA5-64EE-2463-503A5025785B}"/>
                  </a:ext>
                </a:extLst>
              </p:cNvPr>
              <p:cNvSpPr txBox="1"/>
              <p:nvPr/>
            </p:nvSpPr>
            <p:spPr>
              <a:xfrm>
                <a:off x="4029043" y="3975570"/>
                <a:ext cx="875031" cy="646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10KDa</a:t>
                </a:r>
              </a:p>
            </p:txBody>
          </p:sp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382581E1-DABC-A922-54F7-F0047D4F4116}"/>
                  </a:ext>
                </a:extLst>
              </p:cNvPr>
              <p:cNvSpPr txBox="1"/>
              <p:nvPr/>
            </p:nvSpPr>
            <p:spPr>
              <a:xfrm>
                <a:off x="4081635" y="3092895"/>
                <a:ext cx="1057617" cy="646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15KDa</a:t>
                </a:r>
              </a:p>
            </p:txBody>
          </p:sp>
        </p:grpSp>
        <p:sp>
          <p:nvSpPr>
            <p:cNvPr id="4" name="右大括号 3">
              <a:extLst>
                <a:ext uri="{FF2B5EF4-FFF2-40B4-BE49-F238E27FC236}">
                  <a16:creationId xmlns:a16="http://schemas.microsoft.com/office/drawing/2014/main" id="{42CF4636-5490-D043-138C-137BCD536480}"/>
                </a:ext>
              </a:extLst>
            </p:cNvPr>
            <p:cNvSpPr/>
            <p:nvPr/>
          </p:nvSpPr>
          <p:spPr>
            <a:xfrm>
              <a:off x="3615387" y="4168909"/>
              <a:ext cx="191136" cy="346029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CF67B848-21A4-BC7C-3719-A84F8171DE40}"/>
              </a:ext>
            </a:extLst>
          </p:cNvPr>
          <p:cNvGrpSpPr/>
          <p:nvPr/>
        </p:nvGrpSpPr>
        <p:grpSpPr>
          <a:xfrm>
            <a:off x="5124502" y="776344"/>
            <a:ext cx="1920695" cy="2403270"/>
            <a:chOff x="6542202" y="858404"/>
            <a:chExt cx="1920695" cy="2403270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366C4567-23BD-0CAA-6257-6212B8EA8F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45" t="-3699" r="14532" b="-2972"/>
            <a:stretch>
              <a:fillRect/>
            </a:stretch>
          </p:blipFill>
          <p:spPr>
            <a:xfrm>
              <a:off x="6542202" y="1348033"/>
              <a:ext cx="1706251" cy="1913641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B971D210-D1CD-8C47-C7EE-3757B4B272BE}"/>
                </a:ext>
              </a:extLst>
            </p:cNvPr>
            <p:cNvSpPr txBox="1"/>
            <p:nvPr/>
          </p:nvSpPr>
          <p:spPr>
            <a:xfrm rot="19080000">
              <a:off x="6680312" y="974638"/>
              <a:ext cx="8871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Arial" panose="020B0604020202020204" pitchFamily="34" charset="0"/>
                  <a:cs typeface="Arial" panose="020B0604020202020204" pitchFamily="34" charset="0"/>
                </a:rPr>
                <a:t>Marker</a:t>
              </a: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29892A0C-8953-8B78-4F01-ACEBECA8FCAE}"/>
                </a:ext>
              </a:extLst>
            </p:cNvPr>
            <p:cNvSpPr txBox="1"/>
            <p:nvPr/>
          </p:nvSpPr>
          <p:spPr>
            <a:xfrm rot="19080000">
              <a:off x="7575722" y="1039435"/>
              <a:ext cx="8871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200" dirty="0">
                  <a:latin typeface="Arial" panose="020B0604020202020204" pitchFamily="34" charset="0"/>
                  <a:cs typeface="Arial" panose="020B0604020202020204" pitchFamily="34" charset="0"/>
                </a:rPr>
                <a:t>LCDM</a:t>
              </a:r>
              <a:endParaRPr lang="zh-CN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B46C74F2-D06B-ACF6-D123-475370152435}"/>
                </a:ext>
              </a:extLst>
            </p:cNvPr>
            <p:cNvSpPr txBox="1"/>
            <p:nvPr/>
          </p:nvSpPr>
          <p:spPr>
            <a:xfrm rot="19080000">
              <a:off x="7065768" y="858404"/>
              <a:ext cx="12589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200" dirty="0">
                  <a:latin typeface="Arial" panose="020B0604020202020204" pitchFamily="34" charset="0"/>
                  <a:cs typeface="Arial" panose="020B0604020202020204" pitchFamily="34" charset="0"/>
                </a:rPr>
                <a:t>EPSCs Medium</a:t>
              </a:r>
              <a:endParaRPr lang="zh-CN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15BD5AD0-8338-54D0-DEAA-608C63B046D6}"/>
                </a:ext>
              </a:extLst>
            </p:cNvPr>
            <p:cNvSpPr/>
            <p:nvPr/>
          </p:nvSpPr>
          <p:spPr>
            <a:xfrm>
              <a:off x="6728100" y="1593029"/>
              <a:ext cx="1369526" cy="1286697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215AB247-3B75-3E8D-372B-F4ECD1A23992}"/>
              </a:ext>
            </a:extLst>
          </p:cNvPr>
          <p:cNvSpPr txBox="1"/>
          <p:nvPr/>
        </p:nvSpPr>
        <p:spPr>
          <a:xfrm>
            <a:off x="311179" y="306763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Fig. 1H</a:t>
            </a:r>
            <a:endParaRPr lang="zh-CN" altLang="en-US" b="1" dirty="0"/>
          </a:p>
        </p:txBody>
      </p: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98AE00F2-62D7-A47A-57C9-1979BF1B4CE1}"/>
              </a:ext>
            </a:extLst>
          </p:cNvPr>
          <p:cNvGrpSpPr/>
          <p:nvPr/>
        </p:nvGrpSpPr>
        <p:grpSpPr>
          <a:xfrm>
            <a:off x="339835" y="2778808"/>
            <a:ext cx="11155988" cy="3599282"/>
            <a:chOff x="445556" y="876236"/>
            <a:chExt cx="11155988" cy="3599282"/>
          </a:xfrm>
        </p:grpSpPr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43FC3423-5207-5FE8-E6B0-6866FA4F4A3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0" t="21416" r="670" b="42669"/>
            <a:stretch/>
          </p:blipFill>
          <p:spPr>
            <a:xfrm>
              <a:off x="5016846" y="1767892"/>
              <a:ext cx="6032090" cy="318841"/>
            </a:xfrm>
            <a:prstGeom prst="rect">
              <a:avLst/>
            </a:prstGeom>
          </p:spPr>
        </p:pic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7D1C5280-DEED-4E3D-F6D7-AD71245C4E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9" t="-3328" r="20" b="2366"/>
            <a:stretch/>
          </p:blipFill>
          <p:spPr>
            <a:xfrm>
              <a:off x="4915102" y="3612420"/>
              <a:ext cx="6133833" cy="863098"/>
            </a:xfrm>
            <a:prstGeom prst="rect">
              <a:avLst/>
            </a:prstGeom>
          </p:spPr>
        </p:pic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id="{0F277294-498D-EB7F-240E-F6F9E55DAA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14" t="13682" r="464" b="1216"/>
            <a:stretch/>
          </p:blipFill>
          <p:spPr>
            <a:xfrm>
              <a:off x="5016845" y="2114595"/>
              <a:ext cx="6032090" cy="1465997"/>
            </a:xfrm>
            <a:prstGeom prst="rect">
              <a:avLst/>
            </a:prstGeom>
          </p:spPr>
        </p:pic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3F2AAEE0-3A5B-925B-ED16-CB9B19F3D0CC}"/>
                </a:ext>
              </a:extLst>
            </p:cNvPr>
            <p:cNvSpPr txBox="1"/>
            <p:nvPr/>
          </p:nvSpPr>
          <p:spPr>
            <a:xfrm>
              <a:off x="10931752" y="1814723"/>
              <a:ext cx="60464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p53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B01DC62C-151C-0CDD-2635-F39D56DAAB65}"/>
                </a:ext>
              </a:extLst>
            </p:cNvPr>
            <p:cNvSpPr txBox="1"/>
            <p:nvPr/>
          </p:nvSpPr>
          <p:spPr>
            <a:xfrm>
              <a:off x="10931752" y="3751817"/>
              <a:ext cx="6697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Actin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2D10C5C3-9024-C14F-A363-03BE5C849D13}"/>
                </a:ext>
              </a:extLst>
            </p:cNvPr>
            <p:cNvSpPr txBox="1"/>
            <p:nvPr/>
          </p:nvSpPr>
          <p:spPr>
            <a:xfrm rot="18483098">
              <a:off x="7718391" y="1418149"/>
              <a:ext cx="53201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Blank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0B21F49D-23AC-254E-2691-783C76C0532E}"/>
                </a:ext>
              </a:extLst>
            </p:cNvPr>
            <p:cNvSpPr txBox="1"/>
            <p:nvPr/>
          </p:nvSpPr>
          <p:spPr>
            <a:xfrm rot="18483098">
              <a:off x="8158870" y="1438147"/>
              <a:ext cx="52913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EGFP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F0D4B77E-D376-3503-1BCB-138DB8E33E3A}"/>
                </a:ext>
              </a:extLst>
            </p:cNvPr>
            <p:cNvSpPr txBox="1"/>
            <p:nvPr/>
          </p:nvSpPr>
          <p:spPr>
            <a:xfrm rot="18483098">
              <a:off x="8557908" y="1279656"/>
              <a:ext cx="922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50nM Pros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67ABFEB0-81D6-3868-FBE5-D87C95E0D56A}"/>
                </a:ext>
              </a:extLst>
            </p:cNvPr>
            <p:cNvSpPr txBox="1"/>
            <p:nvPr/>
          </p:nvSpPr>
          <p:spPr>
            <a:xfrm rot="18483098">
              <a:off x="9031514" y="1242364"/>
              <a:ext cx="97847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200nM Pros 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9271BBDE-D7C6-852C-4658-E2708C5DF57E}"/>
                </a:ext>
              </a:extLst>
            </p:cNvPr>
            <p:cNvSpPr txBox="1"/>
            <p:nvPr/>
          </p:nvSpPr>
          <p:spPr>
            <a:xfrm>
              <a:off x="10931752" y="2742194"/>
              <a:ext cx="61264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p21</a:t>
              </a:r>
              <a:endParaRPr lang="zh-CN" alt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689F4D9D-467C-5F08-478F-E24A37527E5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93328" y="1561829"/>
              <a:ext cx="2616985" cy="2050591"/>
              <a:chOff x="7820709" y="2183508"/>
              <a:chExt cx="2294882" cy="1773683"/>
            </a:xfrm>
          </p:grpSpPr>
          <p:pic>
            <p:nvPicPr>
              <p:cNvPr id="34" name="图片 33">
                <a:extLst>
                  <a:ext uri="{FF2B5EF4-FFF2-40B4-BE49-F238E27FC236}">
                    <a16:creationId xmlns:a16="http://schemas.microsoft.com/office/drawing/2014/main" id="{24730305-CB52-36F3-173A-8AE7C6898A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402" t="29597" r="25236" b="41591"/>
              <a:stretch/>
            </p:blipFill>
            <p:spPr>
              <a:xfrm>
                <a:off x="8408062" y="2999490"/>
                <a:ext cx="1650751" cy="221235"/>
              </a:xfrm>
              <a:prstGeom prst="rect">
                <a:avLst/>
              </a:prstGeom>
            </p:spPr>
          </p:pic>
          <p:pic>
            <p:nvPicPr>
              <p:cNvPr id="35" name="图片 34">
                <a:extLst>
                  <a:ext uri="{FF2B5EF4-FFF2-40B4-BE49-F238E27FC236}">
                    <a16:creationId xmlns:a16="http://schemas.microsoft.com/office/drawing/2014/main" id="{0AADCCDC-BE2A-90D8-8008-BC38F25D831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33" t="8969" r="25131" b="57684"/>
              <a:stretch/>
            </p:blipFill>
            <p:spPr>
              <a:xfrm>
                <a:off x="8408062" y="3710616"/>
                <a:ext cx="1650751" cy="246575"/>
              </a:xfrm>
              <a:prstGeom prst="rect">
                <a:avLst/>
              </a:prstGeom>
            </p:spPr>
          </p:pic>
          <p:pic>
            <p:nvPicPr>
              <p:cNvPr id="36" name="图片 35">
                <a:extLst>
                  <a:ext uri="{FF2B5EF4-FFF2-40B4-BE49-F238E27FC236}">
                    <a16:creationId xmlns:a16="http://schemas.microsoft.com/office/drawing/2014/main" id="{5FE99AEF-B4DD-0FB5-45B4-6E38D26273B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906" t="45184" r="24097" b="32689"/>
              <a:stretch/>
            </p:blipFill>
            <p:spPr>
              <a:xfrm>
                <a:off x="8408449" y="3314667"/>
                <a:ext cx="1652999" cy="329699"/>
              </a:xfrm>
              <a:prstGeom prst="rect">
                <a:avLst/>
              </a:prstGeom>
            </p:spPr>
          </p:pic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id="{B75BCED0-C1C8-F129-7B28-5044C40B493D}"/>
                  </a:ext>
                </a:extLst>
              </p:cNvPr>
              <p:cNvSpPr txBox="1"/>
              <p:nvPr/>
            </p:nvSpPr>
            <p:spPr>
              <a:xfrm>
                <a:off x="7877836" y="3002925"/>
                <a:ext cx="530226" cy="212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p53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文本框 37">
                <a:extLst>
                  <a:ext uri="{FF2B5EF4-FFF2-40B4-BE49-F238E27FC236}">
                    <a16:creationId xmlns:a16="http://schemas.microsoft.com/office/drawing/2014/main" id="{38112987-D0D2-B636-2F18-EED4631160D2}"/>
                  </a:ext>
                </a:extLst>
              </p:cNvPr>
              <p:cNvSpPr txBox="1"/>
              <p:nvPr/>
            </p:nvSpPr>
            <p:spPr>
              <a:xfrm>
                <a:off x="7820709" y="3727417"/>
                <a:ext cx="587353" cy="212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Actin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64FF13D2-AD86-1097-AF8A-56EEC18B5606}"/>
                  </a:ext>
                </a:extLst>
              </p:cNvPr>
              <p:cNvSpPr txBox="1"/>
              <p:nvPr/>
            </p:nvSpPr>
            <p:spPr>
              <a:xfrm rot="18483098">
                <a:off x="8430289" y="2650770"/>
                <a:ext cx="460170" cy="215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Blank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8FDE74E0-CCEB-EE21-9333-FD390E018D62}"/>
                  </a:ext>
                </a:extLst>
              </p:cNvPr>
              <p:cNvSpPr txBox="1"/>
              <p:nvPr/>
            </p:nvSpPr>
            <p:spPr>
              <a:xfrm rot="18483098">
                <a:off x="8816536" y="2668068"/>
                <a:ext cx="457677" cy="215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EGFP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6C2F5151-458E-517D-9267-76976F8EBE48}"/>
                  </a:ext>
                </a:extLst>
              </p:cNvPr>
              <p:cNvSpPr txBox="1"/>
              <p:nvPr/>
            </p:nvSpPr>
            <p:spPr>
              <a:xfrm rot="18483098">
                <a:off x="9168811" y="2530979"/>
                <a:ext cx="797841" cy="215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50nM Pros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id="{0EFA2FC5-CF17-2B43-CF6F-1872777CEBD6}"/>
                  </a:ext>
                </a:extLst>
              </p:cNvPr>
              <p:cNvSpPr txBox="1"/>
              <p:nvPr/>
            </p:nvSpPr>
            <p:spPr>
              <a:xfrm rot="18483098">
                <a:off x="9584460" y="2498723"/>
                <a:ext cx="846345" cy="215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200nM Pros 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31B5E8F3-C039-1885-293A-231B9EDDA75B}"/>
                  </a:ext>
                </a:extLst>
              </p:cNvPr>
              <p:cNvSpPr txBox="1"/>
              <p:nvPr/>
            </p:nvSpPr>
            <p:spPr>
              <a:xfrm>
                <a:off x="7870823" y="3373031"/>
                <a:ext cx="537239" cy="212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p21</a:t>
                </a:r>
                <a:endParaRPr lang="zh-CN" altLang="en-US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02D98C2F-4A6C-201B-4318-4CFDB8BEF513}"/>
                </a:ext>
              </a:extLst>
            </p:cNvPr>
            <p:cNvSpPr/>
            <p:nvPr/>
          </p:nvSpPr>
          <p:spPr>
            <a:xfrm>
              <a:off x="7621137" y="1751337"/>
              <a:ext cx="1952961" cy="38117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42C4575E-7117-C358-9E73-6D713AEB7F7B}"/>
                </a:ext>
              </a:extLst>
            </p:cNvPr>
            <p:cNvSpPr/>
            <p:nvPr/>
          </p:nvSpPr>
          <p:spPr>
            <a:xfrm>
              <a:off x="7621137" y="2706458"/>
              <a:ext cx="1952961" cy="38117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11580C8E-47ED-1B9D-4F98-BBCDB2250AB4}"/>
                </a:ext>
              </a:extLst>
            </p:cNvPr>
            <p:cNvSpPr/>
            <p:nvPr/>
          </p:nvSpPr>
          <p:spPr>
            <a:xfrm>
              <a:off x="7567791" y="3616866"/>
              <a:ext cx="1952961" cy="38117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8741A648-2F87-4D51-4723-FE0BACF05F15}"/>
                </a:ext>
              </a:extLst>
            </p:cNvPr>
            <p:cNvSpPr txBox="1"/>
            <p:nvPr/>
          </p:nvSpPr>
          <p:spPr>
            <a:xfrm>
              <a:off x="445556" y="1277042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/>
                <a:t>Fig. 3F</a:t>
              </a:r>
              <a:endParaRPr lang="zh-CN" altLang="en-US" b="1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628270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AGS" val="[]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35</Words>
  <Application>Microsoft Office PowerPoint</Application>
  <PresentationFormat>宽屏</PresentationFormat>
  <Paragraphs>24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>中山大学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光 时</dc:creator>
  <cp:lastModifiedBy>guang shi</cp:lastModifiedBy>
  <cp:revision>4</cp:revision>
  <dcterms:created xsi:type="dcterms:W3CDTF">2026-03-23T03:30:04Z</dcterms:created>
  <dcterms:modified xsi:type="dcterms:W3CDTF">2026-03-26T08:10:14Z</dcterms:modified>
</cp:coreProperties>
</file>