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C9D"/>
    <a:srgbClr val="0110D1"/>
    <a:srgbClr val="AED6F9"/>
    <a:srgbClr val="8C97EC"/>
    <a:srgbClr val="99B2DF"/>
    <a:srgbClr val="E49991"/>
    <a:srgbClr val="FFC9C2"/>
    <a:srgbClr val="7B0101"/>
    <a:srgbClr val="950101"/>
    <a:srgbClr val="FFA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63"/>
    <p:restoredTop sz="92947"/>
  </p:normalViewPr>
  <p:slideViewPr>
    <p:cSldViewPr snapToGrid="0">
      <p:cViewPr varScale="1">
        <p:scale>
          <a:sx n="87" d="100"/>
          <a:sy n="87" d="100"/>
        </p:scale>
        <p:origin x="-76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C72DB-605E-0F4B-BEFA-F419CD777762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2445-0623-A84C-A2C0-69350AC3936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LU Biter, MMA Van </a:t>
            </a:r>
            <a:r>
              <a:rPr lang="en-US" dirty="0" err="1"/>
              <a:t>Buuren</a:t>
            </a:r>
            <a:r>
              <a:rPr lang="en-US" dirty="0"/>
              <a:t>, GHH </a:t>
            </a:r>
            <a:r>
              <a:rPr lang="en-US" dirty="0" err="1"/>
              <a:t>Mannaerts</a:t>
            </a:r>
            <a:endParaRPr lang="en-US" dirty="0"/>
          </a:p>
          <a:p>
            <a:pPr algn="ctr"/>
            <a:r>
              <a:rPr lang="en-US" dirty="0"/>
              <a:t>JA </a:t>
            </a:r>
            <a:r>
              <a:rPr lang="en-US" dirty="0" err="1"/>
              <a:t>Apers</a:t>
            </a:r>
            <a:r>
              <a:rPr lang="en-US" dirty="0"/>
              <a:t>, M </a:t>
            </a:r>
            <a:r>
              <a:rPr lang="en-US" dirty="0" err="1"/>
              <a:t>Dunkelgrun</a:t>
            </a:r>
            <a:r>
              <a:rPr lang="en-US" dirty="0"/>
              <a:t>, GHEJ </a:t>
            </a:r>
            <a:r>
              <a:rPr lang="en-US" dirty="0" err="1"/>
              <a:t>Vikgen</a:t>
            </a:r>
            <a:r>
              <a:rPr lang="en-US" dirty="0"/>
              <a:t>, </a:t>
            </a:r>
            <a:r>
              <a:rPr lang="en-US" i="1" dirty="0"/>
              <a:t>May 2017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32445-0623-A84C-A2C0-69350AC393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4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3EE756-DF6A-4713-89FB-98A46E28C7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C860C0B-2E9F-49F2-9460-46107BB63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6825DCB-86FC-4DA3-AAA0-627B9BBD9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987355-6512-4423-AC1B-44E24981C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1233452-DDA1-4B3F-9C13-132C5DEA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95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C7F0807-81D0-4253-B234-B374B0C60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DC57DABB-378F-4D89-A706-F66973DD9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9442D99-3C3A-4B78-BE35-4A3FB925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E0E2A6A-BA6C-49EA-8ACD-3324BB111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4BB33F4-9B5D-430C-B6B8-2BF170C4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18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4087BF07-E783-4E4B-8E99-782AE0353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F20F25FB-97CC-44E1-A9BF-2361087D8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C3D29A0-66AF-4AC9-BDD4-CCEC78537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1B806D9-654B-4B39-ACBB-2178013F6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0A6EF732-C326-4E32-BE60-3B42041F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30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0DCD913-2CE9-47F7-8DF5-B55ADD10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00A6B60-4094-4F4D-BD34-EE380470B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5FD9612-5AA2-4662-A788-6D5E9D83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53694D7-CE1C-425E-97DC-4AF93B82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25BF268-142F-4DBE-BB43-8764EE7C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14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7F7D608-CC5D-4254-A13D-6149D786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163DE456-BABE-4339-B81C-0221CB9A7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56B46DD-355D-47F9-89D6-3C8FD871F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932A418-F68D-40C2-B56B-EC7B0CC8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6304BAF-57B9-4258-97AA-43E4FA100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1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EDB117F-BC84-42A5-80C3-4D888B60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3478E9A-D498-424D-9EE8-2B0E59BD9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19E52A5-B8D8-487B-B656-EFCE9EB0A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CFA8D9E-F1A2-4B9C-9A32-A9D0783E5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5982C0B3-010E-4F67-BAC5-B6226BEB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754FCA9-6502-43C3-9124-9FD23778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67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4E98D27-7505-46CB-B8CA-7760BED6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20B258A-83CD-4E3A-A4DC-155F400B0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BE29E82-81E4-447F-9030-CF239E877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954D1AA-0AC7-4212-8332-5D5D35913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95ABE488-E097-45CF-A269-E06BBEE5A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D77A92D5-E2FC-4B8D-B28A-733544C1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2B4839BF-D838-4C3D-9567-9797435B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1C683122-6F71-40F3-9FE4-0E271C1D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60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FDB1BDF-B62F-4DD8-8A1C-00717103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8867A061-5397-43AE-857F-84831617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79BDDE2E-0059-4B34-A48B-D3C8D242C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0DB4436-B0AA-4133-9FCF-32D245D9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69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BA02C732-CCD5-4ADA-B6AD-A92323F5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DD31A62A-4978-4089-8105-BDD96727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9F505B86-1899-4229-8FCF-493025701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5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5822F80-6FCE-432B-B81C-621EE802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738CBAF-9ED8-473F-9938-BC785CD3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D2B786E-0C7B-4C02-9BF9-F64BB8017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5CC700F8-1C90-435C-8F29-C932B7D1E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94CDB35-1EDE-41BA-9492-286F1368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D60AF755-D296-4197-8C45-EDF1CDA9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93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A7F0283-8A56-4501-A1BC-4CFA1C97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B41ADA50-9ECC-4627-8967-B457905C1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80699504-8609-4515-AC65-4B9187F9A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1EFFA4E-9FAB-4AB5-96AA-8E05FB8C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61919DB2-E3CE-4DB6-8C6E-6DD387AB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0D2811A8-F934-493D-8B84-59CE2D22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73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108BE410-AACE-489A-830B-919842636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A74C952-12DB-44E4-8E5F-CD7FAB1C8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3FEA6A1-94CC-4E43-9EB0-CB7BA1DD8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ACE20-333B-44FF-8048-BDE66E2D3417}" type="datetimeFigureOut">
              <a:rPr lang="it-IT" smtClean="0"/>
              <a:t>31/01/2026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863ACA87-6133-4DF5-A554-934070FFF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A6DE944-0076-43EB-8EE2-25BA726A9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3E80D-EAF7-4F5F-BA7C-AA9D8D9D1671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00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E806FAF-9D3E-49D9-BF3D-E9CCC82B4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="" xmlns:a16="http://schemas.microsoft.com/office/drawing/2014/main" id="{5C047ED4-52E3-4A2A-948B-20CE7D7233A4}"/>
              </a:ext>
            </a:extLst>
          </p:cNvPr>
          <p:cNvSpPr/>
          <p:nvPr/>
        </p:nvSpPr>
        <p:spPr>
          <a:xfrm>
            <a:off x="1" y="720045"/>
            <a:ext cx="12192000" cy="4805131"/>
          </a:xfrm>
          <a:prstGeom prst="rect">
            <a:avLst/>
          </a:prstGeom>
          <a:solidFill>
            <a:srgbClr val="99B2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9D7F0B6B-053D-4EF4-A94B-964FCCCAB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570" y="5788510"/>
            <a:ext cx="3425124" cy="7144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E2FD73DB-5170-483D-8AED-73807F7EFB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2"/>
          <a:stretch/>
        </p:blipFill>
        <p:spPr>
          <a:xfrm>
            <a:off x="0" y="5589917"/>
            <a:ext cx="2592354" cy="12680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03F1B40-FED4-94F2-5A90-654A90DDD565}"/>
              </a:ext>
            </a:extLst>
          </p:cNvPr>
          <p:cNvSpPr/>
          <p:nvPr/>
        </p:nvSpPr>
        <p:spPr>
          <a:xfrm>
            <a:off x="2702935" y="5777553"/>
            <a:ext cx="5653413" cy="714487"/>
          </a:xfrm>
          <a:prstGeom prst="rect">
            <a:avLst/>
          </a:prstGeom>
          <a:noFill/>
          <a:ln w="28575">
            <a:solidFill>
              <a:srgbClr val="010C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97BA675-CE27-87DF-03FC-E1C2B287BDD8}"/>
              </a:ext>
            </a:extLst>
          </p:cNvPr>
          <p:cNvSpPr txBox="1"/>
          <p:nvPr/>
        </p:nvSpPr>
        <p:spPr>
          <a:xfrm>
            <a:off x="3823198" y="6192024"/>
            <a:ext cx="3412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(Please keep this space clear for review purposes)</a:t>
            </a:r>
          </a:p>
        </p:txBody>
      </p:sp>
      <p:pic>
        <p:nvPicPr>
          <p:cNvPr id="13" name="Picture 3" descr="visual_infographic_cropped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96714"/>
            <a:ext cx="12192000" cy="578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689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1929</TotalTime>
  <Words>31</Words>
  <Application>Microsoft Office PowerPoint</Application>
  <PresentationFormat>Personalizado</PresentationFormat>
  <Paragraphs>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di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M.mazzarella</dc:creator>
  <cp:lastModifiedBy>Oscar Laudanno</cp:lastModifiedBy>
  <cp:revision>88</cp:revision>
  <dcterms:created xsi:type="dcterms:W3CDTF">2017-10-03T08:27:08Z</dcterms:created>
  <dcterms:modified xsi:type="dcterms:W3CDTF">2026-01-31T21:17:58Z</dcterms:modified>
</cp:coreProperties>
</file>