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15"/>
  </p:normalViewPr>
  <p:slideViewPr>
    <p:cSldViewPr snapToGrid="0">
      <p:cViewPr>
        <p:scale>
          <a:sx n="199" d="100"/>
          <a:sy n="199" d="100"/>
        </p:scale>
        <p:origin x="552" y="-3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434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16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155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29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3894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5248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32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83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711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3623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6596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1E2E2-48FD-F549-9360-FEC198596F7F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72EB5-CAEB-C64A-99F1-C7CA184F9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206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6ABE42E-39B1-2745-3047-7F1D37D625DE}"/>
              </a:ext>
            </a:extLst>
          </p:cNvPr>
          <p:cNvSpPr txBox="1"/>
          <p:nvPr/>
        </p:nvSpPr>
        <p:spPr>
          <a:xfrm>
            <a:off x="233694" y="321463"/>
            <a:ext cx="2223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Supplementary</a:t>
            </a: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 Figure 1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21ACC2B-8C61-E683-3B3E-54BCACB73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7307" y="1413163"/>
            <a:ext cx="2749623" cy="249878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64D73E3-E05B-8016-A422-247D361E8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694" y="1431634"/>
            <a:ext cx="2831319" cy="2498781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33D9629A-FC7E-C0B5-F3E3-78E40EA9712B}"/>
              </a:ext>
            </a:extLst>
          </p:cNvPr>
          <p:cNvSpPr txBox="1"/>
          <p:nvPr/>
        </p:nvSpPr>
        <p:spPr>
          <a:xfrm>
            <a:off x="612321" y="4255755"/>
            <a:ext cx="56333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Effect</a:t>
            </a: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daily</a:t>
            </a: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blood</a:t>
            </a: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 sampling on the timing of first ovulation. </a:t>
            </a:r>
          </a:p>
          <a:p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Left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graph shows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predicted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of first ovulation, and right graph the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vaginal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opening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and first ovulation. Data are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shown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as bar plots of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means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± SEM, and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dot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represents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individual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values. Data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analyzed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using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-test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*, </a:t>
            </a:r>
            <a:r>
              <a:rPr lang="fr-FR" sz="1400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&lt;0.05 and ns, not </a:t>
            </a:r>
            <a:r>
              <a:rPr lang="fr-FR" sz="1400" dirty="0" err="1">
                <a:latin typeface="Arial" panose="020B0604020202020204" pitchFamily="34" charset="0"/>
                <a:cs typeface="Arial" panose="020B0604020202020204" pitchFamily="34" charset="0"/>
              </a:rPr>
              <a:t>significant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065269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73</Words>
  <Application>Microsoft Macintosh PowerPoint</Application>
  <PresentationFormat>Format A4 (210 x 297 mm)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Celine julie guigon</dc:creator>
  <cp:lastModifiedBy>Celine julie guigon</cp:lastModifiedBy>
  <cp:revision>3</cp:revision>
  <dcterms:created xsi:type="dcterms:W3CDTF">2026-01-30T12:15:46Z</dcterms:created>
  <dcterms:modified xsi:type="dcterms:W3CDTF">2026-01-30T13:34:01Z</dcterms:modified>
</cp:coreProperties>
</file>