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81"/>
  </p:normalViewPr>
  <p:slideViewPr>
    <p:cSldViewPr snapToGrid="0" showGuides="1">
      <p:cViewPr varScale="1">
        <p:scale>
          <a:sx n="88" d="100"/>
          <a:sy n="88" d="100"/>
        </p:scale>
        <p:origin x="176" y="7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FEF3-2F8F-B853-2E85-24A9914DC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58BED-43F0-255B-72CA-16F1E49FE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49B94-6B33-FB54-C551-7F88B78F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5BF7-DF5D-2D45-BB9F-29959EED20F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02893-E650-8AC3-9E8B-4BF61C4DF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D6D54-10F0-268B-7A4E-F2D9AD52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1B21-2134-7F42-B3CC-344BC3015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5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02515-7A47-873A-0D0B-D614F6364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F4768-21BE-5665-DD6C-DBB0B7F2A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E3388-9B5A-FAEC-E75C-1B4453AE4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5BF7-DF5D-2D45-BB9F-29959EED20F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84723-F88D-C2CC-FB31-F97F5151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6222D-51B5-5368-8328-85E54E81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1B21-2134-7F42-B3CC-344BC3015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7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A10B11-7373-D699-CAAA-E3F0182AE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418163-4680-2976-BDCE-F9BFE156E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1172B-3453-FD83-2750-D9670C4B8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5BF7-DF5D-2D45-BB9F-29959EED20F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2CB8C-238E-5214-C257-43B5F727C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943AC-4F39-1600-973D-24650F53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1B21-2134-7F42-B3CC-344BC3015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5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61EDA-EF8E-A545-92F9-6E0F196F8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348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65CAB9-9A42-244B-9764-9AF403E3349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2D3052-CDD4-2F41-82DB-F137D3BBCB2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63040" cy="47093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5375D-10EC-2149-9B41-93CA3393E7D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4176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fld id="{B195EB34-CFB3-2045-953B-6EAB8F4818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819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D4B4B-E926-6E15-B327-9AF14104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84893-9D38-B529-7385-C4485483D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AC343-3B55-8DE0-C9AB-06392EB0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5BF7-DF5D-2D45-BB9F-29959EED20F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EC9AE-CEE3-9F61-13D6-B806D58F4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9B511-FD76-DF08-0AEF-23D6E952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1B21-2134-7F42-B3CC-344BC3015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9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A26E-C2CB-14AB-229E-A259B431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CFDD5-8F07-C8AE-06E9-EC99B77C2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04F1E-7075-BEDE-72D3-78C3360E5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5BF7-DF5D-2D45-BB9F-29959EED20F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0807A-61C2-643E-9AB7-C6158192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89EF3-4E9B-5CE0-9189-D140896E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1B21-2134-7F42-B3CC-344BC3015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7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00A0-3F67-A16F-FCB1-E6A276796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96EA3-F2CB-7F18-C672-666E38C88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8C605-691B-DAFD-0C50-7FF45E6BF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B2950-97E5-98C2-9C54-BBA72BFA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5BF7-DF5D-2D45-BB9F-29959EED20F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7CA70-B4CC-E63D-998B-B9E86695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3C5CF-831D-6A77-6973-1B17C190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1B21-2134-7F42-B3CC-344BC3015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0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3616-543A-87DC-6777-B847D672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0405E-F53F-21D0-2EE0-7A6B93954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64266-5825-CF83-74D5-4D2706D82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C9AE8-1798-55EA-5D23-0CCFB8181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D28B38-7B16-AADC-5F12-E0AEAB7B9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D7D148-C982-55B9-87AF-D4EE8A5AE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5BF7-DF5D-2D45-BB9F-29959EED20F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4C7BCB-7E04-9D46-2560-A61E12F8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6BBEAB-6EF8-C405-9766-1BAA0530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1B21-2134-7F42-B3CC-344BC3015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4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02EAE-0E1A-D73E-534C-12BDED4A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D8C1A5-755F-4CAE-6BB1-CC455D9B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5BF7-DF5D-2D45-BB9F-29959EED20F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5F8CE-3C2F-7E31-BA0C-897A4B37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194E0-6616-2EC4-3106-82B0E110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1B21-2134-7F42-B3CC-344BC3015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3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0BE3C-1412-7A65-C761-9A1025122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5BF7-DF5D-2D45-BB9F-29959EED20F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1593E-A4F7-1108-44EE-BF10E2ACC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DECBD-8F7D-A3BB-8DD9-B62A8E98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1B21-2134-7F42-B3CC-344BC3015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5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60FB-AFF1-2D4F-8D8B-D8DFCEF10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D91DC-BAE8-54F5-1696-65A3BA50A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5060A-43D5-B067-C29B-5C5998DB9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46015-FB1B-850F-75D5-6742EA88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5BF7-DF5D-2D45-BB9F-29959EED20F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09774-0281-AAFE-DF68-D0741574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725EE-1BCB-835C-BA5B-E7CD3558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1B21-2134-7F42-B3CC-344BC3015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6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F0E9-C22C-D0FA-E7BA-4DA6D11A9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A80285-99D0-F1D9-8F34-B8C1A9DAA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B339F-2096-58C4-9ABB-7134FD2E4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2ED05-29E6-0356-21F2-D2F72480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5BF7-DF5D-2D45-BB9F-29959EED20F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B3692-B737-CB12-F87E-849C21079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C6080-537E-5091-776F-62915364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1B21-2134-7F42-B3CC-344BC3015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6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D27FC2-9A4B-0960-D407-47946E6AF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9FCA8-626D-01FB-62AC-2DBFFA4D1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DADE6-CC2C-B3FB-AF61-8F6D0DBE7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A55BF7-DF5D-2D45-BB9F-29959EED20F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61F75-CF03-D5EE-83AB-BF7465A3D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234C8-86CA-910F-600F-59BBF41F5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91B21-2134-7F42-B3CC-344BC3015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0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7" Type="http://schemas.openxmlformats.org/officeDocument/2006/relationships/image" Target="../media/image2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4" Type="http://schemas.openxmlformats.org/officeDocument/2006/relationships/video" Target="../media/media2.avi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2_ARN">
            <a:hlinkClick r:id="" action="ppaction://media"/>
            <a:extLst>
              <a:ext uri="{FF2B5EF4-FFF2-40B4-BE49-F238E27FC236}">
                <a16:creationId xmlns:a16="http://schemas.microsoft.com/office/drawing/2014/main" id="{91B4C586-E643-6532-1989-D8A884963D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" y="1333500"/>
            <a:ext cx="4191000" cy="4191000"/>
          </a:xfrm>
          <a:prstGeom prst="rect">
            <a:avLst/>
          </a:prstGeom>
        </p:spPr>
      </p:pic>
      <p:pic>
        <p:nvPicPr>
          <p:cNvPr id="4" name="B2_ARN_treat">
            <a:hlinkClick r:id="" action="ppaction://media"/>
            <a:extLst>
              <a:ext uri="{FF2B5EF4-FFF2-40B4-BE49-F238E27FC236}">
                <a16:creationId xmlns:a16="http://schemas.microsoft.com/office/drawing/2014/main" id="{C85535D9-818E-092A-B2B5-A31F857D1FA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37313" y="1470819"/>
            <a:ext cx="3916363" cy="39163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5D482BE-C904-AE53-94F8-3281D6E3F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022" y="0"/>
            <a:ext cx="4655421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SCN Ca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Dynamics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0B27D-D6A2-412E-B247-B7DFFD70E68E}"/>
              </a:ext>
            </a:extLst>
          </p:cNvPr>
          <p:cNvSpPr txBox="1"/>
          <p:nvPr/>
        </p:nvSpPr>
        <p:spPr>
          <a:xfrm>
            <a:off x="76468" y="6211669"/>
            <a:ext cx="390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DMSO (left), 10uM ARN-3236 (right)</a:t>
            </a:r>
          </a:p>
        </p:txBody>
      </p:sp>
    </p:spTree>
    <p:extLst>
      <p:ext uri="{BB962C8B-B14F-4D97-AF65-F5344CB8AC3E}">
        <p14:creationId xmlns:p14="http://schemas.microsoft.com/office/powerpoint/2010/main" val="240636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7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Macintosh PowerPoint</Application>
  <PresentationFormat>Widescreen</PresentationFormat>
  <Paragraphs>2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SCN Ca2+ Dynamics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Aarti Jagannath</dc:creator>
  <cp:lastModifiedBy>Aarti Jagannath</cp:lastModifiedBy>
  <cp:revision>1</cp:revision>
  <dcterms:created xsi:type="dcterms:W3CDTF">2026-01-13T16:26:38Z</dcterms:created>
  <dcterms:modified xsi:type="dcterms:W3CDTF">2026-01-13T16:27:14Z</dcterms:modified>
</cp:coreProperties>
</file>